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4" r:id="rId21"/>
    <p:sldId id="281" r:id="rId22"/>
    <p:sldId id="277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l="71730" t="25785" r="10240" b="50636"/>
          <a:stretch/>
        </p:blipFill>
        <p:spPr>
          <a:xfrm>
            <a:off x="4513277" y="1996580"/>
            <a:ext cx="2126583" cy="2085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2831" y="467415"/>
            <a:ext cx="44791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50 ans Lionel</a:t>
            </a:r>
          </a:p>
        </p:txBody>
      </p:sp>
      <p:pic>
        <p:nvPicPr>
          <p:cNvPr id="6" name="Image 5" descr="2011 Genealogy Goal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735" y="4488108"/>
            <a:ext cx="1942471" cy="1765883"/>
          </a:xfrm>
          <a:prstGeom prst="rect">
            <a:avLst/>
          </a:prstGeom>
        </p:spPr>
      </p:pic>
      <p:sp>
        <p:nvSpPr>
          <p:cNvPr id="7" name="AutoShape 2" descr="Résultat de recherche d'images pour &quot;asse&quot;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860" y="4310891"/>
            <a:ext cx="1943100" cy="1943100"/>
          </a:xfrm>
          <a:prstGeom prst="rect">
            <a:avLst/>
          </a:prstGeom>
        </p:spPr>
      </p:pic>
      <p:pic>
        <p:nvPicPr>
          <p:cNvPr id="9" name="Allez les ver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3710" y="6110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19203"/>
      </p:ext>
    </p:extLst>
  </p:cSld>
  <p:clrMapOvr>
    <a:masterClrMapping/>
  </p:clrMapOvr>
  <p:transition spd="med" advTm="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3150" t="7462" r="1620" b="31988"/>
          <a:stretch/>
        </p:blipFill>
        <p:spPr>
          <a:xfrm>
            <a:off x="93956" y="553671"/>
            <a:ext cx="11997376" cy="572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9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drape"/>
      </p:transition>
    </mc:Choice>
    <mc:Fallback>
      <p:transition spd="slow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3126" b="6726"/>
          <a:stretch/>
        </p:blipFill>
        <p:spPr>
          <a:xfrm rot="5400000">
            <a:off x="1088471" y="765495"/>
            <a:ext cx="6858000" cy="53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37995"/>
      </p:ext>
    </p:extLst>
  </p:cSld>
  <p:clrMapOvr>
    <a:masterClrMapping/>
  </p:clrMapOvr>
  <p:transition spd="slow" advTm="7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19817" b="3242"/>
          <a:stretch/>
        </p:blipFill>
        <p:spPr>
          <a:xfrm>
            <a:off x="297859" y="218114"/>
            <a:ext cx="11397290" cy="65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21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000">
        <p:circle/>
      </p:transition>
    </mc:Choice>
    <mc:Fallback>
      <p:transition spd="slow" advTm="700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4771"/>
          <a:stretch/>
        </p:blipFill>
        <p:spPr>
          <a:xfrm>
            <a:off x="466987" y="151001"/>
            <a:ext cx="9144000" cy="65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98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prestige"/>
      </p:transition>
    </mc:Choice>
    <mc:Fallback>
      <p:transition spd="slow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0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66020"/>
      </p:ext>
    </p:extLst>
  </p:cSld>
  <p:clrMapOvr>
    <a:masterClrMapping/>
  </p:clrMapOvr>
  <p:transition spd="slow" advTm="7000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16452"/>
          <a:stretch/>
        </p:blipFill>
        <p:spPr>
          <a:xfrm>
            <a:off x="374707" y="151002"/>
            <a:ext cx="10603291" cy="664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424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000">
        <p15:prstTrans prst="peelOff"/>
      </p:transition>
    </mc:Choice>
    <mc:Fallback>
      <p:transition spd="slow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4985" t="4526" r="7126" b="3364"/>
          <a:stretch/>
        </p:blipFill>
        <p:spPr>
          <a:xfrm>
            <a:off x="612397" y="109056"/>
            <a:ext cx="8489658" cy="66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8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000">
        <p15:prstTrans prst="pageCurlDouble"/>
      </p:transition>
    </mc:Choice>
    <mc:Fallback>
      <p:transition spd="slow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5382" b="37492"/>
          <a:stretch/>
        </p:blipFill>
        <p:spPr>
          <a:xfrm>
            <a:off x="89483" y="729841"/>
            <a:ext cx="11924404" cy="510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07908"/>
      </p:ext>
    </p:extLst>
  </p:cSld>
  <p:clrMapOvr>
    <a:masterClrMapping/>
  </p:clrMapOvr>
  <p:transition spd="slow" advTm="7000">
    <p:wheel spokes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239" r="9969" b="1777"/>
          <a:stretch/>
        </p:blipFill>
        <p:spPr>
          <a:xfrm rot="5400000">
            <a:off x="1062795" y="555262"/>
            <a:ext cx="6708015" cy="589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01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7000">
        <p:checker/>
      </p:transition>
    </mc:Choice>
    <mc:Fallback>
      <p:transition spd="slow" advTm="7000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590" t="4771" r="1254" b="6178"/>
          <a:stretch/>
        </p:blipFill>
        <p:spPr>
          <a:xfrm>
            <a:off x="40325" y="1"/>
            <a:ext cx="9976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3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8000">
        <p14:switch dir="r"/>
      </p:transition>
    </mc:Choice>
    <mc:Fallback>
      <p:transition spd="slow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7217" b="17064"/>
          <a:stretch/>
        </p:blipFill>
        <p:spPr>
          <a:xfrm>
            <a:off x="534099" y="847288"/>
            <a:ext cx="9365582" cy="53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06756"/>
      </p:ext>
    </p:extLst>
  </p:cSld>
  <p:clrMapOvr>
    <a:masterClrMapping/>
  </p:clrMapOvr>
  <p:transition spd="slow" advTm="7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36109" t="36858" r="28041" b="14750"/>
          <a:stretch/>
        </p:blipFill>
        <p:spPr>
          <a:xfrm>
            <a:off x="6837028" y="1800062"/>
            <a:ext cx="4806892" cy="48691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0061" t="4604" r="17431" b="5854"/>
          <a:stretch/>
        </p:blipFill>
        <p:spPr>
          <a:xfrm rot="5400000">
            <a:off x="962181" y="711424"/>
            <a:ext cx="4669384" cy="501661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0058" y="209725"/>
            <a:ext cx="938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Les copains ont eu leur heure de gloire aussi :</a:t>
            </a:r>
          </a:p>
        </p:txBody>
      </p:sp>
    </p:spTree>
    <p:extLst>
      <p:ext uri="{BB962C8B-B14F-4D97-AF65-F5344CB8AC3E}">
        <p14:creationId xmlns:p14="http://schemas.microsoft.com/office/powerpoint/2010/main" val="506471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000">
        <p15:prstTrans prst="airplane"/>
      </p:transition>
    </mc:Choice>
    <mc:Fallback>
      <p:transition spd="slow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48" y="0"/>
            <a:ext cx="5008228" cy="670413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015" y="7220"/>
            <a:ext cx="5410899" cy="68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8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000">
        <p:blinds dir="vert"/>
      </p:transition>
    </mc:Choice>
    <mc:Fallback>
      <p:transition spd="slow" advTm="8000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27653"/>
          <a:stretch/>
        </p:blipFill>
        <p:spPr>
          <a:xfrm>
            <a:off x="595421" y="1392572"/>
            <a:ext cx="10072580" cy="546542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9725" y="453006"/>
            <a:ext cx="8883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Et après le sport, il reste une bande de copains qui aime la fête :</a:t>
            </a:r>
          </a:p>
        </p:txBody>
      </p:sp>
    </p:spTree>
    <p:extLst>
      <p:ext uri="{BB962C8B-B14F-4D97-AF65-F5344CB8AC3E}">
        <p14:creationId xmlns:p14="http://schemas.microsoft.com/office/powerpoint/2010/main" val="394748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wind"/>
      </p:transition>
    </mc:Choice>
    <mc:Fallback>
      <p:transition spd="slow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376" y="0"/>
            <a:ext cx="6175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8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7000">
        <p14:flip dir="r"/>
      </p:transition>
    </mc:Choice>
    <mc:Fallback>
      <p:transition spd="slow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31178" y="1031846"/>
            <a:ext cx="831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Création et mise en page réalisée par le studio :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62731" y="1927816"/>
            <a:ext cx="8581937" cy="584775"/>
          </a:xfrm>
          <a:prstGeom prst="rect">
            <a:avLst/>
          </a:prstGeom>
          <a:noFill/>
          <a:ln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LE CLUB DES ANCIENS POUZAUGEAIS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31" y="4683983"/>
            <a:ext cx="2981325" cy="15335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975" y="5207051"/>
            <a:ext cx="5229225" cy="876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31178" y="3403293"/>
            <a:ext cx="7080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Sponsorisé par :</a:t>
            </a:r>
          </a:p>
        </p:txBody>
      </p:sp>
    </p:spTree>
    <p:extLst>
      <p:ext uri="{BB962C8B-B14F-4D97-AF65-F5344CB8AC3E}">
        <p14:creationId xmlns:p14="http://schemas.microsoft.com/office/powerpoint/2010/main" val="3855486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7000">
        <p15:prstTrans prst="curtains"/>
      </p:transition>
    </mc:Choice>
    <mc:Fallback>
      <p:transition spd="slow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7645"/>
          <a:stretch/>
        </p:blipFill>
        <p:spPr>
          <a:xfrm>
            <a:off x="475376" y="369115"/>
            <a:ext cx="9144000" cy="633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3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7920" r="11253"/>
          <a:stretch/>
        </p:blipFill>
        <p:spPr>
          <a:xfrm>
            <a:off x="1174459" y="58723"/>
            <a:ext cx="739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0806"/>
      </p:ext>
    </p:extLst>
  </p:cSld>
  <p:clrMapOvr>
    <a:masterClrMapping/>
  </p:clrMapOvr>
  <p:transition spd="med" advTm="7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r="12089"/>
          <a:stretch/>
        </p:blipFill>
        <p:spPr>
          <a:xfrm rot="5400000">
            <a:off x="1553985" y="649293"/>
            <a:ext cx="6589003" cy="56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7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3793" r="9695" b="6608"/>
          <a:stretch/>
        </p:blipFill>
        <p:spPr>
          <a:xfrm>
            <a:off x="578841" y="1"/>
            <a:ext cx="8472880" cy="685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92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7000">
        <p15:prstTrans prst="fallOver"/>
      </p:transition>
    </mc:Choice>
    <mc:Fallback>
      <p:transition spd="slow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65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9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000">
        <p14:reveal/>
      </p:transition>
    </mc:Choice>
    <mc:Fallback>
      <p:transition spd="slow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7828" r="12080" b="4220"/>
          <a:stretch/>
        </p:blipFill>
        <p:spPr>
          <a:xfrm>
            <a:off x="1325461" y="67112"/>
            <a:ext cx="6568579" cy="673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98429"/>
      </p:ext>
    </p:extLst>
  </p:cSld>
  <p:clrMapOvr>
    <a:masterClrMapping/>
  </p:clrMapOvr>
  <p:transition spd="slow" advTm="7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8563" t="2568" r="7583" b="6055"/>
          <a:stretch/>
        </p:blipFill>
        <p:spPr>
          <a:xfrm>
            <a:off x="595616" y="75501"/>
            <a:ext cx="8112155" cy="662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6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114</TotalTime>
  <Words>47</Words>
  <Application>Microsoft Office PowerPoint</Application>
  <PresentationFormat>Grand écran</PresentationFormat>
  <Paragraphs>6</Paragraphs>
  <Slides>24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9" baseType="lpstr">
      <vt:lpstr>Arial</vt:lpstr>
      <vt:lpstr>Comic Sans MS</vt:lpstr>
      <vt:lpstr>Trebuchet MS</vt:lpstr>
      <vt:lpstr>Wingdings 3</vt:lpstr>
      <vt:lpstr>Facette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Adeline TURPEAU</dc:creator>
  <cp:lastModifiedBy>Adeline TURPEAU</cp:lastModifiedBy>
  <cp:revision>10</cp:revision>
  <dcterms:created xsi:type="dcterms:W3CDTF">2016-10-06T19:09:34Z</dcterms:created>
  <dcterms:modified xsi:type="dcterms:W3CDTF">2016-10-06T21:03:36Z</dcterms:modified>
</cp:coreProperties>
</file>