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9"/>
  </p:notesMasterIdLst>
  <p:sldIdLst>
    <p:sldId id="259" r:id="rId2"/>
    <p:sldId id="538" r:id="rId3"/>
    <p:sldId id="487" r:id="rId4"/>
    <p:sldId id="258" r:id="rId5"/>
    <p:sldId id="261" r:id="rId6"/>
    <p:sldId id="260" r:id="rId7"/>
    <p:sldId id="262" r:id="rId8"/>
    <p:sldId id="263" r:id="rId9"/>
    <p:sldId id="264" r:id="rId10"/>
    <p:sldId id="257" r:id="rId11"/>
    <p:sldId id="265" r:id="rId12"/>
    <p:sldId id="439" r:id="rId13"/>
    <p:sldId id="266" r:id="rId14"/>
    <p:sldId id="278" r:id="rId15"/>
    <p:sldId id="440" r:id="rId16"/>
    <p:sldId id="441" r:id="rId17"/>
    <p:sldId id="442" r:id="rId18"/>
    <p:sldId id="281" r:id="rId19"/>
    <p:sldId id="282" r:id="rId20"/>
    <p:sldId id="283" r:id="rId21"/>
    <p:sldId id="444" r:id="rId22"/>
    <p:sldId id="285" r:id="rId23"/>
    <p:sldId id="289" r:id="rId24"/>
    <p:sldId id="288" r:id="rId25"/>
    <p:sldId id="287" r:id="rId26"/>
    <p:sldId id="446" r:id="rId27"/>
    <p:sldId id="290" r:id="rId28"/>
    <p:sldId id="293" r:id="rId29"/>
    <p:sldId id="292" r:id="rId30"/>
    <p:sldId id="453" r:id="rId31"/>
    <p:sldId id="448" r:id="rId32"/>
    <p:sldId id="449" r:id="rId33"/>
    <p:sldId id="450" r:id="rId34"/>
    <p:sldId id="272" r:id="rId35"/>
    <p:sldId id="276" r:id="rId36"/>
    <p:sldId id="451" r:id="rId37"/>
    <p:sldId id="454" r:id="rId38"/>
    <p:sldId id="452" r:id="rId39"/>
    <p:sldId id="304" r:id="rId40"/>
    <p:sldId id="455" r:id="rId41"/>
    <p:sldId id="466" r:id="rId42"/>
    <p:sldId id="456" r:id="rId43"/>
    <p:sldId id="303" r:id="rId44"/>
    <p:sldId id="306" r:id="rId45"/>
    <p:sldId id="457" r:id="rId46"/>
    <p:sldId id="475" r:id="rId47"/>
    <p:sldId id="460" r:id="rId48"/>
    <p:sldId id="309" r:id="rId49"/>
    <p:sldId id="307" r:id="rId50"/>
    <p:sldId id="461" r:id="rId51"/>
    <p:sldId id="312" r:id="rId52"/>
    <p:sldId id="463" r:id="rId53"/>
    <p:sldId id="315" r:id="rId54"/>
    <p:sldId id="311" r:id="rId55"/>
    <p:sldId id="310" r:id="rId56"/>
    <p:sldId id="313" r:id="rId57"/>
    <p:sldId id="464" r:id="rId58"/>
    <p:sldId id="317" r:id="rId59"/>
    <p:sldId id="318" r:id="rId60"/>
    <p:sldId id="467" r:id="rId61"/>
    <p:sldId id="326" r:id="rId62"/>
    <p:sldId id="324" r:id="rId63"/>
    <p:sldId id="325" r:id="rId64"/>
    <p:sldId id="320" r:id="rId65"/>
    <p:sldId id="321" r:id="rId66"/>
    <p:sldId id="322" r:id="rId67"/>
    <p:sldId id="327" r:id="rId68"/>
    <p:sldId id="469" r:id="rId69"/>
    <p:sldId id="468" r:id="rId70"/>
    <p:sldId id="334" r:id="rId71"/>
    <p:sldId id="335" r:id="rId72"/>
    <p:sldId id="338" r:id="rId73"/>
    <p:sldId id="470" r:id="rId74"/>
    <p:sldId id="336" r:id="rId75"/>
    <p:sldId id="337" r:id="rId76"/>
    <p:sldId id="331" r:id="rId77"/>
    <p:sldId id="332" r:id="rId78"/>
    <p:sldId id="510" r:id="rId79"/>
    <p:sldId id="511" r:id="rId80"/>
    <p:sldId id="512" r:id="rId81"/>
    <p:sldId id="517" r:id="rId82"/>
    <p:sldId id="514" r:id="rId83"/>
    <p:sldId id="515" r:id="rId84"/>
    <p:sldId id="516" r:id="rId85"/>
    <p:sldId id="339" r:id="rId86"/>
    <p:sldId id="340" r:id="rId87"/>
    <p:sldId id="349" r:id="rId88"/>
    <p:sldId id="351" r:id="rId89"/>
    <p:sldId id="352" r:id="rId90"/>
    <p:sldId id="341" r:id="rId91"/>
    <p:sldId id="353" r:id="rId92"/>
    <p:sldId id="354" r:id="rId93"/>
    <p:sldId id="355" r:id="rId94"/>
    <p:sldId id="356" r:id="rId95"/>
    <p:sldId id="358" r:id="rId96"/>
    <p:sldId id="357" r:id="rId97"/>
    <p:sldId id="360" r:id="rId98"/>
    <p:sldId id="343" r:id="rId99"/>
    <p:sldId id="345" r:id="rId100"/>
    <p:sldId id="362" r:id="rId101"/>
    <p:sldId id="364" r:id="rId102"/>
    <p:sldId id="363" r:id="rId103"/>
    <p:sldId id="361" r:id="rId104"/>
    <p:sldId id="365" r:id="rId105"/>
    <p:sldId id="366" r:id="rId106"/>
    <p:sldId id="379" r:id="rId107"/>
    <p:sldId id="387" r:id="rId108"/>
    <p:sldId id="388" r:id="rId109"/>
    <p:sldId id="386" r:id="rId110"/>
    <p:sldId id="385" r:id="rId111"/>
    <p:sldId id="384" r:id="rId112"/>
    <p:sldId id="383" r:id="rId113"/>
    <p:sldId id="382" r:id="rId114"/>
    <p:sldId id="389" r:id="rId115"/>
    <p:sldId id="381" r:id="rId116"/>
    <p:sldId id="380" r:id="rId117"/>
    <p:sldId id="390" r:id="rId118"/>
    <p:sldId id="391" r:id="rId119"/>
    <p:sldId id="392" r:id="rId120"/>
    <p:sldId id="394" r:id="rId121"/>
    <p:sldId id="396" r:id="rId122"/>
    <p:sldId id="395" r:id="rId123"/>
    <p:sldId id="471" r:id="rId124"/>
    <p:sldId id="397" r:id="rId125"/>
    <p:sldId id="398" r:id="rId126"/>
    <p:sldId id="399" r:id="rId127"/>
    <p:sldId id="400" r:id="rId128"/>
    <p:sldId id="401" r:id="rId129"/>
    <p:sldId id="402" r:id="rId130"/>
    <p:sldId id="403" r:id="rId131"/>
    <p:sldId id="405" r:id="rId132"/>
    <p:sldId id="406" r:id="rId133"/>
    <p:sldId id="407" r:id="rId134"/>
    <p:sldId id="409" r:id="rId135"/>
    <p:sldId id="412" r:id="rId136"/>
    <p:sldId id="393" r:id="rId137"/>
    <p:sldId id="411" r:id="rId138"/>
    <p:sldId id="346" r:id="rId139"/>
    <p:sldId id="267" r:id="rId140"/>
    <p:sldId id="367" r:id="rId141"/>
    <p:sldId id="472" r:id="rId142"/>
    <p:sldId id="369" r:id="rId143"/>
    <p:sldId id="373" r:id="rId144"/>
    <p:sldId id="372" r:id="rId145"/>
    <p:sldId id="473" r:id="rId146"/>
    <p:sldId id="371" r:id="rId147"/>
    <p:sldId id="474" r:id="rId148"/>
    <p:sldId id="478" r:id="rId149"/>
    <p:sldId id="476" r:id="rId150"/>
    <p:sldId id="482" r:id="rId151"/>
    <p:sldId id="480" r:id="rId152"/>
    <p:sldId id="481" r:id="rId153"/>
    <p:sldId id="479" r:id="rId154"/>
    <p:sldId id="477" r:id="rId155"/>
    <p:sldId id="368" r:id="rId156"/>
    <p:sldId id="484" r:id="rId157"/>
    <p:sldId id="483" r:id="rId158"/>
    <p:sldId id="268" r:id="rId159"/>
    <p:sldId id="269" r:id="rId160"/>
    <p:sldId id="299" r:id="rId161"/>
    <p:sldId id="271" r:id="rId162"/>
    <p:sldId id="297" r:id="rId163"/>
    <p:sldId id="298" r:id="rId164"/>
    <p:sldId id="295" r:id="rId165"/>
    <p:sldId id="300" r:id="rId166"/>
    <p:sldId id="302" r:id="rId167"/>
    <p:sldId id="296" r:id="rId168"/>
    <p:sldId id="301" r:id="rId169"/>
    <p:sldId id="294" r:id="rId170"/>
    <p:sldId id="347" r:id="rId171"/>
    <p:sldId id="348" r:id="rId172"/>
    <p:sldId id="413" r:id="rId173"/>
    <p:sldId id="416" r:id="rId174"/>
    <p:sldId id="408" r:id="rId175"/>
    <p:sldId id="417" r:id="rId176"/>
    <p:sldId id="423" r:id="rId177"/>
    <p:sldId id="418" r:id="rId178"/>
    <p:sldId id="420" r:id="rId179"/>
    <p:sldId id="485" r:id="rId180"/>
    <p:sldId id="421" r:id="rId181"/>
    <p:sldId id="486" r:id="rId182"/>
    <p:sldId id="424" r:id="rId183"/>
    <p:sldId id="488" r:id="rId184"/>
    <p:sldId id="428" r:id="rId185"/>
    <p:sldId id="490" r:id="rId186"/>
    <p:sldId id="427" r:id="rId187"/>
    <p:sldId id="430" r:id="rId188"/>
    <p:sldId id="489" r:id="rId189"/>
    <p:sldId id="435" r:id="rId190"/>
    <p:sldId id="432" r:id="rId191"/>
    <p:sldId id="491" r:id="rId192"/>
    <p:sldId id="492" r:id="rId193"/>
    <p:sldId id="495" r:id="rId194"/>
    <p:sldId id="437" r:id="rId195"/>
    <p:sldId id="496" r:id="rId196"/>
    <p:sldId id="497" r:id="rId197"/>
    <p:sldId id="494" r:id="rId198"/>
    <p:sldId id="426" r:id="rId199"/>
    <p:sldId id="436" r:id="rId200"/>
    <p:sldId id="498" r:id="rId201"/>
    <p:sldId id="499" r:id="rId202"/>
    <p:sldId id="503" r:id="rId203"/>
    <p:sldId id="438" r:id="rId204"/>
    <p:sldId id="502" r:id="rId205"/>
    <p:sldId id="501" r:id="rId206"/>
    <p:sldId id="504" r:id="rId207"/>
    <p:sldId id="505" r:id="rId208"/>
    <p:sldId id="507" r:id="rId209"/>
    <p:sldId id="508" r:id="rId210"/>
    <p:sldId id="518" r:id="rId211"/>
    <p:sldId id="513" r:id="rId212"/>
    <p:sldId id="500" r:id="rId213"/>
    <p:sldId id="520" r:id="rId214"/>
    <p:sldId id="519" r:id="rId215"/>
    <p:sldId id="521" r:id="rId216"/>
    <p:sldId id="523" r:id="rId217"/>
    <p:sldId id="522" r:id="rId218"/>
    <p:sldId id="527" r:id="rId219"/>
    <p:sldId id="525" r:id="rId220"/>
    <p:sldId id="526" r:id="rId221"/>
    <p:sldId id="524" r:id="rId222"/>
    <p:sldId id="537" r:id="rId223"/>
    <p:sldId id="529" r:id="rId224"/>
    <p:sldId id="528" r:id="rId225"/>
    <p:sldId id="533" r:id="rId226"/>
    <p:sldId id="532" r:id="rId227"/>
    <p:sldId id="540" r:id="rId22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94701" autoAdjust="0"/>
  </p:normalViewPr>
  <p:slideViewPr>
    <p:cSldViewPr>
      <p:cViewPr varScale="1">
        <p:scale>
          <a:sx n="112" d="100"/>
          <a:sy n="112" d="100"/>
        </p:scale>
        <p:origin x="-160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notesMaster" Target="notesMasters/notesMaster1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presProps" Target="presProps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6" Type="http://schemas.openxmlformats.org/officeDocument/2006/relationships/slide" Target="slides/slide25.xml"/><Relationship Id="rId231" Type="http://schemas.openxmlformats.org/officeDocument/2006/relationships/viewProps" Target="viewProps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theme" Target="theme/theme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tableStyles" Target="tableStyles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A40724-E27D-4107-9FC3-EF71122F55A8}" type="datetimeFigureOut">
              <a:rPr lang="fr-CH" smtClean="0"/>
              <a:t>03.10.2016</a:t>
            </a:fld>
            <a:endParaRPr lang="fr-CH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E90D65-0F7C-42F0-98DA-F1801F0200C8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929034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E90D65-0F7C-42F0-98DA-F1801F0200C8}" type="slidenum">
              <a:rPr lang="fr-CH" smtClean="0"/>
              <a:t>19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606455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E90D65-0F7C-42F0-98DA-F1801F0200C8}" type="slidenum">
              <a:rPr lang="fr-CH" smtClean="0"/>
              <a:t>164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442878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7CDE7-E6F8-49A1-8979-594C36ACC39F}" type="datetimeFigureOut">
              <a:rPr lang="fr-CH" smtClean="0"/>
              <a:t>03.10.2016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43B2749-E131-4837-88AF-5F8090E6AAF0}" type="slidenum">
              <a:rPr lang="fr-CH" smtClean="0"/>
              <a:t>‹N°›</a:t>
            </a:fld>
            <a:endParaRPr lang="fr-CH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7CDE7-E6F8-49A1-8979-594C36ACC39F}" type="datetimeFigureOut">
              <a:rPr lang="fr-CH" smtClean="0"/>
              <a:t>03.10.2016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B2749-E131-4837-88AF-5F8090E6AAF0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7CDE7-E6F8-49A1-8979-594C36ACC39F}" type="datetimeFigureOut">
              <a:rPr lang="fr-CH" smtClean="0"/>
              <a:t>03.10.2016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B2749-E131-4837-88AF-5F8090E6AAF0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7CDE7-E6F8-49A1-8979-594C36ACC39F}" type="datetimeFigureOut">
              <a:rPr lang="fr-CH" smtClean="0"/>
              <a:t>03.10.2016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B2749-E131-4837-88AF-5F8090E6AAF0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7CDE7-E6F8-49A1-8979-594C36ACC39F}" type="datetimeFigureOut">
              <a:rPr lang="fr-CH" smtClean="0"/>
              <a:t>03.10.2016</a:t>
            </a:fld>
            <a:endParaRPr lang="fr-CH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B2749-E131-4837-88AF-5F8090E6AAF0}" type="slidenum">
              <a:rPr lang="fr-CH" smtClean="0"/>
              <a:t>‹N°›</a:t>
            </a:fld>
            <a:endParaRPr lang="fr-CH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7CDE7-E6F8-49A1-8979-594C36ACC39F}" type="datetimeFigureOut">
              <a:rPr lang="fr-CH" smtClean="0"/>
              <a:t>03.10.2016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B2749-E131-4837-88AF-5F8090E6AAF0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7CDE7-E6F8-49A1-8979-594C36ACC39F}" type="datetimeFigureOut">
              <a:rPr lang="fr-CH" smtClean="0"/>
              <a:t>03.10.2016</a:t>
            </a:fld>
            <a:endParaRPr lang="fr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B2749-E131-4837-88AF-5F8090E6AAF0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7CDE7-E6F8-49A1-8979-594C36ACC39F}" type="datetimeFigureOut">
              <a:rPr lang="fr-CH" smtClean="0"/>
              <a:t>03.10.2016</a:t>
            </a:fld>
            <a:endParaRPr lang="fr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B2749-E131-4837-88AF-5F8090E6AAF0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7CDE7-E6F8-49A1-8979-594C36ACC39F}" type="datetimeFigureOut">
              <a:rPr lang="fr-CH" smtClean="0"/>
              <a:t>03.10.2016</a:t>
            </a:fld>
            <a:endParaRPr lang="fr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B2749-E131-4837-88AF-5F8090E6AAF0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7CDE7-E6F8-49A1-8979-594C36ACC39F}" type="datetimeFigureOut">
              <a:rPr lang="fr-CH" smtClean="0"/>
              <a:t>03.10.2016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B2749-E131-4837-88AF-5F8090E6AAF0}" type="slidenum">
              <a:rPr lang="fr-CH" smtClean="0"/>
              <a:t>‹N°›</a:t>
            </a:fld>
            <a:endParaRPr lang="fr-CH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7CDE7-E6F8-49A1-8979-594C36ACC39F}" type="datetimeFigureOut">
              <a:rPr lang="fr-CH" smtClean="0"/>
              <a:t>03.10.2016</a:t>
            </a:fld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B2749-E131-4837-88AF-5F8090E6AAF0}" type="slidenum">
              <a:rPr lang="fr-CH" smtClean="0"/>
              <a:t>‹N°›</a:t>
            </a:fld>
            <a:endParaRPr lang="fr-CH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16D7CDE7-E6F8-49A1-8979-594C36ACC39F}" type="datetimeFigureOut">
              <a:rPr lang="fr-CH" smtClean="0"/>
              <a:t>03.10.2016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43B2749-E131-4837-88AF-5F8090E6AAF0}" type="slidenum">
              <a:rPr lang="fr-CH" smtClean="0"/>
              <a:t>‹N°›</a:t>
            </a:fld>
            <a:endParaRPr lang="fr-CH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0.xml.rels><?xml version="1.0" encoding="UTF-8" standalone="yes"?>
<Relationships xmlns="http://schemas.openxmlformats.org/package/2006/relationships"><Relationship Id="rId3" Type="http://schemas.microsoft.com/office/2007/relationships/hdphoto" Target="../media/hdphoto113.wdp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04.wdp"/><Relationship Id="rId4" Type="http://schemas.openxmlformats.org/officeDocument/2006/relationships/image" Target="../media/image114.png"/></Relationships>
</file>

<file path=ppt/slides/_rels/slide101.xml.rels><?xml version="1.0" encoding="UTF-8" standalone="yes"?>
<Relationships xmlns="http://schemas.openxmlformats.org/package/2006/relationships"><Relationship Id="rId3" Type="http://schemas.microsoft.com/office/2007/relationships/hdphoto" Target="../media/hdphoto114.wdp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04.wdp"/><Relationship Id="rId4" Type="http://schemas.openxmlformats.org/officeDocument/2006/relationships/image" Target="../media/image114.png"/></Relationships>
</file>

<file path=ppt/slides/_rels/slide102.xml.rels><?xml version="1.0" encoding="UTF-8" standalone="yes"?>
<Relationships xmlns="http://schemas.openxmlformats.org/package/2006/relationships"><Relationship Id="rId3" Type="http://schemas.microsoft.com/office/2007/relationships/hdphoto" Target="../media/hdphoto115.wdp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04.wdp"/><Relationship Id="rId4" Type="http://schemas.openxmlformats.org/officeDocument/2006/relationships/image" Target="../media/image128.png"/></Relationships>
</file>

<file path=ppt/slides/_rels/slide103.xml.rels><?xml version="1.0" encoding="UTF-8" standalone="yes"?>
<Relationships xmlns="http://schemas.openxmlformats.org/package/2006/relationships"><Relationship Id="rId3" Type="http://schemas.microsoft.com/office/2007/relationships/hdphoto" Target="../media/hdphoto116.wdp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04.wdp"/><Relationship Id="rId4" Type="http://schemas.openxmlformats.org/officeDocument/2006/relationships/image" Target="../media/image128.png"/></Relationships>
</file>

<file path=ppt/slides/_rels/slide104.xml.rels><?xml version="1.0" encoding="UTF-8" standalone="yes"?>
<Relationships xmlns="http://schemas.openxmlformats.org/package/2006/relationships"><Relationship Id="rId3" Type="http://schemas.microsoft.com/office/2007/relationships/hdphoto" Target="../media/hdphoto117.wdp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18.wdp"/><Relationship Id="rId4" Type="http://schemas.openxmlformats.org/officeDocument/2006/relationships/image" Target="../media/image131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microsoft.com/office/2007/relationships/hdphoto" Target="../media/hdphoto119.wdp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7.xml.rels><?xml version="1.0" encoding="UTF-8" standalone="yes"?>
<Relationships xmlns="http://schemas.openxmlformats.org/package/2006/relationships"><Relationship Id="rId3" Type="http://schemas.microsoft.com/office/2007/relationships/hdphoto" Target="../media/hdphoto120.wdp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04.wdp"/><Relationship Id="rId4" Type="http://schemas.openxmlformats.org/officeDocument/2006/relationships/image" Target="../media/image114.png"/></Relationships>
</file>

<file path=ppt/slides/_rels/slide108.xml.rels><?xml version="1.0" encoding="UTF-8" standalone="yes"?>
<Relationships xmlns="http://schemas.openxmlformats.org/package/2006/relationships"><Relationship Id="rId3" Type="http://schemas.microsoft.com/office/2007/relationships/hdphoto" Target="../media/hdphoto121.wdp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04.wdp"/><Relationship Id="rId4" Type="http://schemas.openxmlformats.org/officeDocument/2006/relationships/image" Target="../media/image114.png"/></Relationships>
</file>

<file path=ppt/slides/_rels/slide109.xml.rels><?xml version="1.0" encoding="UTF-8" standalone="yes"?>
<Relationships xmlns="http://schemas.openxmlformats.org/package/2006/relationships"><Relationship Id="rId3" Type="http://schemas.microsoft.com/office/2007/relationships/hdphoto" Target="../media/hdphoto122.wdp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04.wdp"/><Relationship Id="rId4" Type="http://schemas.openxmlformats.org/officeDocument/2006/relationships/image" Target="../media/image11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microsoft.com/office/2007/relationships/hdphoto" Target="../media/hdphoto104.wdp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23.wdp"/><Relationship Id="rId4" Type="http://schemas.openxmlformats.org/officeDocument/2006/relationships/image" Target="../media/image137.jpeg"/></Relationships>
</file>

<file path=ppt/slides/_rels/slide111.xml.rels><?xml version="1.0" encoding="UTF-8" standalone="yes"?>
<Relationships xmlns="http://schemas.openxmlformats.org/package/2006/relationships"><Relationship Id="rId3" Type="http://schemas.microsoft.com/office/2007/relationships/hdphoto" Target="../media/hdphoto124.wdp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04.wdp"/><Relationship Id="rId4" Type="http://schemas.openxmlformats.org/officeDocument/2006/relationships/image" Target="../media/image114.png"/></Relationships>
</file>

<file path=ppt/slides/_rels/slide112.xml.rels><?xml version="1.0" encoding="UTF-8" standalone="yes"?>
<Relationships xmlns="http://schemas.openxmlformats.org/package/2006/relationships"><Relationship Id="rId3" Type="http://schemas.microsoft.com/office/2007/relationships/hdphoto" Target="../media/hdphoto125.wdp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04.wdp"/><Relationship Id="rId4" Type="http://schemas.openxmlformats.org/officeDocument/2006/relationships/image" Target="../media/image114.png"/></Relationships>
</file>

<file path=ppt/slides/_rels/slide113.xml.rels><?xml version="1.0" encoding="UTF-8" standalone="yes"?>
<Relationships xmlns="http://schemas.openxmlformats.org/package/2006/relationships"><Relationship Id="rId3" Type="http://schemas.microsoft.com/office/2007/relationships/hdphoto" Target="../media/hdphoto126.wdp"/><Relationship Id="rId7" Type="http://schemas.microsoft.com/office/2007/relationships/hdphoto" Target="../media/hdphoto104.wdp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5" Type="http://schemas.microsoft.com/office/2007/relationships/hdphoto" Target="../media/hdphoto127.wdp"/><Relationship Id="rId4" Type="http://schemas.openxmlformats.org/officeDocument/2006/relationships/image" Target="../media/image141.jpeg"/></Relationships>
</file>

<file path=ppt/slides/_rels/slide114.xml.rels><?xml version="1.0" encoding="UTF-8" standalone="yes"?>
<Relationships xmlns="http://schemas.openxmlformats.org/package/2006/relationships"><Relationship Id="rId3" Type="http://schemas.microsoft.com/office/2007/relationships/hdphoto" Target="../media/hdphoto128.wdp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15.xml.rels><?xml version="1.0" encoding="UTF-8" standalone="yes"?>
<Relationships xmlns="http://schemas.openxmlformats.org/package/2006/relationships"><Relationship Id="rId3" Type="http://schemas.microsoft.com/office/2007/relationships/hdphoto" Target="../media/hdphoto129.wdp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16.xml.rels><?xml version="1.0" encoding="UTF-8" standalone="yes"?>
<Relationships xmlns="http://schemas.openxmlformats.org/package/2006/relationships"><Relationship Id="rId3" Type="http://schemas.microsoft.com/office/2007/relationships/hdphoto" Target="../media/hdphoto130.wdp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microsoft.com/office/2007/relationships/hdphoto" Target="../media/hdphoto53.wdp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microsoft.com/office/2007/relationships/hdphoto" Target="../media/hdphoto54.wdp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11.png"/></Relationships>
</file>

<file path=ppt/slides/_rels/slide120.xml.rels><?xml version="1.0" encoding="UTF-8" standalone="yes"?>
<Relationships xmlns="http://schemas.openxmlformats.org/package/2006/relationships"><Relationship Id="rId3" Type="http://schemas.microsoft.com/office/2007/relationships/hdphoto" Target="../media/hdphoto131.wdp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04.wdp"/><Relationship Id="rId4" Type="http://schemas.openxmlformats.org/officeDocument/2006/relationships/image" Target="../media/image114.png"/></Relationships>
</file>

<file path=ppt/slides/_rels/slide121.xml.rels><?xml version="1.0" encoding="UTF-8" standalone="yes"?>
<Relationships xmlns="http://schemas.openxmlformats.org/package/2006/relationships"><Relationship Id="rId3" Type="http://schemas.microsoft.com/office/2007/relationships/hdphoto" Target="../media/hdphoto132.wdp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04.wdp"/><Relationship Id="rId4" Type="http://schemas.openxmlformats.org/officeDocument/2006/relationships/image" Target="../media/image114.png"/></Relationships>
</file>

<file path=ppt/slides/_rels/slide122.xml.rels><?xml version="1.0" encoding="UTF-8" standalone="yes"?>
<Relationships xmlns="http://schemas.openxmlformats.org/package/2006/relationships"><Relationship Id="rId3" Type="http://schemas.microsoft.com/office/2007/relationships/hdphoto" Target="../media/hdphoto133.wdp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04.wdp"/><Relationship Id="rId4" Type="http://schemas.openxmlformats.org/officeDocument/2006/relationships/image" Target="../media/image114.png"/></Relationships>
</file>

<file path=ppt/slides/_rels/slide123.xml.rels><?xml version="1.0" encoding="UTF-8" standalone="yes"?>
<Relationships xmlns="http://schemas.openxmlformats.org/package/2006/relationships"><Relationship Id="rId3" Type="http://schemas.microsoft.com/office/2007/relationships/hdphoto" Target="../media/hdphoto134.wdp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04.wdp"/><Relationship Id="rId4" Type="http://schemas.openxmlformats.org/officeDocument/2006/relationships/image" Target="../media/image114.png"/></Relationships>
</file>

<file path=ppt/slides/_rels/slide124.xml.rels><?xml version="1.0" encoding="UTF-8" standalone="yes"?>
<Relationships xmlns="http://schemas.openxmlformats.org/package/2006/relationships"><Relationship Id="rId3" Type="http://schemas.microsoft.com/office/2007/relationships/hdphoto" Target="../media/hdphoto135.wdp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04.wdp"/><Relationship Id="rId4" Type="http://schemas.openxmlformats.org/officeDocument/2006/relationships/image" Target="../media/image114.png"/></Relationships>
</file>

<file path=ppt/slides/_rels/slide125.xml.rels><?xml version="1.0" encoding="UTF-8" standalone="yes"?>
<Relationships xmlns="http://schemas.openxmlformats.org/package/2006/relationships"><Relationship Id="rId3" Type="http://schemas.microsoft.com/office/2007/relationships/hdphoto" Target="../media/hdphoto136.wdp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04.wdp"/><Relationship Id="rId4" Type="http://schemas.openxmlformats.org/officeDocument/2006/relationships/image" Target="../media/image114.png"/></Relationships>
</file>

<file path=ppt/slides/_rels/slide126.xml.rels><?xml version="1.0" encoding="UTF-8" standalone="yes"?>
<Relationships xmlns="http://schemas.openxmlformats.org/package/2006/relationships"><Relationship Id="rId3" Type="http://schemas.microsoft.com/office/2007/relationships/hdphoto" Target="../media/hdphoto137.wdp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04.wdp"/><Relationship Id="rId4" Type="http://schemas.openxmlformats.org/officeDocument/2006/relationships/image" Target="../media/image114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04.wdp"/></Relationships>
</file>

<file path=ppt/slides/_rels/slide128.xml.rels><?xml version="1.0" encoding="UTF-8" standalone="yes"?>
<Relationships xmlns="http://schemas.openxmlformats.org/package/2006/relationships"><Relationship Id="rId3" Type="http://schemas.microsoft.com/office/2007/relationships/hdphoto" Target="../media/hdphoto138.wdp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04.wdp"/><Relationship Id="rId4" Type="http://schemas.openxmlformats.org/officeDocument/2006/relationships/image" Target="../media/image114.png"/></Relationships>
</file>

<file path=ppt/slides/_rels/slide129.xml.rels><?xml version="1.0" encoding="UTF-8" standalone="yes"?>
<Relationships xmlns="http://schemas.openxmlformats.org/package/2006/relationships"><Relationship Id="rId3" Type="http://schemas.microsoft.com/office/2007/relationships/hdphoto" Target="../media/hdphoto139.wdp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04.wdp"/><Relationship Id="rId4" Type="http://schemas.openxmlformats.org/officeDocument/2006/relationships/image" Target="../media/image11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13.png"/></Relationships>
</file>

<file path=ppt/slides/_rels/slide130.xml.rels><?xml version="1.0" encoding="UTF-8" standalone="yes"?>
<Relationships xmlns="http://schemas.openxmlformats.org/package/2006/relationships"><Relationship Id="rId3" Type="http://schemas.microsoft.com/office/2007/relationships/hdphoto" Target="../media/hdphoto140.wdp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04.wdp"/><Relationship Id="rId4" Type="http://schemas.openxmlformats.org/officeDocument/2006/relationships/image" Target="../media/image114.png"/></Relationships>
</file>

<file path=ppt/slides/_rels/slide131.xml.rels><?xml version="1.0" encoding="UTF-8" standalone="yes"?>
<Relationships xmlns="http://schemas.openxmlformats.org/package/2006/relationships"><Relationship Id="rId3" Type="http://schemas.microsoft.com/office/2007/relationships/hdphoto" Target="../media/hdphoto141.wdp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8.png"/><Relationship Id="rId5" Type="http://schemas.microsoft.com/office/2007/relationships/hdphoto" Target="../media/hdphoto104.wdp"/><Relationship Id="rId4" Type="http://schemas.openxmlformats.org/officeDocument/2006/relationships/image" Target="../media/image114.png"/></Relationships>
</file>

<file path=ppt/slides/_rels/slide132.xml.rels><?xml version="1.0" encoding="UTF-8" standalone="yes"?>
<Relationships xmlns="http://schemas.openxmlformats.org/package/2006/relationships"><Relationship Id="rId3" Type="http://schemas.microsoft.com/office/2007/relationships/hdphoto" Target="../media/hdphoto142.wdp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04.wdp"/><Relationship Id="rId4" Type="http://schemas.openxmlformats.org/officeDocument/2006/relationships/image" Target="../media/image114.png"/></Relationships>
</file>

<file path=ppt/slides/_rels/slide133.xml.rels><?xml version="1.0" encoding="UTF-8" standalone="yes"?>
<Relationships xmlns="http://schemas.openxmlformats.org/package/2006/relationships"><Relationship Id="rId3" Type="http://schemas.microsoft.com/office/2007/relationships/hdphoto" Target="../media/hdphoto143.wdp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34.xml.rels><?xml version="1.0" encoding="UTF-8" standalone="yes"?>
<Relationships xmlns="http://schemas.openxmlformats.org/package/2006/relationships"><Relationship Id="rId3" Type="http://schemas.microsoft.com/office/2007/relationships/hdphoto" Target="../media/hdphoto144.wdp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35.xml.rels><?xml version="1.0" encoding="UTF-8" standalone="yes"?>
<Relationships xmlns="http://schemas.openxmlformats.org/package/2006/relationships"><Relationship Id="rId3" Type="http://schemas.microsoft.com/office/2007/relationships/hdphoto" Target="../media/hdphoto145.wdp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36.xml.rels><?xml version="1.0" encoding="UTF-8" standalone="yes"?>
<Relationships xmlns="http://schemas.openxmlformats.org/package/2006/relationships"><Relationship Id="rId3" Type="http://schemas.microsoft.com/office/2007/relationships/hdphoto" Target="../media/hdphoto146.wdp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microsoft.com/office/2007/relationships/hdphoto" Target="../media/hdphoto147.wdp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3" Type="http://schemas.microsoft.com/office/2007/relationships/hdphoto" Target="../media/hdphoto148.wdp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41.xml.rels><?xml version="1.0" encoding="UTF-8" standalone="yes"?>
<Relationships xmlns="http://schemas.openxmlformats.org/package/2006/relationships"><Relationship Id="rId3" Type="http://schemas.microsoft.com/office/2007/relationships/hdphoto" Target="../media/hdphoto149.wdp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50.wdp"/><Relationship Id="rId4" Type="http://schemas.openxmlformats.org/officeDocument/2006/relationships/image" Target="../media/image167.jpeg"/></Relationships>
</file>

<file path=ppt/slides/_rels/slide142.xml.rels><?xml version="1.0" encoding="UTF-8" standalone="yes"?>
<Relationships xmlns="http://schemas.openxmlformats.org/package/2006/relationships"><Relationship Id="rId3" Type="http://schemas.microsoft.com/office/2007/relationships/hdphoto" Target="../media/hdphoto151.wdp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52.wdp"/><Relationship Id="rId4" Type="http://schemas.openxmlformats.org/officeDocument/2006/relationships/image" Target="../media/image169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52.wdp"/></Relationships>
</file>

<file path=ppt/slides/_rels/slide144.xml.rels><?xml version="1.0" encoding="UTF-8" standalone="yes"?>
<Relationships xmlns="http://schemas.openxmlformats.org/package/2006/relationships"><Relationship Id="rId3" Type="http://schemas.microsoft.com/office/2007/relationships/hdphoto" Target="../media/hdphoto153.wdp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52.wdp"/><Relationship Id="rId4" Type="http://schemas.openxmlformats.org/officeDocument/2006/relationships/image" Target="../media/image169.png"/></Relationships>
</file>

<file path=ppt/slides/_rels/slide145.xml.rels><?xml version="1.0" encoding="UTF-8" standalone="yes"?>
<Relationships xmlns="http://schemas.openxmlformats.org/package/2006/relationships"><Relationship Id="rId3" Type="http://schemas.microsoft.com/office/2007/relationships/hdphoto" Target="../media/hdphoto154.wdp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52.wdp"/><Relationship Id="rId4" Type="http://schemas.openxmlformats.org/officeDocument/2006/relationships/image" Target="../media/image169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52.wdp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5.wdp"/></Relationships>
</file>

<file path=ppt/slides/_rels/slide148.xml.rels><?xml version="1.0" encoding="UTF-8" standalone="yes"?>
<Relationships xmlns="http://schemas.openxmlformats.org/package/2006/relationships"><Relationship Id="rId3" Type="http://schemas.microsoft.com/office/2007/relationships/hdphoto" Target="../media/hdphoto155.wdp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5.wdp"/><Relationship Id="rId4" Type="http://schemas.openxmlformats.org/officeDocument/2006/relationships/image" Target="../media/image42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2.wdp"/><Relationship Id="rId4" Type="http://schemas.openxmlformats.org/officeDocument/2006/relationships/image" Target="../media/image15.png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3" Type="http://schemas.microsoft.com/office/2007/relationships/hdphoto" Target="../media/hdphoto156.wdp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52.wdp"/><Relationship Id="rId4" Type="http://schemas.openxmlformats.org/officeDocument/2006/relationships/image" Target="../media/image169.png"/></Relationships>
</file>

<file path=ppt/slides/_rels/slide152.xml.rels><?xml version="1.0" encoding="UTF-8" standalone="yes"?>
<Relationships xmlns="http://schemas.openxmlformats.org/package/2006/relationships"><Relationship Id="rId3" Type="http://schemas.microsoft.com/office/2007/relationships/hdphoto" Target="../media/hdphoto157.wdp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52.wdp"/><Relationship Id="rId4" Type="http://schemas.openxmlformats.org/officeDocument/2006/relationships/image" Target="../media/image169.png"/></Relationships>
</file>

<file path=ppt/slides/_rels/slide153.xml.rels><?xml version="1.0" encoding="UTF-8" standalone="yes"?>
<Relationships xmlns="http://schemas.openxmlformats.org/package/2006/relationships"><Relationship Id="rId3" Type="http://schemas.microsoft.com/office/2007/relationships/hdphoto" Target="../media/hdphoto158.wdp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3" Type="http://schemas.microsoft.com/office/2007/relationships/hdphoto" Target="../media/hdphoto159.wdp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52.wdp"/><Relationship Id="rId4" Type="http://schemas.openxmlformats.org/officeDocument/2006/relationships/image" Target="../media/image169.png"/></Relationships>
</file>

<file path=ppt/slides/_rels/slide155.xml.rels><?xml version="1.0" encoding="UTF-8" standalone="yes"?>
<Relationships xmlns="http://schemas.openxmlformats.org/package/2006/relationships"><Relationship Id="rId3" Type="http://schemas.microsoft.com/office/2007/relationships/hdphoto" Target="../media/hdphoto160.wdp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56.xml.rels><?xml version="1.0" encoding="UTF-8" standalone="yes"?>
<Relationships xmlns="http://schemas.openxmlformats.org/package/2006/relationships"><Relationship Id="rId3" Type="http://schemas.microsoft.com/office/2007/relationships/hdphoto" Target="../media/hdphoto160.wdp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52.wdp"/><Relationship Id="rId4" Type="http://schemas.openxmlformats.org/officeDocument/2006/relationships/image" Target="../media/image169.png"/></Relationships>
</file>

<file path=ppt/slides/_rels/slide157.xml.rels><?xml version="1.0" encoding="UTF-8" standalone="yes"?>
<Relationships xmlns="http://schemas.openxmlformats.org/package/2006/relationships"><Relationship Id="rId3" Type="http://schemas.microsoft.com/office/2007/relationships/hdphoto" Target="../media/hdphoto161.wdp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52.wdp"/><Relationship Id="rId4" Type="http://schemas.openxmlformats.org/officeDocument/2006/relationships/image" Target="../media/image169.png"/></Relationships>
</file>

<file path=ppt/slides/_rels/slide158.xml.rels><?xml version="1.0" encoding="UTF-8" standalone="yes"?>
<Relationships xmlns="http://schemas.openxmlformats.org/package/2006/relationships"><Relationship Id="rId3" Type="http://schemas.microsoft.com/office/2007/relationships/hdphoto" Target="../media/hdphoto162.wdp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59.xml.rels><?xml version="1.0" encoding="UTF-8" standalone="yes"?>
<Relationships xmlns="http://schemas.openxmlformats.org/package/2006/relationships"><Relationship Id="rId3" Type="http://schemas.microsoft.com/office/2007/relationships/hdphoto" Target="../media/hdphoto163.wdp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4.wdp"/><Relationship Id="rId4" Type="http://schemas.openxmlformats.org/officeDocument/2006/relationships/image" Target="../media/image17.png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3" Type="http://schemas.microsoft.com/office/2007/relationships/hdphoto" Target="../media/hdphoto164.wdp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6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63.xml.rels><?xml version="1.0" encoding="UTF-8" standalone="yes"?>
<Relationships xmlns="http://schemas.openxmlformats.org/package/2006/relationships"><Relationship Id="rId3" Type="http://schemas.microsoft.com/office/2007/relationships/hdphoto" Target="../media/hdphoto165.wdp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66.wdp"/><Relationship Id="rId4" Type="http://schemas.openxmlformats.org/officeDocument/2006/relationships/image" Target="../media/image188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microsoft.com/office/2007/relationships/hdphoto" Target="../media/hdphoto167.wdp"/></Relationships>
</file>

<file path=ppt/slides/_rels/slide165.xml.rels><?xml version="1.0" encoding="UTF-8" standalone="yes"?>
<Relationships xmlns="http://schemas.openxmlformats.org/package/2006/relationships"><Relationship Id="rId3" Type="http://schemas.microsoft.com/office/2007/relationships/hdphoto" Target="../media/hdphoto168.wdp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7.wdp"/><Relationship Id="rId4" Type="http://schemas.openxmlformats.org/officeDocument/2006/relationships/image" Target="../media/image31.png"/></Relationships>
</file>

<file path=ppt/slides/_rels/slide166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3" Type="http://schemas.microsoft.com/office/2007/relationships/hdphoto" Target="../media/hdphoto169.wdp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70.wdp"/><Relationship Id="rId4" Type="http://schemas.openxmlformats.org/officeDocument/2006/relationships/image" Target="../media/image192.png"/></Relationships>
</file>

<file path=ppt/slides/_rels/slide168.xml.rels><?xml version="1.0" encoding="UTF-8" standalone="yes"?>
<Relationships xmlns="http://schemas.openxmlformats.org/package/2006/relationships"><Relationship Id="rId3" Type="http://schemas.microsoft.com/office/2007/relationships/hdphoto" Target="../media/hdphoto171.wdp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69.xml.rels><?xml version="1.0" encoding="UTF-8" standalone="yes"?>
<Relationships xmlns="http://schemas.openxmlformats.org/package/2006/relationships"><Relationship Id="rId3" Type="http://schemas.microsoft.com/office/2007/relationships/hdphoto" Target="../media/hdphoto172.wdp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microsoft.com/office/2007/relationships/hdphoto" Target="../media/hdphoto16.wdp"/><Relationship Id="rId4" Type="http://schemas.openxmlformats.org/officeDocument/2006/relationships/image" Target="../media/image19.png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3" Type="http://schemas.microsoft.com/office/2007/relationships/hdphoto" Target="../media/hdphoto173.wdp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74.wdp"/><Relationship Id="rId4" Type="http://schemas.openxmlformats.org/officeDocument/2006/relationships/image" Target="../media/image196.png"/></Relationships>
</file>

<file path=ppt/slides/_rels/slide173.xml.rels><?xml version="1.0" encoding="UTF-8" standalone="yes"?>
<Relationships xmlns="http://schemas.openxmlformats.org/package/2006/relationships"><Relationship Id="rId3" Type="http://schemas.microsoft.com/office/2007/relationships/hdphoto" Target="../media/hdphoto175.wdp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3" Type="http://schemas.microsoft.com/office/2007/relationships/hdphoto" Target="../media/hdphoto176.wdp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89.wdp"/><Relationship Id="rId4" Type="http://schemas.openxmlformats.org/officeDocument/2006/relationships/image" Target="../media/image99.png"/></Relationships>
</file>

<file path=ppt/slides/_rels/slide175.xml.rels><?xml version="1.0" encoding="UTF-8" standalone="yes"?>
<Relationships xmlns="http://schemas.openxmlformats.org/package/2006/relationships"><Relationship Id="rId3" Type="http://schemas.microsoft.com/office/2007/relationships/hdphoto" Target="../media/hdphoto177.wdp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89.wdp"/><Relationship Id="rId4" Type="http://schemas.openxmlformats.org/officeDocument/2006/relationships/image" Target="../media/image99.png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3" Type="http://schemas.microsoft.com/office/2007/relationships/hdphoto" Target="../media/hdphoto178.wdp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1.png"/><Relationship Id="rId5" Type="http://schemas.microsoft.com/office/2007/relationships/hdphoto" Target="../media/hdphoto89.wdp"/><Relationship Id="rId4" Type="http://schemas.openxmlformats.org/officeDocument/2006/relationships/image" Target="../media/image99.png"/></Relationships>
</file>

<file path=ppt/slides/_rels/slide178.xml.rels><?xml version="1.0" encoding="UTF-8" standalone="yes"?>
<Relationships xmlns="http://schemas.openxmlformats.org/package/2006/relationships"><Relationship Id="rId3" Type="http://schemas.microsoft.com/office/2007/relationships/hdphoto" Target="../media/hdphoto179.wdp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1.png"/><Relationship Id="rId5" Type="http://schemas.microsoft.com/office/2007/relationships/hdphoto" Target="../media/hdphoto89.wdp"/><Relationship Id="rId4" Type="http://schemas.openxmlformats.org/officeDocument/2006/relationships/image" Target="../media/image99.png"/></Relationships>
</file>

<file path=ppt/slides/_rels/slide179.xml.rels><?xml version="1.0" encoding="UTF-8" standalone="yes"?>
<Relationships xmlns="http://schemas.openxmlformats.org/package/2006/relationships"><Relationship Id="rId3" Type="http://schemas.microsoft.com/office/2007/relationships/hdphoto" Target="../media/hdphoto180.wdp"/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89.wdp"/><Relationship Id="rId5" Type="http://schemas.openxmlformats.org/officeDocument/2006/relationships/image" Target="../media/image99.png"/><Relationship Id="rId4" Type="http://schemas.openxmlformats.org/officeDocument/2006/relationships/image" Target="../media/image201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microsoft.com/office/2007/relationships/hdphoto" Target="../media/hdphoto18.wdp"/><Relationship Id="rId4" Type="http://schemas.openxmlformats.org/officeDocument/2006/relationships/image" Target="../media/image22.png"/></Relationships>
</file>

<file path=ppt/slides/_rels/slide180.xml.rels><?xml version="1.0" encoding="UTF-8" standalone="yes"?>
<Relationships xmlns="http://schemas.openxmlformats.org/package/2006/relationships"><Relationship Id="rId3" Type="http://schemas.microsoft.com/office/2007/relationships/hdphoto" Target="../media/hdphoto181.wdp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89.wdp"/><Relationship Id="rId4" Type="http://schemas.openxmlformats.org/officeDocument/2006/relationships/image" Target="../media/image99.png"/></Relationships>
</file>

<file path=ppt/slides/_rels/slide181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6.wdp"/><Relationship Id="rId4" Type="http://schemas.openxmlformats.org/officeDocument/2006/relationships/image" Target="../media/image19.png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3" Type="http://schemas.microsoft.com/office/2007/relationships/hdphoto" Target="../media/hdphoto182.wdp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89.wdp"/><Relationship Id="rId5" Type="http://schemas.openxmlformats.org/officeDocument/2006/relationships/image" Target="../media/image99.png"/><Relationship Id="rId4" Type="http://schemas.openxmlformats.org/officeDocument/2006/relationships/image" Target="../media/image20.jpeg"/></Relationships>
</file>

<file path=ppt/slides/_rels/slide184.xml.rels><?xml version="1.0" encoding="UTF-8" standalone="yes"?>
<Relationships xmlns="http://schemas.openxmlformats.org/package/2006/relationships"><Relationship Id="rId3" Type="http://schemas.microsoft.com/office/2007/relationships/hdphoto" Target="../media/hdphoto183.wdp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3" Type="http://schemas.microsoft.com/office/2007/relationships/hdphoto" Target="../media/hdphoto184.wdp"/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89.wdp"/><Relationship Id="rId4" Type="http://schemas.openxmlformats.org/officeDocument/2006/relationships/image" Target="../media/image99.png"/></Relationships>
</file>

<file path=ppt/slides/_rels/slide186.xml.rels><?xml version="1.0" encoding="UTF-8" standalone="yes"?>
<Relationships xmlns="http://schemas.openxmlformats.org/package/2006/relationships"><Relationship Id="rId3" Type="http://schemas.microsoft.com/office/2007/relationships/hdphoto" Target="../media/hdphoto185.wdp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3" Type="http://schemas.microsoft.com/office/2007/relationships/hdphoto" Target="../media/hdphoto186.wdp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89.wdp"/><Relationship Id="rId4" Type="http://schemas.openxmlformats.org/officeDocument/2006/relationships/image" Target="../media/image99.png"/></Relationships>
</file>

<file path=ppt/slides/_rels/slide189.xml.rels><?xml version="1.0" encoding="UTF-8" standalone="yes"?>
<Relationships xmlns="http://schemas.openxmlformats.org/package/2006/relationships"><Relationship Id="rId3" Type="http://schemas.microsoft.com/office/2007/relationships/hdphoto" Target="../media/hdphoto187.wdp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89.wdp"/><Relationship Id="rId4" Type="http://schemas.openxmlformats.org/officeDocument/2006/relationships/image" Target="../media/image9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5" Type="http://schemas.openxmlformats.org/officeDocument/2006/relationships/image" Target="../media/image19.png"/><Relationship Id="rId4" Type="http://schemas.microsoft.com/office/2007/relationships/hdphoto" Target="../media/hdphoto19.wdp"/></Relationships>
</file>

<file path=ppt/slides/_rels/slide190.xml.rels><?xml version="1.0" encoding="UTF-8" standalone="yes"?>
<Relationships xmlns="http://schemas.openxmlformats.org/package/2006/relationships"><Relationship Id="rId3" Type="http://schemas.microsoft.com/office/2007/relationships/hdphoto" Target="../media/hdphoto188.wdp"/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89.wdp"/><Relationship Id="rId4" Type="http://schemas.openxmlformats.org/officeDocument/2006/relationships/image" Target="../media/image99.png"/></Relationships>
</file>

<file path=ppt/slides/_rels/slide191.xml.rels><?xml version="1.0" encoding="UTF-8" standalone="yes"?>
<Relationships xmlns="http://schemas.openxmlformats.org/package/2006/relationships"><Relationship Id="rId3" Type="http://schemas.microsoft.com/office/2007/relationships/hdphoto" Target="../media/hdphoto189.wdp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89.wdp"/><Relationship Id="rId4" Type="http://schemas.openxmlformats.org/officeDocument/2006/relationships/image" Target="../media/image99.png"/></Relationships>
</file>

<file path=ppt/slides/_rels/slide192.xml.rels><?xml version="1.0" encoding="UTF-8" standalone="yes"?>
<Relationships xmlns="http://schemas.openxmlformats.org/package/2006/relationships"><Relationship Id="rId3" Type="http://schemas.microsoft.com/office/2007/relationships/hdphoto" Target="../media/hdphoto190.wdp"/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6.wdp"/><Relationship Id="rId4" Type="http://schemas.openxmlformats.org/officeDocument/2006/relationships/image" Target="../media/image19.png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3" Type="http://schemas.microsoft.com/office/2007/relationships/hdphoto" Target="../media/hdphoto191.wdp"/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92.wdp"/><Relationship Id="rId4" Type="http://schemas.openxmlformats.org/officeDocument/2006/relationships/image" Target="../media/image215.png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93.wdp"/></Relationships>
</file>

<file path=ppt/slides/_rels/slide197.xml.rels><?xml version="1.0" encoding="UTF-8" standalone="yes"?>
<Relationships xmlns="http://schemas.openxmlformats.org/package/2006/relationships"><Relationship Id="rId3" Type="http://schemas.microsoft.com/office/2007/relationships/hdphoto" Target="../media/hdphoto194.wdp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95.wdp"/><Relationship Id="rId4" Type="http://schemas.openxmlformats.org/officeDocument/2006/relationships/image" Target="../media/image219.png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3" Type="http://schemas.microsoft.com/office/2007/relationships/hdphoto" Target="../media/hdphoto196.wdp"/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1.wdp"/><Relationship Id="rId4" Type="http://schemas.openxmlformats.org/officeDocument/2006/relationships/image" Target="../media/image25.png"/></Relationships>
</file>

<file path=ppt/slides/_rels/slide200.xml.rels><?xml version="1.0" encoding="UTF-8" standalone="yes"?>
<Relationships xmlns="http://schemas.openxmlformats.org/package/2006/relationships"><Relationship Id="rId3" Type="http://schemas.microsoft.com/office/2007/relationships/hdphoto" Target="../media/hdphoto197.wdp"/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93.wdp"/><Relationship Id="rId4" Type="http://schemas.openxmlformats.org/officeDocument/2006/relationships/image" Target="../media/image217.png"/></Relationships>
</file>

<file path=ppt/slides/_rels/slide201.xml.rels><?xml version="1.0" encoding="UTF-8" standalone="yes"?>
<Relationships xmlns="http://schemas.openxmlformats.org/package/2006/relationships"><Relationship Id="rId3" Type="http://schemas.microsoft.com/office/2007/relationships/hdphoto" Target="../media/hdphoto198.wdp"/><Relationship Id="rId7" Type="http://schemas.microsoft.com/office/2007/relationships/hdphoto" Target="../media/hdphoto200.wdp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4.jpeg"/><Relationship Id="rId5" Type="http://schemas.microsoft.com/office/2007/relationships/hdphoto" Target="../media/hdphoto199.wdp"/><Relationship Id="rId4" Type="http://schemas.openxmlformats.org/officeDocument/2006/relationships/image" Target="../media/image223.jpeg"/></Relationships>
</file>

<file path=ppt/slides/_rels/slide202.xml.rels><?xml version="1.0" encoding="UTF-8" standalone="yes"?>
<Relationships xmlns="http://schemas.openxmlformats.org/package/2006/relationships"><Relationship Id="rId3" Type="http://schemas.microsoft.com/office/2007/relationships/hdphoto" Target="../media/hdphoto201.wdp"/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02.wdp"/><Relationship Id="rId4" Type="http://schemas.openxmlformats.org/officeDocument/2006/relationships/image" Target="../media/image226.png"/></Relationships>
</file>

<file path=ppt/slides/_rels/slide203.xml.rels><?xml version="1.0" encoding="UTF-8" standalone="yes"?>
<Relationships xmlns="http://schemas.openxmlformats.org/package/2006/relationships"><Relationship Id="rId3" Type="http://schemas.microsoft.com/office/2007/relationships/hdphoto" Target="../media/hdphoto203.wdp"/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microsoft.com/office/2007/relationships/hdphoto" Target="../media/hdphoto202.wdp"/><Relationship Id="rId4" Type="http://schemas.openxmlformats.org/officeDocument/2006/relationships/image" Target="../media/image226.png"/></Relationships>
</file>

<file path=ppt/slides/_rels/slide204.xml.rels><?xml version="1.0" encoding="UTF-8" standalone="yes"?>
<Relationships xmlns="http://schemas.openxmlformats.org/package/2006/relationships"><Relationship Id="rId3" Type="http://schemas.microsoft.com/office/2007/relationships/hdphoto" Target="../media/hdphoto204.wdp"/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3" Type="http://schemas.microsoft.com/office/2007/relationships/hdphoto" Target="../media/hdphoto205.wdp"/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06.wdp"/><Relationship Id="rId4" Type="http://schemas.openxmlformats.org/officeDocument/2006/relationships/image" Target="../media/image230.png"/></Relationships>
</file>

<file path=ppt/slides/_rels/slide206.xml.rels><?xml version="1.0" encoding="UTF-8" standalone="yes"?>
<Relationships xmlns="http://schemas.openxmlformats.org/package/2006/relationships"><Relationship Id="rId3" Type="http://schemas.microsoft.com/office/2007/relationships/hdphoto" Target="../media/hdphoto207.wdp"/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68.wdp"/><Relationship Id="rId4" Type="http://schemas.openxmlformats.org/officeDocument/2006/relationships/image" Target="../media/image78.png"/></Relationships>
</file>

<file path=ppt/slides/_rels/slide207.xml.rels><?xml version="1.0" encoding="UTF-8" standalone="yes"?>
<Relationships xmlns="http://schemas.openxmlformats.org/package/2006/relationships"><Relationship Id="rId3" Type="http://schemas.microsoft.com/office/2007/relationships/hdphoto" Target="../media/hdphoto208.wdp"/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68.wdp"/><Relationship Id="rId4" Type="http://schemas.openxmlformats.org/officeDocument/2006/relationships/image" Target="../media/image78.png"/></Relationships>
</file>

<file path=ppt/slides/_rels/slide208.xml.rels><?xml version="1.0" encoding="UTF-8" standalone="yes"?>
<Relationships xmlns="http://schemas.openxmlformats.org/package/2006/relationships"><Relationship Id="rId3" Type="http://schemas.microsoft.com/office/2007/relationships/hdphoto" Target="../media/hdphoto69.wdp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68.wdp"/><Relationship Id="rId4" Type="http://schemas.openxmlformats.org/officeDocument/2006/relationships/image" Target="../media/image78.png"/></Relationships>
</file>

<file path=ppt/slides/_rels/slide209.xml.rels><?xml version="1.0" encoding="UTF-8" standalone="yes"?>
<Relationships xmlns="http://schemas.openxmlformats.org/package/2006/relationships"><Relationship Id="rId3" Type="http://schemas.microsoft.com/office/2007/relationships/hdphoto" Target="../media/hdphoto70.wdp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1.wdp"/><Relationship Id="rId4" Type="http://schemas.openxmlformats.org/officeDocument/2006/relationships/image" Target="../media/image25.png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3" Type="http://schemas.microsoft.com/office/2007/relationships/hdphoto" Target="../media/hdphoto209.wdp"/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68.wdp"/><Relationship Id="rId4" Type="http://schemas.openxmlformats.org/officeDocument/2006/relationships/image" Target="../media/image78.png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68.wdp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7.jpeg"/><Relationship Id="rId4" Type="http://schemas.openxmlformats.org/officeDocument/2006/relationships/image" Target="../media/image236.png"/></Relationships>
</file>

<file path=ppt/slides/_rels/slide214.xml.rels><?xml version="1.0" encoding="UTF-8" standalone="yes"?>
<Relationships xmlns="http://schemas.openxmlformats.org/package/2006/relationships"><Relationship Id="rId3" Type="http://schemas.microsoft.com/office/2007/relationships/hdphoto" Target="../media/hdphoto210.wdp"/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0.png"/><Relationship Id="rId5" Type="http://schemas.microsoft.com/office/2007/relationships/hdphoto" Target="../media/hdphoto211.wdp"/><Relationship Id="rId4" Type="http://schemas.openxmlformats.org/officeDocument/2006/relationships/image" Target="../media/image239.png"/></Relationships>
</file>

<file path=ppt/slides/_rels/slide215.xml.rels><?xml version="1.0" encoding="UTF-8" standalone="yes"?>
<Relationships xmlns="http://schemas.openxmlformats.org/package/2006/relationships"><Relationship Id="rId3" Type="http://schemas.microsoft.com/office/2007/relationships/hdphoto" Target="../media/hdphoto212.wdp"/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3" Type="http://schemas.microsoft.com/office/2007/relationships/hdphoto" Target="../media/hdphoto213.wdp"/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14.wdp"/><Relationship Id="rId4" Type="http://schemas.openxmlformats.org/officeDocument/2006/relationships/image" Target="../media/image243.png"/></Relationships>
</file>

<file path=ppt/slides/_rels/slide217.xml.rels><?xml version="1.0" encoding="UTF-8" standalone="yes"?>
<Relationships xmlns="http://schemas.openxmlformats.org/package/2006/relationships"><Relationship Id="rId3" Type="http://schemas.microsoft.com/office/2007/relationships/hdphoto" Target="../media/hdphoto215.wdp"/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14.wdp"/><Relationship Id="rId4" Type="http://schemas.openxmlformats.org/officeDocument/2006/relationships/image" Target="../media/image243.png"/></Relationships>
</file>

<file path=ppt/slides/_rels/slide218.xml.rels><?xml version="1.0" encoding="UTF-8" standalone="yes"?>
<Relationships xmlns="http://schemas.openxmlformats.org/package/2006/relationships"><Relationship Id="rId3" Type="http://schemas.microsoft.com/office/2007/relationships/hdphoto" Target="../media/hdphoto216.wdp"/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14.wdp"/><Relationship Id="rId4" Type="http://schemas.openxmlformats.org/officeDocument/2006/relationships/image" Target="../media/image243.png"/></Relationships>
</file>

<file path=ppt/slides/_rels/slide219.xml.rels><?xml version="1.0" encoding="UTF-8" standalone="yes"?>
<Relationships xmlns="http://schemas.openxmlformats.org/package/2006/relationships"><Relationship Id="rId3" Type="http://schemas.microsoft.com/office/2007/relationships/hdphoto" Target="../media/hdphoto217.wdp"/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14.wdp"/><Relationship Id="rId4" Type="http://schemas.openxmlformats.org/officeDocument/2006/relationships/image" Target="../media/image243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220.xml.rels><?xml version="1.0" encoding="UTF-8" standalone="yes"?>
<Relationships xmlns="http://schemas.openxmlformats.org/package/2006/relationships"><Relationship Id="rId3" Type="http://schemas.microsoft.com/office/2007/relationships/hdphoto" Target="../media/hdphoto218.wdp"/><Relationship Id="rId2" Type="http://schemas.openxmlformats.org/officeDocument/2006/relationships/image" Target="../media/image247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89.wdp"/><Relationship Id="rId4" Type="http://schemas.openxmlformats.org/officeDocument/2006/relationships/image" Target="../media/image99.png"/></Relationships>
</file>

<file path=ppt/slides/_rels/slide221.xml.rels><?xml version="1.0" encoding="UTF-8" standalone="yes"?>
<Relationships xmlns="http://schemas.openxmlformats.org/package/2006/relationships"><Relationship Id="rId3" Type="http://schemas.microsoft.com/office/2007/relationships/hdphoto" Target="../media/hdphoto219.wdp"/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89.wdp"/><Relationship Id="rId4" Type="http://schemas.openxmlformats.org/officeDocument/2006/relationships/image" Target="../media/image99.png"/></Relationships>
</file>

<file path=ppt/slides/_rels/slide222.xml.rels><?xml version="1.0" encoding="UTF-8" standalone="yes"?>
<Relationships xmlns="http://schemas.openxmlformats.org/package/2006/relationships"><Relationship Id="rId3" Type="http://schemas.microsoft.com/office/2007/relationships/hdphoto" Target="../media/hdphoto220.wdp"/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89.wdp"/><Relationship Id="rId4" Type="http://schemas.openxmlformats.org/officeDocument/2006/relationships/image" Target="../media/image99.png"/></Relationships>
</file>

<file path=ppt/slides/_rels/slide223.xml.rels><?xml version="1.0" encoding="UTF-8" standalone="yes"?>
<Relationships xmlns="http://schemas.openxmlformats.org/package/2006/relationships"><Relationship Id="rId3" Type="http://schemas.microsoft.com/office/2007/relationships/hdphoto" Target="../media/hdphoto221.wdp"/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3" Type="http://schemas.microsoft.com/office/2007/relationships/hdphoto" Target="../media/hdphoto222.wdp"/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3" Type="http://schemas.microsoft.com/office/2007/relationships/hdphoto" Target="../media/hdphoto196.wdp"/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3" Type="http://schemas.microsoft.com/office/2007/relationships/hdphoto" Target="../media/hdphoto223.wdp"/><Relationship Id="rId2" Type="http://schemas.openxmlformats.org/officeDocument/2006/relationships/image" Target="../media/image252.jpeg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6.wdp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6.wdp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7" Type="http://schemas.openxmlformats.org/officeDocument/2006/relationships/image" Target="../media/image20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microsoft.com/office/2007/relationships/hdphoto" Target="../media/hdphoto27.wdp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microsoft.com/office/2007/relationships/hdphoto" Target="../media/hdphoto27.wdp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8.wdp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microsoft.com/office/2007/relationships/hdphoto" Target="../media/hdphoto27.wdp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7" Type="http://schemas.openxmlformats.org/officeDocument/2006/relationships/image" Target="../media/image20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microsoft.com/office/2007/relationships/hdphoto" Target="../media/hdphoto27.wdp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20.jpe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7.wdp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microsoft.com/office/2007/relationships/hdphoto" Target="../media/hdphoto27.wdp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34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microsoft.com/office/2007/relationships/hdphoto" Target="../media/hdphoto35.wdp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36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5.wdp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20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37.wdp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38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9.wdp"/><Relationship Id="rId4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40.wdp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9.wdp"/><Relationship Id="rId4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41.wdp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9.wdp"/><Relationship Id="rId4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hdphoto" Target="../media/hdphoto39.wdp"/><Relationship Id="rId3" Type="http://schemas.microsoft.com/office/2007/relationships/hdphoto" Target="../media/hdphoto42.wdp"/><Relationship Id="rId7" Type="http://schemas.openxmlformats.org/officeDocument/2006/relationships/image" Target="../media/image46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20.jpe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43.wdp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5.wdp"/><Relationship Id="rId4" Type="http://schemas.openxmlformats.org/officeDocument/2006/relationships/image" Target="../media/image42.pn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44.wdp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5.wdp"/><Relationship Id="rId4" Type="http://schemas.openxmlformats.org/officeDocument/2006/relationships/image" Target="../media/image42.pn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45.wdp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5.wdp"/><Relationship Id="rId4" Type="http://schemas.openxmlformats.org/officeDocument/2006/relationships/image" Target="../media/image42.pn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46.wdp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5.wdp"/><Relationship Id="rId4" Type="http://schemas.openxmlformats.org/officeDocument/2006/relationships/image" Target="../media/image42.pn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47.wdp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microsoft.com/office/2007/relationships/hdphoto" Target="../media/hdphoto48.wdp"/><Relationship Id="rId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49.wdp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48.wdp"/><Relationship Id="rId4" Type="http://schemas.openxmlformats.org/officeDocument/2006/relationships/image" Target="../media/image57.png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50.wdp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51.wdp"/><Relationship Id="rId4" Type="http://schemas.openxmlformats.org/officeDocument/2006/relationships/image" Target="../media/image6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52.wdp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53.wdp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54.wdp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55.wdp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56.wdp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57.wdp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58.wdp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59.wdp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60.wdp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61.wdp"/><Relationship Id="rId4" Type="http://schemas.openxmlformats.org/officeDocument/2006/relationships/image" Target="../media/image71.png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62.wdp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microsoft.com/office/2007/relationships/hdphoto" Target="../media/hdphoto63.wdp"/><Relationship Id="rId4" Type="http://schemas.openxmlformats.org/officeDocument/2006/relationships/image" Target="../media/image73.png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64.wdp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microsoft.com/office/2007/relationships/hdphoto" Target="../media/hdphoto65.wdp"/><Relationship Id="rId4" Type="http://schemas.openxmlformats.org/officeDocument/2006/relationships/image" Target="../media/image75.png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66.wdp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67.wdp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microsoft.com/office/2007/relationships/hdphoto" Target="../media/hdphoto68.wdp"/><Relationship Id="rId4" Type="http://schemas.openxmlformats.org/officeDocument/2006/relationships/image" Target="../media/image78.png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69.wdp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68.wdp"/><Relationship Id="rId4" Type="http://schemas.openxmlformats.org/officeDocument/2006/relationships/image" Target="../media/image78.png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70.wdp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71.wdp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72.wdp"/><Relationship Id="rId4" Type="http://schemas.openxmlformats.org/officeDocument/2006/relationships/image" Target="../media/image82.png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73.wdp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72.wdp"/><Relationship Id="rId4" Type="http://schemas.openxmlformats.org/officeDocument/2006/relationships/image" Target="../media/image8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74.wdp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8.wdp"/><Relationship Id="rId5" Type="http://schemas.openxmlformats.org/officeDocument/2006/relationships/image" Target="../media/image78.png"/><Relationship Id="rId4" Type="http://schemas.openxmlformats.org/officeDocument/2006/relationships/image" Target="../media/image20.jpeg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07/relationships/hdphoto" Target="../media/hdphoto75.wdp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76.wdp"/><Relationship Id="rId4" Type="http://schemas.openxmlformats.org/officeDocument/2006/relationships/image" Target="../media/image86.png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77.wdp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hdphoto" Target="../media/hdphoto78.wdp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79.wdp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75.xml.rels><?xml version="1.0" encoding="UTF-8" standalone="yes"?>
<Relationships xmlns="http://schemas.openxmlformats.org/package/2006/relationships"><Relationship Id="rId3" Type="http://schemas.microsoft.com/office/2007/relationships/hdphoto" Target="../media/hdphoto80.wdp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microsoft.com/office/2007/relationships/hdphoto" Target="../media/hdphoto81.wdp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microsoft.com/office/2007/relationships/hdphoto" Target="../media/hdphoto82.wdp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microsoft.com/office/2007/relationships/hdphoto" Target="../media/hdphoto83.wdp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8.wdp"/><Relationship Id="rId5" Type="http://schemas.openxmlformats.org/officeDocument/2006/relationships/image" Target="../media/image78.pn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0.xml.rels><?xml version="1.0" encoding="UTF-8" standalone="yes"?>
<Relationships xmlns="http://schemas.openxmlformats.org/package/2006/relationships"><Relationship Id="rId8" Type="http://schemas.microsoft.com/office/2007/relationships/hdphoto" Target="../media/hdphoto68.wdp"/><Relationship Id="rId3" Type="http://schemas.microsoft.com/office/2007/relationships/hdphoto" Target="../media/hdphoto84.wdp"/><Relationship Id="rId7" Type="http://schemas.openxmlformats.org/officeDocument/2006/relationships/image" Target="../media/image78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microsoft.com/office/2007/relationships/hdphoto" Target="../media/hdphoto85.wdp"/><Relationship Id="rId4" Type="http://schemas.openxmlformats.org/officeDocument/2006/relationships/image" Target="../media/image95.jpeg"/></Relationships>
</file>

<file path=ppt/slides/_rels/slide81.xml.rels><?xml version="1.0" encoding="UTF-8" standalone="yes"?>
<Relationships xmlns="http://schemas.openxmlformats.org/package/2006/relationships"><Relationship Id="rId3" Type="http://schemas.microsoft.com/office/2007/relationships/hdphoto" Target="../media/hdphoto86.wdp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87.wdp"/><Relationship Id="rId4" Type="http://schemas.openxmlformats.org/officeDocument/2006/relationships/image" Target="../media/image97.png"/></Relationships>
</file>

<file path=ppt/slides/_rels/slide82.xml.rels><?xml version="1.0" encoding="UTF-8" standalone="yes"?>
<Relationships xmlns="http://schemas.openxmlformats.org/package/2006/relationships"><Relationship Id="rId3" Type="http://schemas.microsoft.com/office/2007/relationships/hdphoto" Target="../media/hdphoto88.wdp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89.wdp"/><Relationship Id="rId5" Type="http://schemas.openxmlformats.org/officeDocument/2006/relationships/image" Target="../media/image99.png"/><Relationship Id="rId4" Type="http://schemas.openxmlformats.org/officeDocument/2006/relationships/image" Target="../media/image20.jpeg"/></Relationships>
</file>

<file path=ppt/slides/_rels/slide83.xml.rels><?xml version="1.0" encoding="UTF-8" standalone="yes"?>
<Relationships xmlns="http://schemas.openxmlformats.org/package/2006/relationships"><Relationship Id="rId3" Type="http://schemas.microsoft.com/office/2007/relationships/hdphoto" Target="../media/hdphoto90.wdp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microsoft.com/office/2007/relationships/hdphoto" Target="../media/hdphoto89.wdp"/><Relationship Id="rId4" Type="http://schemas.openxmlformats.org/officeDocument/2006/relationships/image" Target="../media/image99.png"/></Relationships>
</file>

<file path=ppt/slides/_rels/slide84.xml.rels><?xml version="1.0" encoding="UTF-8" standalone="yes"?>
<Relationships xmlns="http://schemas.openxmlformats.org/package/2006/relationships"><Relationship Id="rId3" Type="http://schemas.microsoft.com/office/2007/relationships/hdphoto" Target="../media/hdphoto74.wdp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8.wdp"/><Relationship Id="rId5" Type="http://schemas.openxmlformats.org/officeDocument/2006/relationships/image" Target="../media/image78.png"/><Relationship Id="rId4" Type="http://schemas.openxmlformats.org/officeDocument/2006/relationships/image" Target="../media/image20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microsoft.com/office/2007/relationships/hdphoto" Target="../media/hdphoto91.wdp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92.wdp"/><Relationship Id="rId4" Type="http://schemas.openxmlformats.org/officeDocument/2006/relationships/image" Target="../media/image102.png"/></Relationships>
</file>

<file path=ppt/slides/_rels/slide87.xml.rels><?xml version="1.0" encoding="UTF-8" standalone="yes"?>
<Relationships xmlns="http://schemas.openxmlformats.org/package/2006/relationships"><Relationship Id="rId3" Type="http://schemas.microsoft.com/office/2007/relationships/hdphoto" Target="../media/hdphoto93.wdp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94.wdp"/><Relationship Id="rId4" Type="http://schemas.openxmlformats.org/officeDocument/2006/relationships/image" Target="../media/image104.png"/></Relationships>
</file>

<file path=ppt/slides/_rels/slide88.xml.rels><?xml version="1.0" encoding="UTF-8" standalone="yes"?>
<Relationships xmlns="http://schemas.openxmlformats.org/package/2006/relationships"><Relationship Id="rId3" Type="http://schemas.microsoft.com/office/2007/relationships/hdphoto" Target="../media/hdphoto95.wdp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89.xml.rels><?xml version="1.0" encoding="UTF-8" standalone="yes"?>
<Relationships xmlns="http://schemas.openxmlformats.org/package/2006/relationships"><Relationship Id="rId3" Type="http://schemas.microsoft.com/office/2007/relationships/hdphoto" Target="../media/hdphoto96.wdp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97.wdp"/><Relationship Id="rId4" Type="http://schemas.openxmlformats.org/officeDocument/2006/relationships/image" Target="../media/image10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7.png"/></Relationships>
</file>

<file path=ppt/slides/_rels/slide90.xml.rels><?xml version="1.0" encoding="UTF-8" standalone="yes"?>
<Relationships xmlns="http://schemas.openxmlformats.org/package/2006/relationships"><Relationship Id="rId3" Type="http://schemas.microsoft.com/office/2007/relationships/hdphoto" Target="../media/hdphoto98.wdp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99.wdp"/><Relationship Id="rId4" Type="http://schemas.openxmlformats.org/officeDocument/2006/relationships/image" Target="../media/image109.png"/></Relationships>
</file>

<file path=ppt/slides/_rels/slide91.xml.rels><?xml version="1.0" encoding="UTF-8" standalone="yes"?>
<Relationships xmlns="http://schemas.openxmlformats.org/package/2006/relationships"><Relationship Id="rId3" Type="http://schemas.microsoft.com/office/2007/relationships/hdphoto" Target="../media/hdphoto100.wdp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01.wdp"/><Relationship Id="rId4" Type="http://schemas.openxmlformats.org/officeDocument/2006/relationships/image" Target="../media/image111.png"/></Relationships>
</file>

<file path=ppt/slides/_rels/slide92.xml.rels><?xml version="1.0" encoding="UTF-8" standalone="yes"?>
<Relationships xmlns="http://schemas.openxmlformats.org/package/2006/relationships"><Relationship Id="rId3" Type="http://schemas.microsoft.com/office/2007/relationships/hdphoto" Target="../media/hdphoto102.wdp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99.wdp"/><Relationship Id="rId4" Type="http://schemas.openxmlformats.org/officeDocument/2006/relationships/image" Target="../media/image109.png"/></Relationships>
</file>

<file path=ppt/slides/_rels/slide93.xml.rels><?xml version="1.0" encoding="UTF-8" standalone="yes"?>
<Relationships xmlns="http://schemas.openxmlformats.org/package/2006/relationships"><Relationship Id="rId3" Type="http://schemas.microsoft.com/office/2007/relationships/hdphoto" Target="../media/hdphoto103.wdp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5" Type="http://schemas.microsoft.com/office/2007/relationships/hdphoto" Target="../media/hdphoto104.wdp"/><Relationship Id="rId4" Type="http://schemas.openxmlformats.org/officeDocument/2006/relationships/image" Target="../media/image114.png"/></Relationships>
</file>

<file path=ppt/slides/_rels/slide94.xml.rels><?xml version="1.0" encoding="UTF-8" standalone="yes"?>
<Relationships xmlns="http://schemas.openxmlformats.org/package/2006/relationships"><Relationship Id="rId3" Type="http://schemas.microsoft.com/office/2007/relationships/hdphoto" Target="../media/hdphoto105.wdp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5" Type="http://schemas.microsoft.com/office/2007/relationships/hdphoto" Target="../media/hdphoto104.wdp"/><Relationship Id="rId4" Type="http://schemas.openxmlformats.org/officeDocument/2006/relationships/image" Target="../media/image114.png"/></Relationships>
</file>

<file path=ppt/slides/_rels/slide95.xml.rels><?xml version="1.0" encoding="UTF-8" standalone="yes"?>
<Relationships xmlns="http://schemas.openxmlformats.org/package/2006/relationships"><Relationship Id="rId3" Type="http://schemas.microsoft.com/office/2007/relationships/hdphoto" Target="../media/hdphoto106.wdp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04.wdp"/><Relationship Id="rId4" Type="http://schemas.openxmlformats.org/officeDocument/2006/relationships/image" Target="../media/image114.png"/></Relationships>
</file>

<file path=ppt/slides/_rels/slide96.xml.rels><?xml version="1.0" encoding="UTF-8" standalone="yes"?>
<Relationships xmlns="http://schemas.openxmlformats.org/package/2006/relationships"><Relationship Id="rId3" Type="http://schemas.microsoft.com/office/2007/relationships/hdphoto" Target="../media/hdphoto107.wdp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08.wdp"/><Relationship Id="rId4" Type="http://schemas.openxmlformats.org/officeDocument/2006/relationships/image" Target="../media/image119.png"/></Relationships>
</file>

<file path=ppt/slides/_rels/slide97.xml.rels><?xml version="1.0" encoding="UTF-8" standalone="yes"?>
<Relationships xmlns="http://schemas.openxmlformats.org/package/2006/relationships"><Relationship Id="rId3" Type="http://schemas.microsoft.com/office/2007/relationships/hdphoto" Target="../media/hdphoto109.wdp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10.wdp"/><Relationship Id="rId4" Type="http://schemas.openxmlformats.org/officeDocument/2006/relationships/image" Target="../media/image121.png"/></Relationships>
</file>

<file path=ppt/slides/_rels/slide98.xml.rels><?xml version="1.0" encoding="UTF-8" standalone="yes"?>
<Relationships xmlns="http://schemas.openxmlformats.org/package/2006/relationships"><Relationship Id="rId3" Type="http://schemas.microsoft.com/office/2007/relationships/hdphoto" Target="../media/hdphoto111.wdp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png"/></Relationships>
</file>

<file path=ppt/slides/_rels/slide99.xml.rels><?xml version="1.0" encoding="UTF-8" standalone="yes"?>
<Relationships xmlns="http://schemas.openxmlformats.org/package/2006/relationships"><Relationship Id="rId3" Type="http://schemas.microsoft.com/office/2007/relationships/hdphoto" Target="../media/hdphoto112.wdp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04.wdp"/><Relationship Id="rId4" Type="http://schemas.openxmlformats.org/officeDocument/2006/relationships/image" Target="../media/image1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283968" y="5517232"/>
            <a:ext cx="4208512" cy="766936"/>
          </a:xfrm>
        </p:spPr>
        <p:txBody>
          <a:bodyPr>
            <a:normAutofit/>
          </a:bodyPr>
          <a:lstStyle/>
          <a:p>
            <a:r>
              <a:rPr lang="fr-CH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Version 1 du 22.09.2016</a:t>
            </a:r>
            <a:endParaRPr lang="fr-CH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H" dirty="0" smtClean="0"/>
              <a:t>SPRE AUTOSTRADA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93290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ophie\Pictures\Cisnadie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48680"/>
            <a:ext cx="7236000" cy="5861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à coins arrondis 4"/>
          <p:cNvSpPr/>
          <p:nvPr/>
        </p:nvSpPr>
        <p:spPr>
          <a:xfrm>
            <a:off x="2051720" y="2276872"/>
            <a:ext cx="2376264" cy="1440160"/>
          </a:xfrm>
          <a:prstGeom prst="roundRect">
            <a:avLst>
              <a:gd name="adj" fmla="val 7849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rtlCol="0" anchor="b"/>
          <a:lstStyle/>
          <a:p>
            <a:pPr algn="ctr"/>
            <a:r>
              <a:rPr lang="fr-CH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</a:t>
            </a:r>
            <a:endParaRPr lang="fr-CH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lèche vers le bas 5"/>
          <p:cNvSpPr/>
          <p:nvPr/>
        </p:nvSpPr>
        <p:spPr>
          <a:xfrm rot="10800000">
            <a:off x="2267744" y="2507748"/>
            <a:ext cx="484632" cy="978408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8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2" y="2386951"/>
            <a:ext cx="504056" cy="63792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 rot="-1920000">
            <a:off x="5050338" y="3067977"/>
            <a:ext cx="2736304" cy="14401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cxnSp>
        <p:nvCxnSpPr>
          <p:cNvPr id="4" name="Connecteur droit avec flèche 3"/>
          <p:cNvCxnSpPr/>
          <p:nvPr/>
        </p:nvCxnSpPr>
        <p:spPr>
          <a:xfrm>
            <a:off x="5220072" y="1412775"/>
            <a:ext cx="684000" cy="1800000"/>
          </a:xfrm>
          <a:prstGeom prst="straightConnector1">
            <a:avLst/>
          </a:prstGeom>
          <a:ln w="25400">
            <a:solidFill>
              <a:srgbClr val="FF0000"/>
            </a:solidFill>
            <a:headEnd type="oval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à coins arrondis 8"/>
          <p:cNvSpPr/>
          <p:nvPr/>
        </p:nvSpPr>
        <p:spPr>
          <a:xfrm>
            <a:off x="3851920" y="775957"/>
            <a:ext cx="2844000" cy="50405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Nadlac</a:t>
            </a:r>
            <a:r>
              <a:rPr lang="fr-CH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fr-CH" sz="1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Bors</a:t>
            </a:r>
            <a:r>
              <a:rPr lang="fr-CH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CH" sz="1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stupid</a:t>
            </a:r>
            <a:r>
              <a:rPr lang="fr-CH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joke</a:t>
            </a:r>
            <a:endParaRPr lang="fr-CH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CH" sz="1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</a:t>
            </a:r>
            <a:r>
              <a:rPr lang="fr-CH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not </a:t>
            </a:r>
            <a:r>
              <a:rPr lang="fr-CH" sz="1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Varsand</a:t>
            </a:r>
            <a:r>
              <a:rPr lang="fr-CH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CH" sz="1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Artand</a:t>
            </a:r>
            <a:r>
              <a:rPr lang="fr-CH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  <a:endParaRPr lang="fr-CH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91880" y="5589240"/>
            <a:ext cx="4500000" cy="5040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08000" rtlCol="0" anchor="ctr"/>
          <a:lstStyle/>
          <a:p>
            <a:pPr algn="r"/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Cisnadie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=&gt; Sibiu   106D</a:t>
            </a:r>
          </a:p>
        </p:txBody>
      </p:sp>
    </p:spTree>
    <p:extLst>
      <p:ext uri="{BB962C8B-B14F-4D97-AF65-F5344CB8AC3E}">
        <p14:creationId xmlns:p14="http://schemas.microsoft.com/office/powerpoint/2010/main" val="345144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ophie\Pictures\Mandra1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979" y="1124743"/>
            <a:ext cx="7171785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entagone 3"/>
          <p:cNvSpPr/>
          <p:nvPr/>
        </p:nvSpPr>
        <p:spPr>
          <a:xfrm rot="16200000">
            <a:off x="4747128" y="3482968"/>
            <a:ext cx="1296000" cy="612000"/>
          </a:xfrm>
          <a:prstGeom prst="homePlat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108000" tIns="108000" rIns="360000" rtlCol="0" anchor="b"/>
          <a:lstStyle/>
          <a:p>
            <a:r>
              <a:rPr lang="fr-CH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</a:t>
            </a:r>
          </a:p>
        </p:txBody>
      </p:sp>
      <p:pic>
        <p:nvPicPr>
          <p:cNvPr id="5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033" y="3490226"/>
            <a:ext cx="408190" cy="576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845858" y="1238423"/>
            <a:ext cx="4860000" cy="180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252000" rtlCol="0" anchor="ctr"/>
          <a:lstStyle/>
          <a:p>
            <a:pPr algn="ctr"/>
            <a:r>
              <a:rPr lang="fr-CH" sz="1600" u="sng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Sura</a:t>
            </a:r>
            <a:r>
              <a:rPr lang="fr-CH" sz="1600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600" u="sng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Micâ</a:t>
            </a:r>
            <a:r>
              <a:rPr lang="fr-CH" sz="1600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( 5 )  106B</a:t>
            </a:r>
          </a:p>
          <a:p>
            <a:pPr algn="ctr"/>
            <a:r>
              <a:rPr lang="fr-CH" sz="1600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r"/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</a:t>
            </a:r>
            <a:r>
              <a:rPr lang="fr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</a:t>
            </a:r>
            <a:endParaRPr lang="fr-CH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Strada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Principale</a:t>
            </a:r>
          </a:p>
          <a:p>
            <a:pPr algn="r"/>
            <a:endParaRPr lang="fr-CH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Zoning industriel Sibiu -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Micâ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accès 1</a:t>
            </a:r>
          </a:p>
        </p:txBody>
      </p:sp>
    </p:spTree>
    <p:extLst>
      <p:ext uri="{BB962C8B-B14F-4D97-AF65-F5344CB8AC3E}">
        <p14:creationId xmlns:p14="http://schemas.microsoft.com/office/powerpoint/2010/main" val="384847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ophie\Pictures\Mandra1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849949"/>
            <a:ext cx="7499520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lèche droite 3"/>
          <p:cNvSpPr/>
          <p:nvPr/>
        </p:nvSpPr>
        <p:spPr>
          <a:xfrm flipH="1">
            <a:off x="1907704" y="2464909"/>
            <a:ext cx="2520000" cy="54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540000" rtlCol="0" anchor="ctr"/>
          <a:lstStyle/>
          <a:p>
            <a:pPr algn="ctr"/>
            <a:endParaRPr lang="fr-CH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519" y="2518909"/>
            <a:ext cx="612284" cy="432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lèche droite 5"/>
          <p:cNvSpPr/>
          <p:nvPr/>
        </p:nvSpPr>
        <p:spPr>
          <a:xfrm flipH="1">
            <a:off x="1907704" y="3043776"/>
            <a:ext cx="2511120" cy="54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900000" rtlCol="0" anchor="ctr"/>
          <a:lstStyle/>
          <a:p>
            <a:pPr algn="r"/>
            <a:r>
              <a:rPr lang="fr-CH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</a:t>
            </a:r>
            <a:r>
              <a:rPr lang="fr-CH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CH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lèche droite 6"/>
          <p:cNvSpPr/>
          <p:nvPr/>
        </p:nvSpPr>
        <p:spPr>
          <a:xfrm>
            <a:off x="1907703" y="3661915"/>
            <a:ext cx="2477915" cy="54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r>
              <a:rPr lang="fr-CH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Ocna</a:t>
            </a:r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Sibiului</a:t>
            </a:r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fr-CH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43055" y="3187776"/>
            <a:ext cx="576136" cy="25200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106B</a:t>
            </a:r>
            <a:endParaRPr lang="fr-CH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16016" y="3666686"/>
            <a:ext cx="3780000" cy="17281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252000" rtlCol="0" anchor="ctr"/>
          <a:lstStyle/>
          <a:p>
            <a:pPr algn="ctr"/>
            <a:r>
              <a:rPr lang="fr-CH" sz="1600" u="sng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Sura</a:t>
            </a:r>
            <a:r>
              <a:rPr lang="fr-CH" sz="1600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600" u="sng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Micâ</a:t>
            </a:r>
            <a:r>
              <a:rPr lang="fr-CH" sz="1600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( 6 )  106B</a:t>
            </a:r>
          </a:p>
          <a:p>
            <a:pPr algn="ctr"/>
            <a:r>
              <a:rPr lang="fr-CH" sz="1600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r"/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Micâ</a:t>
            </a:r>
            <a:endParaRPr lang="fr-CH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Strada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Principale</a:t>
            </a:r>
          </a:p>
          <a:p>
            <a:pPr algn="r"/>
            <a:endParaRPr lang="fr-CH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 Sibiu -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Micâ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accès 1</a:t>
            </a:r>
          </a:p>
        </p:txBody>
      </p:sp>
    </p:spTree>
    <p:extLst>
      <p:ext uri="{BB962C8B-B14F-4D97-AF65-F5344CB8AC3E}">
        <p14:creationId xmlns:p14="http://schemas.microsoft.com/office/powerpoint/2010/main" val="116842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Sophie\Pictures\Mandra1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20688"/>
            <a:ext cx="6792664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212976"/>
            <a:ext cx="902958" cy="1296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995936" y="5589120"/>
            <a:ext cx="3600000" cy="5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r"/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 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( 1 )</a:t>
            </a:r>
          </a:p>
        </p:txBody>
      </p:sp>
    </p:spTree>
    <p:extLst>
      <p:ext uri="{BB962C8B-B14F-4D97-AF65-F5344CB8AC3E}">
        <p14:creationId xmlns:p14="http://schemas.microsoft.com/office/powerpoint/2010/main" val="76587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Sophie\Pictures\Mandra16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4664"/>
            <a:ext cx="7086142" cy="57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924944"/>
            <a:ext cx="902958" cy="1296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995936" y="5589120"/>
            <a:ext cx="3600000" cy="5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r"/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 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( 2 )</a:t>
            </a:r>
          </a:p>
        </p:txBody>
      </p:sp>
    </p:spTree>
    <p:extLst>
      <p:ext uri="{BB962C8B-B14F-4D97-AF65-F5344CB8AC3E}">
        <p14:creationId xmlns:p14="http://schemas.microsoft.com/office/powerpoint/2010/main" val="21532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Sophie\Pictures\Mandra1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728" y="476672"/>
            <a:ext cx="7288884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èche droite 2"/>
          <p:cNvSpPr/>
          <p:nvPr/>
        </p:nvSpPr>
        <p:spPr>
          <a:xfrm rot="10800000" flipH="1">
            <a:off x="4654926" y="3033274"/>
            <a:ext cx="1357233" cy="43344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fr-CH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939" y="3069855"/>
            <a:ext cx="360904" cy="324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995936" y="5589120"/>
            <a:ext cx="3600000" cy="5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r"/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 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( 3 )</a:t>
            </a:r>
          </a:p>
        </p:txBody>
      </p:sp>
    </p:spTree>
    <p:extLst>
      <p:ext uri="{BB962C8B-B14F-4D97-AF65-F5344CB8AC3E}">
        <p14:creationId xmlns:p14="http://schemas.microsoft.com/office/powerpoint/2010/main" val="331795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251520" y="332656"/>
            <a:ext cx="8640960" cy="619268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4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fr-CH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r-CH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Coming</a:t>
            </a:r>
            <a:r>
              <a:rPr lang="fr-CH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endParaRPr lang="fr-CH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CH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CH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CH" sz="4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fr-CH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) MEDIAS DN14</a:t>
            </a:r>
          </a:p>
        </p:txBody>
      </p:sp>
    </p:spTree>
    <p:extLst>
      <p:ext uri="{BB962C8B-B14F-4D97-AF65-F5344CB8AC3E}">
        <p14:creationId xmlns:p14="http://schemas.microsoft.com/office/powerpoint/2010/main" val="266301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Sophie\Pictures\Medias06 141A Agnit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32864"/>
            <a:ext cx="3000375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à coins arrondis 3"/>
          <p:cNvSpPr/>
          <p:nvPr/>
        </p:nvSpPr>
        <p:spPr>
          <a:xfrm>
            <a:off x="5220072" y="836712"/>
            <a:ext cx="2952328" cy="4022102"/>
          </a:xfrm>
          <a:prstGeom prst="roundRect">
            <a:avLst>
              <a:gd name="adj" fmla="val 616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rtlCol="0" anchor="b"/>
          <a:lstStyle/>
          <a:p>
            <a:pPr algn="ctr"/>
            <a:endParaRPr lang="fr-CH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lèche vers le haut 4"/>
          <p:cNvSpPr/>
          <p:nvPr/>
        </p:nvSpPr>
        <p:spPr>
          <a:xfrm>
            <a:off x="7312518" y="1528530"/>
            <a:ext cx="396000" cy="2872494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6" name="Flèche droite 5"/>
          <p:cNvSpPr/>
          <p:nvPr/>
        </p:nvSpPr>
        <p:spPr>
          <a:xfrm rot="-10800000">
            <a:off x="5532832" y="3284429"/>
            <a:ext cx="1980000" cy="36000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7" name="Rectangle à coins arrondis 6"/>
          <p:cNvSpPr/>
          <p:nvPr/>
        </p:nvSpPr>
        <p:spPr>
          <a:xfrm>
            <a:off x="6052826" y="1032300"/>
            <a:ext cx="1086656" cy="496230"/>
          </a:xfrm>
          <a:prstGeom prst="roundRect">
            <a:avLst>
              <a:gd name="adj" fmla="val 7849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b"/>
          <a:lstStyle/>
          <a:p>
            <a:pPr algn="r"/>
            <a:r>
              <a:rPr lang="fr-CH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</a:t>
            </a:r>
            <a:endParaRPr lang="fr-CH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832" y="1575671"/>
            <a:ext cx="504056" cy="63792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7260832" y="1880864"/>
            <a:ext cx="504000" cy="2520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fr-CH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5762429" y="3717032"/>
            <a:ext cx="1563552" cy="443581"/>
          </a:xfrm>
          <a:prstGeom prst="roundRect">
            <a:avLst>
              <a:gd name="adj" fmla="val 7849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b"/>
          <a:lstStyle/>
          <a:p>
            <a:pPr algn="r"/>
            <a:r>
              <a:rPr lang="fr-CH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Agnita</a:t>
            </a:r>
            <a:endParaRPr lang="fr-CH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84970" y="3284429"/>
            <a:ext cx="612000" cy="3600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141A</a:t>
            </a:r>
            <a:endParaRPr lang="fr-CH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627784" y="2986814"/>
            <a:ext cx="2340000" cy="5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r"/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Seica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Mare ( 1 )</a:t>
            </a:r>
          </a:p>
        </p:txBody>
      </p:sp>
    </p:spTree>
    <p:extLst>
      <p:ext uri="{BB962C8B-B14F-4D97-AF65-F5344CB8AC3E}">
        <p14:creationId xmlns:p14="http://schemas.microsoft.com/office/powerpoint/2010/main" val="197504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ophie\Pictures\Medias07 141A Agnit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29128"/>
            <a:ext cx="4340978" cy="26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èche droite 2"/>
          <p:cNvSpPr/>
          <p:nvPr/>
        </p:nvSpPr>
        <p:spPr>
          <a:xfrm flipH="1">
            <a:off x="5719692" y="2165128"/>
            <a:ext cx="2511120" cy="54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900000" rtlCol="0" anchor="ctr"/>
          <a:lstStyle/>
          <a:p>
            <a:pPr algn="r"/>
            <a:r>
              <a:rPr lang="fr-CH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 Sibiu </a:t>
            </a:r>
            <a:endParaRPr lang="fr-CH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582812" y="2309128"/>
            <a:ext cx="432000" cy="2520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fr-CH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lèche droite 4"/>
          <p:cNvSpPr/>
          <p:nvPr/>
        </p:nvSpPr>
        <p:spPr>
          <a:xfrm>
            <a:off x="5762769" y="2852736"/>
            <a:ext cx="2592000" cy="54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fr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Medias  24</a:t>
            </a:r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fr-CH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68144" y="2996736"/>
            <a:ext cx="432000" cy="2520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fr-CH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lèche droite 6"/>
          <p:cNvSpPr/>
          <p:nvPr/>
        </p:nvSpPr>
        <p:spPr>
          <a:xfrm flipH="1">
            <a:off x="5707612" y="1615752"/>
            <a:ext cx="2520000" cy="54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864000" rtlCol="0" anchor="ctr"/>
          <a:lstStyle/>
          <a:p>
            <a:pPr algn="ctr"/>
            <a:r>
              <a:rPr lang="fr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27 km</a:t>
            </a:r>
            <a:endParaRPr lang="fr-CH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057" y="1669752"/>
            <a:ext cx="564349" cy="432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979712" y="1508853"/>
            <a:ext cx="2880000" cy="5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r"/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Seica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Mare ( 2 )</a:t>
            </a:r>
          </a:p>
        </p:txBody>
      </p:sp>
    </p:spTree>
    <p:extLst>
      <p:ext uri="{BB962C8B-B14F-4D97-AF65-F5344CB8AC3E}">
        <p14:creationId xmlns:p14="http://schemas.microsoft.com/office/powerpoint/2010/main" val="4314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ophie\Pictures\Medias08 dj3 verseud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03" y="958589"/>
            <a:ext cx="443673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èche droite 2"/>
          <p:cNvSpPr/>
          <p:nvPr/>
        </p:nvSpPr>
        <p:spPr>
          <a:xfrm flipH="1">
            <a:off x="5652120" y="1283981"/>
            <a:ext cx="2520000" cy="54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936000" rtlCol="0" anchor="ctr"/>
          <a:lstStyle/>
          <a:p>
            <a:pPr algn="ctr"/>
            <a:r>
              <a:rPr lang="fr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19 km</a:t>
            </a:r>
            <a:endParaRPr lang="fr-CH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336162"/>
            <a:ext cx="612284" cy="432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èche droite 4"/>
          <p:cNvSpPr/>
          <p:nvPr/>
        </p:nvSpPr>
        <p:spPr>
          <a:xfrm flipH="1">
            <a:off x="5655320" y="1930757"/>
            <a:ext cx="2511120" cy="54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900000" rtlCol="0" anchor="ctr"/>
          <a:lstStyle/>
          <a:p>
            <a:pPr algn="r"/>
            <a:r>
              <a:rPr lang="fr-CH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 Sibiu </a:t>
            </a:r>
            <a:endParaRPr lang="fr-CH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88588" y="2074757"/>
            <a:ext cx="432000" cy="2520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fr-CH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lèche droite 6"/>
          <p:cNvSpPr/>
          <p:nvPr/>
        </p:nvSpPr>
        <p:spPr>
          <a:xfrm>
            <a:off x="5667896" y="2600864"/>
            <a:ext cx="2592000" cy="54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fr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Medias  32</a:t>
            </a:r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fr-CH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96136" y="2744864"/>
            <a:ext cx="432000" cy="2520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fr-CH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87624" y="1067981"/>
            <a:ext cx="2880000" cy="432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r"/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Rusi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( 1 )</a:t>
            </a:r>
          </a:p>
        </p:txBody>
      </p:sp>
    </p:spTree>
    <p:extLst>
      <p:ext uri="{BB962C8B-B14F-4D97-AF65-F5344CB8AC3E}">
        <p14:creationId xmlns:p14="http://schemas.microsoft.com/office/powerpoint/2010/main" val="110185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ophie\Pictures\Medias09 dj2 slimnik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24744"/>
            <a:ext cx="6568773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èche droite 2"/>
          <p:cNvSpPr/>
          <p:nvPr/>
        </p:nvSpPr>
        <p:spPr>
          <a:xfrm flipH="1">
            <a:off x="3572050" y="2060848"/>
            <a:ext cx="2520000" cy="54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936000" rtlCol="0" anchor="ctr"/>
          <a:lstStyle/>
          <a:p>
            <a:pPr algn="ctr"/>
            <a:r>
              <a:rPr lang="fr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 km</a:t>
            </a:r>
            <a:endParaRPr lang="fr-CH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114848"/>
            <a:ext cx="612284" cy="432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èche droite 4"/>
          <p:cNvSpPr/>
          <p:nvPr/>
        </p:nvSpPr>
        <p:spPr>
          <a:xfrm flipH="1">
            <a:off x="3580930" y="2636912"/>
            <a:ext cx="2511120" cy="54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900000" rtlCol="0" anchor="ctr"/>
          <a:lstStyle/>
          <a:p>
            <a:pPr algn="r"/>
            <a:r>
              <a:rPr lang="fr-CH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 Sibiu </a:t>
            </a:r>
            <a:endParaRPr lang="fr-CH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lèche droite 5"/>
          <p:cNvSpPr/>
          <p:nvPr/>
        </p:nvSpPr>
        <p:spPr>
          <a:xfrm>
            <a:off x="3597367" y="3284744"/>
            <a:ext cx="2592000" cy="54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fr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Medias  39</a:t>
            </a:r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fr-CH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00356" y="2780912"/>
            <a:ext cx="432000" cy="2520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fr-CH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79912" y="3428744"/>
            <a:ext cx="432000" cy="2520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fr-CH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97367" y="1484784"/>
            <a:ext cx="2880000" cy="432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r"/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Slimnic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( 1 )</a:t>
            </a:r>
          </a:p>
        </p:txBody>
      </p:sp>
    </p:spTree>
    <p:extLst>
      <p:ext uri="{BB962C8B-B14F-4D97-AF65-F5344CB8AC3E}">
        <p14:creationId xmlns:p14="http://schemas.microsoft.com/office/powerpoint/2010/main" val="126045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ophie\Pictures\Cisnadie6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76672"/>
            <a:ext cx="6548289" cy="59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 rot="-600000">
            <a:off x="4140616" y="2632202"/>
            <a:ext cx="324000" cy="36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4" name="Rectangle à coins arrondis 3"/>
          <p:cNvSpPr/>
          <p:nvPr/>
        </p:nvSpPr>
        <p:spPr>
          <a:xfrm>
            <a:off x="3851920" y="775957"/>
            <a:ext cx="2844000" cy="50405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fr-CH" sz="1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Nadlac</a:t>
            </a:r>
            <a:r>
              <a:rPr lang="fr-CH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CH" sz="1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</a:t>
            </a:r>
            <a:endParaRPr lang="fr-CH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63888" y="5661248"/>
            <a:ext cx="4500000" cy="5040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08000" rtlCol="0" anchor="ctr"/>
          <a:lstStyle/>
          <a:p>
            <a:pPr algn="r"/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Cisnadie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=&gt; Sibiu   106D</a:t>
            </a:r>
          </a:p>
        </p:txBody>
      </p:sp>
    </p:spTree>
    <p:extLst>
      <p:ext uri="{BB962C8B-B14F-4D97-AF65-F5344CB8AC3E}">
        <p14:creationId xmlns:p14="http://schemas.microsoft.com/office/powerpoint/2010/main" val="298237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èche droite 2"/>
          <p:cNvSpPr/>
          <p:nvPr/>
        </p:nvSpPr>
        <p:spPr>
          <a:xfrm>
            <a:off x="5919392" y="2529608"/>
            <a:ext cx="2592000" cy="54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fr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Sibiu  17   </a:t>
            </a:r>
            <a:endParaRPr lang="fr-CH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12184" y="2673608"/>
            <a:ext cx="432000" cy="2520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fr-CH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lèche droite 4"/>
          <p:cNvSpPr/>
          <p:nvPr/>
        </p:nvSpPr>
        <p:spPr>
          <a:xfrm flipH="1">
            <a:off x="5919392" y="3176912"/>
            <a:ext cx="2520000" cy="54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648000" rtlCol="0" anchor="ctr"/>
          <a:lstStyle/>
          <a:p>
            <a:pPr algn="r"/>
            <a:r>
              <a:rPr lang="fr-CH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  Medias </a:t>
            </a:r>
            <a:endParaRPr lang="fr-CH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884368" y="3320912"/>
            <a:ext cx="432000" cy="2520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fr-CH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lèche droite 10"/>
          <p:cNvSpPr/>
          <p:nvPr/>
        </p:nvSpPr>
        <p:spPr>
          <a:xfrm rot="10800000" flipH="1">
            <a:off x="5919392" y="1916807"/>
            <a:ext cx="2592000" cy="54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fr-CH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90605" y="1948881"/>
            <a:ext cx="1296000" cy="396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fr-CH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km</a:t>
            </a:r>
            <a:endParaRPr lang="fr-CH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5.1 Russian road sign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970807"/>
            <a:ext cx="612284" cy="432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Sophie\Pictures\Capture00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92904"/>
            <a:ext cx="4666685" cy="30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043608" y="3745431"/>
            <a:ext cx="3780000" cy="432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r"/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Slimnic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( 2 ) – DN14 x DJ107B</a:t>
            </a:r>
          </a:p>
        </p:txBody>
      </p:sp>
    </p:spTree>
    <p:extLst>
      <p:ext uri="{BB962C8B-B14F-4D97-AF65-F5344CB8AC3E}">
        <p14:creationId xmlns:p14="http://schemas.microsoft.com/office/powerpoint/2010/main" val="338172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ophie\Pictures\Medias11  slimnik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2" y="1196752"/>
            <a:ext cx="7858336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èche droite 2"/>
          <p:cNvSpPr/>
          <p:nvPr/>
        </p:nvSpPr>
        <p:spPr>
          <a:xfrm flipH="1">
            <a:off x="2051720" y="2056840"/>
            <a:ext cx="2520000" cy="54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936000" rtlCol="0" anchor="ctr"/>
          <a:lstStyle/>
          <a:p>
            <a:pPr algn="ctr"/>
            <a:r>
              <a:rPr lang="fr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11 km</a:t>
            </a:r>
            <a:endParaRPr lang="fr-CH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681" y="2114848"/>
            <a:ext cx="612284" cy="432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èche droite 4"/>
          <p:cNvSpPr/>
          <p:nvPr/>
        </p:nvSpPr>
        <p:spPr>
          <a:xfrm flipH="1">
            <a:off x="2060600" y="2699381"/>
            <a:ext cx="2511120" cy="54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900000" rtlCol="0" anchor="ctr"/>
          <a:lstStyle/>
          <a:p>
            <a:pPr algn="r"/>
            <a:r>
              <a:rPr lang="fr-CH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 Sibiu </a:t>
            </a:r>
            <a:endParaRPr lang="fr-CH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76056" y="2200840"/>
            <a:ext cx="432000" cy="25200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fr-CH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lèche droite 6"/>
          <p:cNvSpPr/>
          <p:nvPr/>
        </p:nvSpPr>
        <p:spPr>
          <a:xfrm>
            <a:off x="4902908" y="2071259"/>
            <a:ext cx="2592000" cy="54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fr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Medias  40</a:t>
            </a:r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fr-CH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13823" y="2843381"/>
            <a:ext cx="432000" cy="2520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fr-CH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76056" y="2215259"/>
            <a:ext cx="432000" cy="2520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fr-CH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02056" y="4365104"/>
            <a:ext cx="3780000" cy="432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r"/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Slimnic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( 3 ) </a:t>
            </a:r>
          </a:p>
        </p:txBody>
      </p:sp>
    </p:spTree>
    <p:extLst>
      <p:ext uri="{BB962C8B-B14F-4D97-AF65-F5344CB8AC3E}">
        <p14:creationId xmlns:p14="http://schemas.microsoft.com/office/powerpoint/2010/main" val="239852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ophie\Pictures\Medias12 dj1 sarb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39" y="980728"/>
            <a:ext cx="8215931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èche droite 2"/>
          <p:cNvSpPr/>
          <p:nvPr/>
        </p:nvSpPr>
        <p:spPr>
          <a:xfrm flipH="1">
            <a:off x="3347864" y="2107928"/>
            <a:ext cx="2160000" cy="54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936000" rtlCol="0" anchor="ctr"/>
          <a:lstStyle/>
          <a:p>
            <a:pPr algn="ctr"/>
            <a:endParaRPr lang="fr-CH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722" y="2161928"/>
            <a:ext cx="612284" cy="432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èche droite 4"/>
          <p:cNvSpPr/>
          <p:nvPr/>
        </p:nvSpPr>
        <p:spPr>
          <a:xfrm flipH="1">
            <a:off x="3347864" y="2703562"/>
            <a:ext cx="2160000" cy="54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720000" rtlCol="0" anchor="ctr"/>
          <a:lstStyle/>
          <a:p>
            <a:pPr algn="r"/>
            <a:r>
              <a:rPr lang="fr-CH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 </a:t>
            </a:r>
            <a:endParaRPr lang="fr-CH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lèche droite 5"/>
          <p:cNvSpPr/>
          <p:nvPr/>
        </p:nvSpPr>
        <p:spPr>
          <a:xfrm>
            <a:off x="3419872" y="3284984"/>
            <a:ext cx="2160000" cy="54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fr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Medias</a:t>
            </a:r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fr-CH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32040" y="2847562"/>
            <a:ext cx="432000" cy="2520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fr-CH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85138" y="3427968"/>
            <a:ext cx="432000" cy="2520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fr-CH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98352" y="2217562"/>
            <a:ext cx="2340000" cy="180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ctr"/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Sarba</a:t>
            </a:r>
            <a:endParaRPr lang="fr-CH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CH" u="sng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Sura</a:t>
            </a:r>
            <a:r>
              <a:rPr lang="fr-CH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Mare</a:t>
            </a:r>
          </a:p>
          <a:p>
            <a:pPr algn="ctr"/>
            <a:endParaRPr lang="fr-CH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Strada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Principale</a:t>
            </a:r>
          </a:p>
          <a:p>
            <a:pPr algn="ctr"/>
            <a:endParaRPr lang="fr-CH" u="sng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DN14 x DC21</a:t>
            </a:r>
          </a:p>
        </p:txBody>
      </p:sp>
    </p:spTree>
    <p:extLst>
      <p:ext uri="{BB962C8B-B14F-4D97-AF65-F5344CB8AC3E}">
        <p14:creationId xmlns:p14="http://schemas.microsoft.com/office/powerpoint/2010/main" val="3316775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ophie\Pictures\Medias13 sarb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225" y="620688"/>
            <a:ext cx="5098886" cy="28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Sophie\Pictures\Medias15 sibiu zi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225" y="3573016"/>
            <a:ext cx="52006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lèche droite 3"/>
          <p:cNvSpPr/>
          <p:nvPr/>
        </p:nvSpPr>
        <p:spPr>
          <a:xfrm flipH="1">
            <a:off x="2483768" y="870861"/>
            <a:ext cx="2160000" cy="54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936000" rtlCol="0" anchor="ctr"/>
          <a:lstStyle/>
          <a:p>
            <a:pPr algn="ctr"/>
            <a:endParaRPr lang="fr-CH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5.1 Russian road sign.sv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762" y="924861"/>
            <a:ext cx="612284" cy="432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lèche droite 5"/>
          <p:cNvSpPr/>
          <p:nvPr/>
        </p:nvSpPr>
        <p:spPr>
          <a:xfrm flipH="1">
            <a:off x="2482859" y="1502688"/>
            <a:ext cx="2160000" cy="54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720000" rtlCol="0" anchor="ctr"/>
          <a:lstStyle/>
          <a:p>
            <a:pPr algn="r"/>
            <a:r>
              <a:rPr lang="fr-CH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 </a:t>
            </a:r>
            <a:endParaRPr lang="fr-CH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lèche droite 6"/>
          <p:cNvSpPr/>
          <p:nvPr/>
        </p:nvSpPr>
        <p:spPr>
          <a:xfrm>
            <a:off x="4932040" y="890712"/>
            <a:ext cx="2160000" cy="54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fr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Medias</a:t>
            </a:r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fr-CH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76056" y="1034712"/>
            <a:ext cx="432000" cy="2520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fr-CH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67944" y="1646688"/>
            <a:ext cx="432000" cy="2520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fr-CH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lèche droite 9"/>
          <p:cNvSpPr/>
          <p:nvPr/>
        </p:nvSpPr>
        <p:spPr>
          <a:xfrm flipH="1">
            <a:off x="2448000" y="3717032"/>
            <a:ext cx="2160000" cy="54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936000" rtlCol="0" anchor="ctr"/>
          <a:lstStyle/>
          <a:p>
            <a:pPr algn="ctr"/>
            <a:endParaRPr lang="fr-CH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 descr="5.1 Russian road sign.sv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991" y="3771032"/>
            <a:ext cx="612284" cy="432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lèche droite 11"/>
          <p:cNvSpPr/>
          <p:nvPr/>
        </p:nvSpPr>
        <p:spPr>
          <a:xfrm flipH="1">
            <a:off x="2448000" y="4365104"/>
            <a:ext cx="2160000" cy="54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720000" rtlCol="0" anchor="ctr"/>
          <a:lstStyle/>
          <a:p>
            <a:pPr algn="r"/>
            <a:r>
              <a:rPr lang="fr-CH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 </a:t>
            </a:r>
            <a:endParaRPr lang="fr-CH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lèche droite 12"/>
          <p:cNvSpPr/>
          <p:nvPr/>
        </p:nvSpPr>
        <p:spPr>
          <a:xfrm>
            <a:off x="4781550" y="3717032"/>
            <a:ext cx="2160000" cy="54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fr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Medias</a:t>
            </a:r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fr-CH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004344" y="4509104"/>
            <a:ext cx="432000" cy="2520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fr-CH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932040" y="3861032"/>
            <a:ext cx="432000" cy="2520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fr-CH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42670" y="5082465"/>
            <a:ext cx="2700000" cy="28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r"/>
            <a:r>
              <a:rPr lang="fr-CH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DN14 x ZI </a:t>
            </a:r>
            <a:r>
              <a:rPr lang="fr-CH" sz="1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Viile</a:t>
            </a:r>
            <a:r>
              <a:rPr lang="fr-CH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Sibiului</a:t>
            </a:r>
            <a:endParaRPr lang="fr-CH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4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ophie\Pictures\Medias16 sibiu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56792"/>
            <a:ext cx="2895600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à coins arrondis 3"/>
          <p:cNvSpPr/>
          <p:nvPr/>
        </p:nvSpPr>
        <p:spPr>
          <a:xfrm>
            <a:off x="4283968" y="332656"/>
            <a:ext cx="4320000" cy="6120000"/>
          </a:xfrm>
          <a:prstGeom prst="roundRect">
            <a:avLst>
              <a:gd name="adj" fmla="val 616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rtlCol="0" anchor="b"/>
          <a:lstStyle/>
          <a:p>
            <a:pPr algn="ctr"/>
            <a:endParaRPr lang="fr-CH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lèche vers le haut 4"/>
          <p:cNvSpPr/>
          <p:nvPr/>
        </p:nvSpPr>
        <p:spPr>
          <a:xfrm>
            <a:off x="7596336" y="980728"/>
            <a:ext cx="484632" cy="5220000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6" name="Flèche droite 5"/>
          <p:cNvSpPr/>
          <p:nvPr/>
        </p:nvSpPr>
        <p:spPr>
          <a:xfrm rot="10800000">
            <a:off x="5082052" y="5323578"/>
            <a:ext cx="2700000" cy="36000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7" name="Flèche droite 6"/>
          <p:cNvSpPr/>
          <p:nvPr/>
        </p:nvSpPr>
        <p:spPr>
          <a:xfrm rot="10800000">
            <a:off x="5498652" y="2617324"/>
            <a:ext cx="2340000" cy="36000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8" name="Rectangle 7"/>
          <p:cNvSpPr/>
          <p:nvPr/>
        </p:nvSpPr>
        <p:spPr>
          <a:xfrm>
            <a:off x="4832652" y="2348880"/>
            <a:ext cx="612000" cy="36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E81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81387" y="4963578"/>
            <a:ext cx="612000" cy="36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E81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30927" y="5661164"/>
            <a:ext cx="612000" cy="36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A1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24096" y="2936945"/>
            <a:ext cx="612000" cy="36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A1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96336" y="1517731"/>
            <a:ext cx="1800000" cy="108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108000" rtlCol="0" anchor="ctr"/>
          <a:lstStyle/>
          <a:p>
            <a:pPr algn="ctr"/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Bucuresti</a:t>
            </a:r>
          </a:p>
          <a:p>
            <a:pPr algn="ctr"/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Pitesti</a:t>
            </a:r>
          </a:p>
          <a:p>
            <a:pPr algn="ctr"/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Brasov</a:t>
            </a:r>
            <a:endParaRPr lang="fr-CH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436096" y="3747365"/>
            <a:ext cx="2160240" cy="1531796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252000" rtlCol="0" anchor="ctr"/>
          <a:lstStyle/>
          <a:p>
            <a:pPr algn="r"/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Sibiu </a:t>
            </a:r>
            <a:r>
              <a:rPr lang="fr-CH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Vest</a:t>
            </a:r>
            <a:endParaRPr lang="fr-CH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Arad  </a:t>
            </a:r>
          </a:p>
          <a:p>
            <a:pPr algn="r"/>
            <a:r>
              <a:rPr lang="fr-CH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Sebes</a:t>
            </a:r>
            <a:endParaRPr lang="fr-CH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Cluj </a:t>
            </a:r>
            <a:r>
              <a:rPr lang="fr-CH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Napoca</a:t>
            </a:r>
            <a:endParaRPr lang="fr-CH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239730" y="437415"/>
            <a:ext cx="1197844" cy="360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r>
              <a:rPr lang="fr-CH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Sibiu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876256" y="491415"/>
            <a:ext cx="432000" cy="2520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fr-CH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" descr="https://t2.ftcdn.net/jpg/00/06/12/33/400_F_6123319_UooFwBrI0QE3BmgtmsBXfC3HE5D35wB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440" y="3848295"/>
            <a:ext cx="480852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542543" y="5710125"/>
            <a:ext cx="1765713" cy="35956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CH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 m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785795" y="3030199"/>
            <a:ext cx="1765713" cy="35956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CH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 m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99400" y="4567578"/>
            <a:ext cx="3240000" cy="39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r"/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 Nord ( 4 )</a:t>
            </a:r>
          </a:p>
        </p:txBody>
      </p:sp>
    </p:spTree>
    <p:extLst>
      <p:ext uri="{BB962C8B-B14F-4D97-AF65-F5344CB8AC3E}">
        <p14:creationId xmlns:p14="http://schemas.microsoft.com/office/powerpoint/2010/main" val="86588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Sophie\Pictures\Medias16 sibiu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571" y="836712"/>
            <a:ext cx="7327884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lèche droite 3"/>
          <p:cNvSpPr/>
          <p:nvPr/>
        </p:nvSpPr>
        <p:spPr>
          <a:xfrm flipH="1">
            <a:off x="2267744" y="1988840"/>
            <a:ext cx="3744416" cy="1584176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936000" rtlCol="0" anchor="ctr"/>
          <a:lstStyle/>
          <a:p>
            <a:pPr algn="r"/>
            <a:r>
              <a:rPr lang="fr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Sibiu </a:t>
            </a:r>
            <a:r>
              <a:rPr lang="fr-CH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Vest</a:t>
            </a:r>
            <a:endParaRPr lang="fr-CH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fr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Arad </a:t>
            </a:r>
          </a:p>
          <a:p>
            <a:pPr algn="r"/>
            <a:r>
              <a:rPr lang="fr-CH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Sebes</a:t>
            </a:r>
            <a:endParaRPr lang="fr-CH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fr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Cluj </a:t>
            </a:r>
            <a:r>
              <a:rPr lang="fr-CH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Napoca</a:t>
            </a:r>
            <a:endParaRPr lang="fr-CH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https://t2.ftcdn.net/jpg/00/06/12/33/400_F_6123319_UooFwBrI0QE3BmgtmsBXfC3HE5D35wB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704" y="2054799"/>
            <a:ext cx="437138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225091" y="2314517"/>
            <a:ext cx="612000" cy="36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E81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49912" y="2941589"/>
            <a:ext cx="612000" cy="36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A1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32040" y="5327804"/>
            <a:ext cx="3240000" cy="39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r"/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 Nord ( 3a )</a:t>
            </a:r>
          </a:p>
        </p:txBody>
      </p:sp>
    </p:spTree>
    <p:extLst>
      <p:ext uri="{BB962C8B-B14F-4D97-AF65-F5344CB8AC3E}">
        <p14:creationId xmlns:p14="http://schemas.microsoft.com/office/powerpoint/2010/main" val="268258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ophie\Pictures\Medias16 sibiu2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7510762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19672" y="1196752"/>
            <a:ext cx="4464496" cy="198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0" rtlCol="0" anchor="ctr"/>
          <a:lstStyle/>
          <a:p>
            <a:r>
              <a:rPr lang="fr-CH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Sibiu </a:t>
            </a:r>
            <a:r>
              <a:rPr lang="fr-CH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Vest</a:t>
            </a:r>
            <a:r>
              <a:rPr lang="fr-CH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		    7</a:t>
            </a:r>
          </a:p>
          <a:p>
            <a:r>
              <a:rPr lang="fr-CH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Arad			298</a:t>
            </a:r>
          </a:p>
          <a:p>
            <a:r>
              <a:rPr lang="fr-CH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Sebes</a:t>
            </a:r>
            <a:r>
              <a:rPr lang="fr-CH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		  56</a:t>
            </a:r>
          </a:p>
          <a:p>
            <a:r>
              <a:rPr lang="fr-CH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Cluj </a:t>
            </a:r>
            <a:r>
              <a:rPr lang="fr-CH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Napoca</a:t>
            </a:r>
            <a:r>
              <a:rPr lang="fr-CH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	188</a:t>
            </a:r>
          </a:p>
        </p:txBody>
      </p:sp>
      <p:sp>
        <p:nvSpPr>
          <p:cNvPr id="4" name="Flèche vers le haut 3"/>
          <p:cNvSpPr/>
          <p:nvPr/>
        </p:nvSpPr>
        <p:spPr>
          <a:xfrm>
            <a:off x="1857357" y="1466752"/>
            <a:ext cx="360000" cy="1440000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5" name="Rectangle 4"/>
          <p:cNvSpPr/>
          <p:nvPr/>
        </p:nvSpPr>
        <p:spPr>
          <a:xfrm>
            <a:off x="4932040" y="5327804"/>
            <a:ext cx="3240000" cy="39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r"/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 Nord ( 3b )</a:t>
            </a:r>
          </a:p>
        </p:txBody>
      </p:sp>
    </p:spTree>
    <p:extLst>
      <p:ext uri="{BB962C8B-B14F-4D97-AF65-F5344CB8AC3E}">
        <p14:creationId xmlns:p14="http://schemas.microsoft.com/office/powerpoint/2010/main" val="112469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ophie\Pictures\Medias08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2816"/>
            <a:ext cx="4301263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lèche droite 3"/>
          <p:cNvSpPr/>
          <p:nvPr/>
        </p:nvSpPr>
        <p:spPr>
          <a:xfrm>
            <a:off x="5364088" y="2122001"/>
            <a:ext cx="2916000" cy="126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0" rtlCol="0" anchor="ctr"/>
          <a:lstStyle/>
          <a:p>
            <a:r>
              <a:rPr lang="fr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Bucuresti</a:t>
            </a:r>
          </a:p>
          <a:p>
            <a:r>
              <a:rPr lang="fr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Pitesti</a:t>
            </a:r>
          </a:p>
          <a:p>
            <a:r>
              <a:rPr lang="fr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Brasov</a:t>
            </a:r>
          </a:p>
        </p:txBody>
      </p:sp>
      <p:sp>
        <p:nvSpPr>
          <p:cNvPr id="5" name="Rectangle 4"/>
          <p:cNvSpPr/>
          <p:nvPr/>
        </p:nvSpPr>
        <p:spPr>
          <a:xfrm>
            <a:off x="5521424" y="2276872"/>
            <a:ext cx="612000" cy="36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E81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21424" y="2750323"/>
            <a:ext cx="612000" cy="36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A1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 rot="-2340000">
            <a:off x="1393174" y="2434012"/>
            <a:ext cx="1152000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8" name="Rectangle 7"/>
          <p:cNvSpPr/>
          <p:nvPr/>
        </p:nvSpPr>
        <p:spPr>
          <a:xfrm rot="-2340000">
            <a:off x="2137620" y="3182788"/>
            <a:ext cx="504000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0" name="Rectangle 9"/>
          <p:cNvSpPr/>
          <p:nvPr/>
        </p:nvSpPr>
        <p:spPr>
          <a:xfrm>
            <a:off x="1543038" y="4020229"/>
            <a:ext cx="3240000" cy="39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r"/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 Nord ( 2a )</a:t>
            </a:r>
          </a:p>
        </p:txBody>
      </p:sp>
    </p:spTree>
    <p:extLst>
      <p:ext uri="{BB962C8B-B14F-4D97-AF65-F5344CB8AC3E}">
        <p14:creationId xmlns:p14="http://schemas.microsoft.com/office/powerpoint/2010/main" val="67654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ophie\Pictures\Medias08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916832"/>
            <a:ext cx="2819400" cy="280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560688" y="2097633"/>
            <a:ext cx="2880000" cy="1224136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rtlCol="0" anchor="ctr"/>
          <a:lstStyle/>
          <a:p>
            <a:r>
              <a:rPr lang="fr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Bucuresti     273</a:t>
            </a:r>
          </a:p>
          <a:p>
            <a:r>
              <a:rPr lang="fr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Pitesti          160</a:t>
            </a:r>
          </a:p>
          <a:p>
            <a:r>
              <a:rPr lang="fr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Brasov         144  </a:t>
            </a:r>
          </a:p>
        </p:txBody>
      </p:sp>
      <p:sp>
        <p:nvSpPr>
          <p:cNvPr id="4" name="Flèche vers le haut 3"/>
          <p:cNvSpPr/>
          <p:nvPr/>
        </p:nvSpPr>
        <p:spPr>
          <a:xfrm>
            <a:off x="5724128" y="2420888"/>
            <a:ext cx="288000" cy="720000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5" name="Rectangle 4"/>
          <p:cNvSpPr/>
          <p:nvPr/>
        </p:nvSpPr>
        <p:spPr>
          <a:xfrm rot="-2340000">
            <a:off x="3089870" y="2850290"/>
            <a:ext cx="1152000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6" name="Rectangle 5"/>
          <p:cNvSpPr/>
          <p:nvPr/>
        </p:nvSpPr>
        <p:spPr>
          <a:xfrm>
            <a:off x="2676384" y="4270858"/>
            <a:ext cx="2520000" cy="39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r"/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 Nord ( 2b )</a:t>
            </a:r>
          </a:p>
        </p:txBody>
      </p:sp>
    </p:spTree>
    <p:extLst>
      <p:ext uri="{BB962C8B-B14F-4D97-AF65-F5344CB8AC3E}">
        <p14:creationId xmlns:p14="http://schemas.microsoft.com/office/powerpoint/2010/main" val="356962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251520" y="332656"/>
            <a:ext cx="8640960" cy="619268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4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fr-CH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r-CH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Coming</a:t>
            </a:r>
            <a:r>
              <a:rPr lang="fr-CH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endParaRPr lang="fr-CH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CH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CH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CH" sz="4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fr-CH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) AGNITA DN106</a:t>
            </a:r>
          </a:p>
        </p:txBody>
      </p:sp>
    </p:spTree>
    <p:extLst>
      <p:ext uri="{BB962C8B-B14F-4D97-AF65-F5344CB8AC3E}">
        <p14:creationId xmlns:p14="http://schemas.microsoft.com/office/powerpoint/2010/main" val="340449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ophie\Pictures\SW0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00808"/>
            <a:ext cx="4024621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635896" y="5337212"/>
            <a:ext cx="4500000" cy="5040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08000" rtlCol="0" anchor="ctr"/>
          <a:lstStyle/>
          <a:p>
            <a:pPr algn="r"/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Cisnadie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=&gt; Sibiu   106D</a:t>
            </a:r>
          </a:p>
        </p:txBody>
      </p:sp>
      <p:sp>
        <p:nvSpPr>
          <p:cNvPr id="4" name="Pentagone 3"/>
          <p:cNvSpPr/>
          <p:nvPr/>
        </p:nvSpPr>
        <p:spPr>
          <a:xfrm>
            <a:off x="4427984" y="2416787"/>
            <a:ext cx="2700000" cy="612000"/>
          </a:xfrm>
          <a:prstGeom prst="homePlat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00" rtlCol="0" anchor="ctr"/>
          <a:lstStyle/>
          <a:p>
            <a:pPr algn="ctr"/>
            <a:r>
              <a:rPr lang="fr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E81 </a:t>
            </a:r>
            <a:r>
              <a:rPr lang="fr-CH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A1</a:t>
            </a:r>
            <a:endParaRPr lang="fr-CH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445" y="2472574"/>
            <a:ext cx="432046" cy="504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entagone 5"/>
          <p:cNvSpPr/>
          <p:nvPr/>
        </p:nvSpPr>
        <p:spPr>
          <a:xfrm>
            <a:off x="4427984" y="3145083"/>
            <a:ext cx="3024336" cy="1080000"/>
          </a:xfrm>
          <a:prstGeom prst="homePlat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0" rtlCol="0" anchor="ctr"/>
          <a:lstStyle/>
          <a:p>
            <a:r>
              <a:rPr lang="fr-CH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Arad              295</a:t>
            </a:r>
          </a:p>
          <a:p>
            <a:endParaRPr lang="fr-CH" sz="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H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Cluj </a:t>
            </a:r>
            <a:r>
              <a:rPr lang="fr-CH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Napoca</a:t>
            </a:r>
            <a:r>
              <a:rPr lang="fr-CH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167</a:t>
            </a:r>
            <a:endParaRPr lang="fr-CH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 rot="-1920000">
            <a:off x="1305921" y="2956779"/>
            <a:ext cx="2736304" cy="1440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99751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ophie\Pictures\Agnita01 Nocrih centre dj3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764704"/>
            <a:ext cx="7833427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èche droite 2"/>
          <p:cNvSpPr/>
          <p:nvPr/>
        </p:nvSpPr>
        <p:spPr>
          <a:xfrm flipH="1">
            <a:off x="3059832" y="2534433"/>
            <a:ext cx="2160000" cy="54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792000" rtlCol="0" anchor="ctr"/>
          <a:lstStyle/>
          <a:p>
            <a:pPr algn="r"/>
            <a:r>
              <a:rPr lang="fr-CH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  Sibiu </a:t>
            </a:r>
            <a:endParaRPr lang="fr-CH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lèche droite 3"/>
          <p:cNvSpPr/>
          <p:nvPr/>
        </p:nvSpPr>
        <p:spPr>
          <a:xfrm flipH="1">
            <a:off x="3059832" y="1927731"/>
            <a:ext cx="2160000" cy="54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936000" rtlCol="0" anchor="ctr"/>
          <a:lstStyle/>
          <a:p>
            <a:pPr algn="ctr"/>
            <a:r>
              <a:rPr lang="fr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32 km</a:t>
            </a:r>
            <a:endParaRPr lang="fr-CH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lèche droite 4"/>
          <p:cNvSpPr/>
          <p:nvPr/>
        </p:nvSpPr>
        <p:spPr>
          <a:xfrm>
            <a:off x="3059832" y="3150304"/>
            <a:ext cx="2160000" cy="54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fr-CH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Agnita</a:t>
            </a:r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21   </a:t>
            </a:r>
            <a:endParaRPr lang="fr-CH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16227" y="2650950"/>
            <a:ext cx="504000" cy="288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106</a:t>
            </a:r>
            <a:endParaRPr lang="fr-CH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35288" y="3276304"/>
            <a:ext cx="504000" cy="288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106</a:t>
            </a:r>
            <a:endParaRPr lang="fr-CH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193" y="1981731"/>
            <a:ext cx="612284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4860032" y="4797152"/>
            <a:ext cx="3600000" cy="5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r"/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Nocrich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DJ106</a:t>
            </a:r>
          </a:p>
        </p:txBody>
      </p:sp>
    </p:spTree>
    <p:extLst>
      <p:ext uri="{BB962C8B-B14F-4D97-AF65-F5344CB8AC3E}">
        <p14:creationId xmlns:p14="http://schemas.microsoft.com/office/powerpoint/2010/main" val="110423291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ophie\Pictures\Agnita03 dj105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6712"/>
            <a:ext cx="8194583" cy="4617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èche droite 2"/>
          <p:cNvSpPr/>
          <p:nvPr/>
        </p:nvSpPr>
        <p:spPr>
          <a:xfrm flipH="1">
            <a:off x="2123728" y="1850515"/>
            <a:ext cx="2160000" cy="54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792000" rtlCol="0" anchor="ctr"/>
          <a:lstStyle/>
          <a:p>
            <a:pPr algn="r"/>
            <a:r>
              <a:rPr lang="fr-CH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  Sibiu </a:t>
            </a:r>
            <a:endParaRPr lang="fr-CH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lèche droite 3"/>
          <p:cNvSpPr/>
          <p:nvPr/>
        </p:nvSpPr>
        <p:spPr>
          <a:xfrm flipH="1">
            <a:off x="2123728" y="2492896"/>
            <a:ext cx="2160000" cy="54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936000" rtlCol="0" anchor="ctr"/>
          <a:lstStyle/>
          <a:p>
            <a:pPr algn="ctr"/>
            <a:r>
              <a:rPr lang="fr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29 km</a:t>
            </a:r>
            <a:endParaRPr lang="fr-CH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lèche droite 4"/>
          <p:cNvSpPr/>
          <p:nvPr/>
        </p:nvSpPr>
        <p:spPr>
          <a:xfrm>
            <a:off x="4355976" y="1850515"/>
            <a:ext cx="2160000" cy="54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fr-CH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Agnita</a:t>
            </a:r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24   </a:t>
            </a:r>
            <a:endParaRPr lang="fr-CH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51083" y="1981128"/>
            <a:ext cx="504000" cy="288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106</a:t>
            </a:r>
            <a:endParaRPr lang="fr-CH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56851" y="1981128"/>
            <a:ext cx="504000" cy="288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106</a:t>
            </a:r>
            <a:endParaRPr lang="fr-CH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011" y="2546896"/>
            <a:ext cx="648072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162973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ophie\Pictures\Agnita0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92696"/>
            <a:ext cx="7502673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èche droite 2"/>
          <p:cNvSpPr/>
          <p:nvPr/>
        </p:nvSpPr>
        <p:spPr>
          <a:xfrm>
            <a:off x="3923928" y="1711128"/>
            <a:ext cx="2160000" cy="54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2000" rtlCol="0" anchor="ctr"/>
          <a:lstStyle/>
          <a:p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Sibiu  29   </a:t>
            </a:r>
            <a:endParaRPr lang="fr-CH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lèche droite 3"/>
          <p:cNvSpPr/>
          <p:nvPr/>
        </p:nvSpPr>
        <p:spPr>
          <a:xfrm flipH="1">
            <a:off x="1562944" y="1686554"/>
            <a:ext cx="2160000" cy="54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648000" rtlCol="0" anchor="ctr"/>
          <a:lstStyle/>
          <a:p>
            <a:pPr algn="r"/>
            <a:r>
              <a:rPr lang="fr-CH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  </a:t>
            </a:r>
            <a:r>
              <a:rPr lang="fr-CH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Agnita</a:t>
            </a:r>
            <a:r>
              <a:rPr lang="fr-CH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CH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88904" y="1837128"/>
            <a:ext cx="504000" cy="288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106</a:t>
            </a:r>
            <a:endParaRPr lang="fr-CH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35288" y="1837128"/>
            <a:ext cx="504000" cy="288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106</a:t>
            </a:r>
            <a:endParaRPr lang="fr-CH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lèche droite 6"/>
          <p:cNvSpPr/>
          <p:nvPr/>
        </p:nvSpPr>
        <p:spPr>
          <a:xfrm rot="10800000" flipH="1">
            <a:off x="3923928" y="2348880"/>
            <a:ext cx="2160000" cy="54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fr-CH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581" y="2402880"/>
            <a:ext cx="648072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932040" y="2387941"/>
            <a:ext cx="864000" cy="432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CH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km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59832" y="4819989"/>
            <a:ext cx="4680000" cy="5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r"/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DJ106 x 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Biserica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Sf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Arhangheli</a:t>
            </a:r>
            <a:endParaRPr lang="fr-CH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54336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ophie\Pictures\Capture0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764704"/>
            <a:ext cx="8630078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995936" y="5409280"/>
            <a:ext cx="4680000" cy="5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r"/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DJ106 x DJ105A 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Marpod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Ilimbav</a:t>
            </a:r>
            <a:endParaRPr lang="fr-CH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lèche droite 3"/>
          <p:cNvSpPr/>
          <p:nvPr/>
        </p:nvSpPr>
        <p:spPr>
          <a:xfrm flipH="1">
            <a:off x="2123728" y="2492896"/>
            <a:ext cx="2160000" cy="54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792000" rtlCol="0" anchor="ctr"/>
          <a:lstStyle/>
          <a:p>
            <a:pPr algn="r"/>
            <a:r>
              <a:rPr lang="fr-CH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 </a:t>
            </a:r>
            <a:endParaRPr lang="fr-CH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51083" y="2618896"/>
            <a:ext cx="504000" cy="288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106</a:t>
            </a:r>
            <a:endParaRPr lang="fr-CH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lèche droite 5"/>
          <p:cNvSpPr/>
          <p:nvPr/>
        </p:nvSpPr>
        <p:spPr>
          <a:xfrm>
            <a:off x="4390008" y="2483768"/>
            <a:ext cx="2160000" cy="54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fr-CH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Agnita</a:t>
            </a:r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fr-CH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99992" y="2627296"/>
            <a:ext cx="504000" cy="288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106</a:t>
            </a:r>
            <a:endParaRPr lang="fr-CH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lèche droite 7"/>
          <p:cNvSpPr/>
          <p:nvPr/>
        </p:nvSpPr>
        <p:spPr>
          <a:xfrm flipH="1">
            <a:off x="2123728" y="3098717"/>
            <a:ext cx="2160000" cy="54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936000" rtlCol="0" anchor="ctr"/>
          <a:lstStyle/>
          <a:p>
            <a:pPr algn="ctr"/>
            <a:endParaRPr lang="fr-CH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692" y="3152717"/>
            <a:ext cx="648072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91363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ophie\Pictures\Agnita04 dj4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764704"/>
            <a:ext cx="7408038" cy="54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èche droite 2"/>
          <p:cNvSpPr/>
          <p:nvPr/>
        </p:nvSpPr>
        <p:spPr>
          <a:xfrm>
            <a:off x="4355976" y="1850515"/>
            <a:ext cx="2160000" cy="54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fr-CH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Agnita</a:t>
            </a:r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30  </a:t>
            </a:r>
            <a:endParaRPr lang="fr-CH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lèche droite 3"/>
          <p:cNvSpPr/>
          <p:nvPr/>
        </p:nvSpPr>
        <p:spPr>
          <a:xfrm flipH="1">
            <a:off x="2123728" y="1850515"/>
            <a:ext cx="2160000" cy="54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792000" rtlCol="0" anchor="ctr"/>
          <a:lstStyle/>
          <a:p>
            <a:pPr algn="r"/>
            <a:r>
              <a:rPr lang="fr-CH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  Sibiu </a:t>
            </a:r>
            <a:endParaRPr lang="fr-CH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lèche droite 4"/>
          <p:cNvSpPr/>
          <p:nvPr/>
        </p:nvSpPr>
        <p:spPr>
          <a:xfrm flipH="1">
            <a:off x="2123728" y="2492896"/>
            <a:ext cx="2160000" cy="54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936000" rtlCol="0" anchor="ctr"/>
          <a:lstStyle/>
          <a:p>
            <a:pPr algn="ctr"/>
            <a:r>
              <a:rPr lang="fr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23 km</a:t>
            </a:r>
            <a:endParaRPr lang="fr-CH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56851" y="1981128"/>
            <a:ext cx="504000" cy="288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106</a:t>
            </a:r>
            <a:endParaRPr lang="fr-CH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35896" y="1955723"/>
            <a:ext cx="504000" cy="288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106</a:t>
            </a:r>
            <a:endParaRPr lang="fr-CH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011" y="2546896"/>
            <a:ext cx="648072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635896" y="5413121"/>
            <a:ext cx="4680000" cy="5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r"/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DJ106 x DC44 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Fofeldea</a:t>
            </a:r>
            <a:endParaRPr lang="fr-CH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21877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ophie\Pictures\Agnita0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746944"/>
            <a:ext cx="8152095" cy="5182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èche droite 2"/>
          <p:cNvSpPr/>
          <p:nvPr/>
        </p:nvSpPr>
        <p:spPr>
          <a:xfrm>
            <a:off x="3720149" y="1340768"/>
            <a:ext cx="2160000" cy="54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fr-CH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Agnita</a:t>
            </a:r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33  </a:t>
            </a:r>
            <a:endParaRPr lang="fr-CH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lèche droite 3"/>
          <p:cNvSpPr/>
          <p:nvPr/>
        </p:nvSpPr>
        <p:spPr>
          <a:xfrm flipH="1">
            <a:off x="1435779" y="1340768"/>
            <a:ext cx="2160000" cy="54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792000" rtlCol="0" anchor="ctr"/>
          <a:lstStyle/>
          <a:p>
            <a:pPr algn="r"/>
            <a:r>
              <a:rPr lang="fr-CH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 Sibiu </a:t>
            </a:r>
            <a:endParaRPr lang="fr-CH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lèche droite 4"/>
          <p:cNvSpPr/>
          <p:nvPr/>
        </p:nvSpPr>
        <p:spPr>
          <a:xfrm flipH="1">
            <a:off x="1435779" y="1952896"/>
            <a:ext cx="2160000" cy="54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936000" rtlCol="0" anchor="ctr"/>
          <a:lstStyle/>
          <a:p>
            <a:pPr algn="ctr"/>
            <a:r>
              <a:rPr lang="fr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20 km</a:t>
            </a:r>
            <a:endParaRPr lang="fr-CH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012859"/>
            <a:ext cx="648072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872499" y="1466768"/>
            <a:ext cx="504000" cy="288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106</a:t>
            </a:r>
            <a:endParaRPr lang="fr-CH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50971" y="1466768"/>
            <a:ext cx="504000" cy="288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106</a:t>
            </a:r>
            <a:endParaRPr lang="fr-CH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95779" y="5139280"/>
            <a:ext cx="4680000" cy="5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r"/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DJ106 x DC45 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Hosman</a:t>
            </a:r>
            <a:endParaRPr lang="fr-CH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09934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ophie\Pictures\Agnita06 cornatel 104g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92696"/>
            <a:ext cx="7113601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èche droite 2"/>
          <p:cNvSpPr/>
          <p:nvPr/>
        </p:nvSpPr>
        <p:spPr>
          <a:xfrm flipH="1">
            <a:off x="2123728" y="1850515"/>
            <a:ext cx="2160000" cy="54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792000" rtlCol="0" anchor="ctr"/>
          <a:lstStyle/>
          <a:p>
            <a:pPr algn="r"/>
            <a:r>
              <a:rPr lang="fr-CH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 Sibiu </a:t>
            </a:r>
            <a:endParaRPr lang="fr-CH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63888" y="1976515"/>
            <a:ext cx="504000" cy="288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106</a:t>
            </a:r>
            <a:endParaRPr lang="fr-CH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lèche droite 4"/>
          <p:cNvSpPr/>
          <p:nvPr/>
        </p:nvSpPr>
        <p:spPr>
          <a:xfrm>
            <a:off x="4427984" y="1866456"/>
            <a:ext cx="2160000" cy="54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fr-CH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Agnita</a:t>
            </a:r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39  </a:t>
            </a:r>
            <a:endParaRPr lang="fr-CH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92424" y="1992456"/>
            <a:ext cx="504000" cy="288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106</a:t>
            </a:r>
            <a:endParaRPr lang="fr-CH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lèche droite 6"/>
          <p:cNvSpPr/>
          <p:nvPr/>
        </p:nvSpPr>
        <p:spPr>
          <a:xfrm flipH="1">
            <a:off x="2123728" y="2492896"/>
            <a:ext cx="2160000" cy="54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936000" rtlCol="0" anchor="ctr"/>
          <a:lstStyle/>
          <a:p>
            <a:pPr algn="ctr"/>
            <a:endParaRPr lang="fr-CH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692" y="2546896"/>
            <a:ext cx="648072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595779" y="5139280"/>
            <a:ext cx="4680000" cy="5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r"/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DJ106 x DJ104G 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Nucet</a:t>
            </a:r>
            <a:endParaRPr lang="fr-CH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50870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ophie\Pictures\Agnita07 55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12" y="879459"/>
            <a:ext cx="8462093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èche droite 2"/>
          <p:cNvSpPr/>
          <p:nvPr/>
        </p:nvSpPr>
        <p:spPr>
          <a:xfrm flipH="1">
            <a:off x="2123728" y="1850515"/>
            <a:ext cx="2160000" cy="54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792000" rtlCol="0" anchor="ctr"/>
          <a:lstStyle/>
          <a:p>
            <a:pPr algn="r"/>
            <a:r>
              <a:rPr lang="fr-CH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 </a:t>
            </a:r>
            <a:endParaRPr lang="fr-CH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lèche droite 3"/>
          <p:cNvSpPr/>
          <p:nvPr/>
        </p:nvSpPr>
        <p:spPr>
          <a:xfrm>
            <a:off x="4427984" y="1866456"/>
            <a:ext cx="2160000" cy="54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fr-CH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Agnita</a:t>
            </a:r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fr-CH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lèche droite 4"/>
          <p:cNvSpPr/>
          <p:nvPr/>
        </p:nvSpPr>
        <p:spPr>
          <a:xfrm flipH="1">
            <a:off x="2123728" y="2492896"/>
            <a:ext cx="2160000" cy="54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936000" rtlCol="0" anchor="ctr"/>
          <a:lstStyle/>
          <a:p>
            <a:pPr algn="ctr"/>
            <a:endParaRPr lang="fr-CH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5.1 Russian road sign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546896"/>
            <a:ext cx="648072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563888" y="1976515"/>
            <a:ext cx="504000" cy="288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106</a:t>
            </a:r>
            <a:endParaRPr lang="fr-CH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90158" y="1992456"/>
            <a:ext cx="504000" cy="288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106</a:t>
            </a:r>
            <a:endParaRPr lang="fr-CH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95936" y="4835427"/>
            <a:ext cx="4680000" cy="5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r"/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DJ106 x DC55 ( 1 ) 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Casolt</a:t>
            </a:r>
            <a:endParaRPr lang="fr-CH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43536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ophie\Pictures\Agnita07 55-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086768"/>
            <a:ext cx="7133846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èche droite 2"/>
          <p:cNvSpPr/>
          <p:nvPr/>
        </p:nvSpPr>
        <p:spPr>
          <a:xfrm>
            <a:off x="4427984" y="1866456"/>
            <a:ext cx="2160000" cy="54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Sibiu  </a:t>
            </a:r>
            <a:endParaRPr lang="fr-CH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lèche droite 3"/>
          <p:cNvSpPr/>
          <p:nvPr/>
        </p:nvSpPr>
        <p:spPr>
          <a:xfrm flipH="1">
            <a:off x="2123728" y="1850515"/>
            <a:ext cx="2160000" cy="54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792000" rtlCol="0" anchor="ctr"/>
          <a:lstStyle/>
          <a:p>
            <a:pPr algn="r"/>
            <a:r>
              <a:rPr lang="fr-CH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Agnita</a:t>
            </a:r>
            <a:r>
              <a:rPr lang="fr-CH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CH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90158" y="1992456"/>
            <a:ext cx="504000" cy="288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106</a:t>
            </a:r>
            <a:endParaRPr lang="fr-CH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63888" y="1976515"/>
            <a:ext cx="504000" cy="288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106</a:t>
            </a:r>
            <a:endParaRPr lang="fr-CH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lèche droite 6"/>
          <p:cNvSpPr/>
          <p:nvPr/>
        </p:nvSpPr>
        <p:spPr>
          <a:xfrm rot="10800000" flipH="1">
            <a:off x="4427984" y="2451469"/>
            <a:ext cx="2160000" cy="54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fr-CH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505469"/>
            <a:ext cx="648072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563888" y="4725144"/>
            <a:ext cx="4680000" cy="5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r"/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DJ106 x DC55 ( 2 ) 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Daia</a:t>
            </a:r>
            <a:endParaRPr lang="fr-CH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203591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ophie\Pictures\Agnita08 106s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8031474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èche droite 2"/>
          <p:cNvSpPr/>
          <p:nvPr/>
        </p:nvSpPr>
        <p:spPr>
          <a:xfrm>
            <a:off x="4067944" y="1522099"/>
            <a:ext cx="2160000" cy="54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Sibiu  11  </a:t>
            </a:r>
            <a:endParaRPr lang="fr-CH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lèche droite 3"/>
          <p:cNvSpPr/>
          <p:nvPr/>
        </p:nvSpPr>
        <p:spPr>
          <a:xfrm rot="10800000" flipH="1">
            <a:off x="4067944" y="2092500"/>
            <a:ext cx="2160000" cy="54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fr-CH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lèche droite 4"/>
          <p:cNvSpPr/>
          <p:nvPr/>
        </p:nvSpPr>
        <p:spPr>
          <a:xfrm flipH="1">
            <a:off x="1619672" y="1522099"/>
            <a:ext cx="2340000" cy="54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792000" rtlCol="0" anchor="ctr"/>
          <a:lstStyle/>
          <a:p>
            <a:pPr algn="r"/>
            <a:r>
              <a:rPr lang="fr-CH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  </a:t>
            </a:r>
            <a:r>
              <a:rPr lang="fr-CH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Agnita</a:t>
            </a:r>
            <a:r>
              <a:rPr lang="fr-CH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CH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11960" y="1648099"/>
            <a:ext cx="504000" cy="288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106</a:t>
            </a:r>
            <a:endParaRPr lang="fr-CH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75856" y="1648099"/>
            <a:ext cx="504000" cy="288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106</a:t>
            </a:r>
            <a:endParaRPr lang="fr-CH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992" y="2146500"/>
            <a:ext cx="648072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771416" y="5273421"/>
            <a:ext cx="4680000" cy="5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r"/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DJ106 x DJ106S 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Daia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032222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ophie\Pictures\Cisnadie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43" y="332656"/>
            <a:ext cx="8568952" cy="62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entagone 2"/>
          <p:cNvSpPr/>
          <p:nvPr/>
        </p:nvSpPr>
        <p:spPr>
          <a:xfrm>
            <a:off x="5750272" y="1628800"/>
            <a:ext cx="2160240" cy="540000"/>
          </a:xfrm>
          <a:prstGeom prst="homePlat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H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Bucuresti         265</a:t>
            </a:r>
          </a:p>
          <a:p>
            <a:r>
              <a:rPr lang="fr-CH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Ramn</a:t>
            </a:r>
            <a:r>
              <a:rPr lang="fr-CH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Vâlcea    91</a:t>
            </a:r>
            <a:endParaRPr lang="fr-CH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entagone 5"/>
          <p:cNvSpPr/>
          <p:nvPr/>
        </p:nvSpPr>
        <p:spPr>
          <a:xfrm>
            <a:off x="5721341" y="2276872"/>
            <a:ext cx="2160240" cy="540000"/>
          </a:xfrm>
          <a:prstGeom prst="homePlat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H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Brasov         137</a:t>
            </a:r>
          </a:p>
          <a:p>
            <a:r>
              <a:rPr lang="fr-CH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Fagaras</a:t>
            </a:r>
            <a:r>
              <a:rPr lang="fr-CH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71</a:t>
            </a:r>
            <a:endParaRPr lang="fr-CH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entagone 4"/>
          <p:cNvSpPr/>
          <p:nvPr/>
        </p:nvSpPr>
        <p:spPr>
          <a:xfrm>
            <a:off x="5706053" y="2945987"/>
            <a:ext cx="2160000" cy="540000"/>
          </a:xfrm>
          <a:prstGeom prst="homePlat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00" rtlCol="0" anchor="ctr"/>
          <a:lstStyle/>
          <a:p>
            <a:pPr algn="ctr"/>
            <a:r>
              <a:rPr lang="fr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E81 </a:t>
            </a:r>
            <a:r>
              <a:rPr lang="fr-CH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A1</a:t>
            </a:r>
            <a:endParaRPr lang="fr-CH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016616"/>
            <a:ext cx="397980" cy="396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lèche droite 9"/>
          <p:cNvSpPr/>
          <p:nvPr/>
        </p:nvSpPr>
        <p:spPr>
          <a:xfrm flipH="1">
            <a:off x="3347864" y="1628800"/>
            <a:ext cx="1800000" cy="468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540000" rtlCol="0" anchor="ctr"/>
          <a:lstStyle/>
          <a:p>
            <a:pPr algn="ctr"/>
            <a:r>
              <a:rPr lang="fr-CH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Sibiu</a:t>
            </a:r>
            <a:endParaRPr lang="fr-CH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 rot="20058054">
            <a:off x="2541424" y="2873978"/>
            <a:ext cx="2736304" cy="1440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2" name="Rectangle 11"/>
          <p:cNvSpPr/>
          <p:nvPr/>
        </p:nvSpPr>
        <p:spPr>
          <a:xfrm>
            <a:off x="4623284" y="1754800"/>
            <a:ext cx="360000" cy="2160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" name="Rectangle 1"/>
          <p:cNvSpPr/>
          <p:nvPr/>
        </p:nvSpPr>
        <p:spPr>
          <a:xfrm>
            <a:off x="703156" y="4437112"/>
            <a:ext cx="7325228" cy="792088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468000" rtlCol="0" anchor="t"/>
          <a:lstStyle/>
          <a:p>
            <a:endParaRPr lang="en-US" sz="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en-US" sz="12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indications are in contradiction with the precedent panel, </a:t>
            </a:r>
            <a:r>
              <a:rPr lang="en-US" sz="12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Nadlac</a:t>
            </a:r>
            <a:r>
              <a:rPr lang="en-US" sz="12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12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Bors</a:t>
            </a:r>
            <a:r>
              <a:rPr lang="en-US" sz="12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endParaRPr lang="en-US" sz="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all cases, a </a:t>
            </a:r>
            <a:r>
              <a:rPr lang="en-US" sz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maximun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transit traffic must be sent on the highway to avoid to cross Sibiu</a:t>
            </a:r>
            <a:endParaRPr lang="fr-CH" sz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39952" y="5733256"/>
            <a:ext cx="4500000" cy="5040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08000" rtlCol="0" anchor="ctr"/>
          <a:lstStyle/>
          <a:p>
            <a:pPr algn="r"/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Cisnadie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=&gt; Sibiu   106D</a:t>
            </a:r>
          </a:p>
        </p:txBody>
      </p:sp>
      <p:cxnSp>
        <p:nvCxnSpPr>
          <p:cNvPr id="16" name="Connecteur en angle 15"/>
          <p:cNvCxnSpPr/>
          <p:nvPr/>
        </p:nvCxnSpPr>
        <p:spPr>
          <a:xfrm rot="16200000" flipH="1">
            <a:off x="2945315" y="2949424"/>
            <a:ext cx="2034254" cy="1229153"/>
          </a:xfrm>
          <a:prstGeom prst="bentConnector3">
            <a:avLst>
              <a:gd name="adj1" fmla="val 63319"/>
            </a:avLst>
          </a:prstGeom>
          <a:ln w="28575">
            <a:solidFill>
              <a:schemeClr val="tx1"/>
            </a:solidFill>
            <a:headEnd type="diamond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45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ophie\Pictures\Agnita09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4" y="1268760"/>
            <a:ext cx="7828677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èche droite 2"/>
          <p:cNvSpPr/>
          <p:nvPr/>
        </p:nvSpPr>
        <p:spPr>
          <a:xfrm>
            <a:off x="4067944" y="1522099"/>
            <a:ext cx="2160000" cy="54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Sibiu  11    </a:t>
            </a:r>
            <a:endParaRPr lang="fr-CH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lèche droite 3"/>
          <p:cNvSpPr/>
          <p:nvPr/>
        </p:nvSpPr>
        <p:spPr>
          <a:xfrm rot="10800000" flipH="1">
            <a:off x="4067944" y="2204864"/>
            <a:ext cx="2160000" cy="54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fr-CH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lèche droite 4"/>
          <p:cNvSpPr/>
          <p:nvPr/>
        </p:nvSpPr>
        <p:spPr>
          <a:xfrm flipH="1">
            <a:off x="1619672" y="1522099"/>
            <a:ext cx="2340000" cy="54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792000" rtlCol="0" anchor="ctr"/>
          <a:lstStyle/>
          <a:p>
            <a:pPr algn="r"/>
            <a:r>
              <a:rPr lang="fr-CH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  </a:t>
            </a:r>
            <a:r>
              <a:rPr lang="fr-CH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Agnita</a:t>
            </a:r>
            <a:r>
              <a:rPr lang="fr-CH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CH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992" y="2258864"/>
            <a:ext cx="648072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275856" y="1648099"/>
            <a:ext cx="504000" cy="288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106</a:t>
            </a:r>
            <a:endParaRPr lang="fr-CH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01892" y="1648099"/>
            <a:ext cx="504000" cy="288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106</a:t>
            </a:r>
            <a:endParaRPr lang="fr-CH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19872" y="5229200"/>
            <a:ext cx="4680000" cy="5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r"/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DJ106 x 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Daia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Nouâ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6605087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ophie\Pictures\Agnita11-0 zi gusterit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8183628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75856" y="1628800"/>
            <a:ext cx="3240360" cy="3312368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468000" rtlCol="0" anchor="ctr"/>
          <a:lstStyle/>
          <a:p>
            <a:pPr algn="r"/>
            <a:endParaRPr lang="fr-CH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lèche vers le haut 3"/>
          <p:cNvSpPr/>
          <p:nvPr/>
        </p:nvSpPr>
        <p:spPr>
          <a:xfrm>
            <a:off x="3563928" y="1988840"/>
            <a:ext cx="360000" cy="2736304"/>
          </a:xfrm>
          <a:prstGeom prst="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468000" rtlCol="0" anchor="ctr"/>
          <a:lstStyle/>
          <a:p>
            <a:pPr algn="r"/>
            <a:endParaRPr lang="fr-CH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lèche droite 4"/>
          <p:cNvSpPr/>
          <p:nvPr/>
        </p:nvSpPr>
        <p:spPr>
          <a:xfrm>
            <a:off x="3832693" y="3638635"/>
            <a:ext cx="2160000" cy="3600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468000" rtlCol="0" anchor="ctr"/>
          <a:lstStyle/>
          <a:p>
            <a:pPr algn="r"/>
            <a:endParaRPr lang="fr-CH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23927" y="4111197"/>
            <a:ext cx="2420503" cy="43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44000" rtlCol="0" anchor="ctr"/>
          <a:lstStyle/>
          <a:p>
            <a:r>
              <a:rPr lang="fr-CH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 </a:t>
            </a:r>
            <a:r>
              <a:rPr lang="fr-CH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Gusterita</a:t>
            </a:r>
            <a:endParaRPr lang="fr-CH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à coins arrondis 7"/>
          <p:cNvSpPr/>
          <p:nvPr/>
        </p:nvSpPr>
        <p:spPr>
          <a:xfrm>
            <a:off x="4072190" y="1700808"/>
            <a:ext cx="900000" cy="540000"/>
          </a:xfrm>
          <a:prstGeom prst="roundRect">
            <a:avLst>
              <a:gd name="adj" fmla="val 7849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r>
              <a:rPr lang="fr-CH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</a:t>
            </a:r>
            <a:endParaRPr lang="fr-CH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645" y="2249487"/>
            <a:ext cx="648072" cy="73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quiz-code-route.fr/panneaux/ID3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585" y="4129197"/>
            <a:ext cx="538215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527856" y="2996984"/>
            <a:ext cx="504000" cy="288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106</a:t>
            </a:r>
            <a:endParaRPr lang="fr-CH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942839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ophie\Pictures\Agnita11-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70" y="1556792"/>
            <a:ext cx="7682473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èche droite 2"/>
          <p:cNvSpPr/>
          <p:nvPr/>
        </p:nvSpPr>
        <p:spPr>
          <a:xfrm>
            <a:off x="3444806" y="3140968"/>
            <a:ext cx="2160000" cy="54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Sibiu    </a:t>
            </a:r>
            <a:endParaRPr lang="fr-CH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08179" y="3266968"/>
            <a:ext cx="504000" cy="288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106</a:t>
            </a:r>
            <a:endParaRPr lang="fr-CH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lèche droite 4"/>
          <p:cNvSpPr/>
          <p:nvPr/>
        </p:nvSpPr>
        <p:spPr>
          <a:xfrm rot="10800000" flipH="1">
            <a:off x="3419323" y="2474865"/>
            <a:ext cx="2160000" cy="54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fr-CH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893" y="2528865"/>
            <a:ext cx="648072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lèche droite 6"/>
          <p:cNvSpPr/>
          <p:nvPr/>
        </p:nvSpPr>
        <p:spPr>
          <a:xfrm flipH="1">
            <a:off x="3419323" y="3861048"/>
            <a:ext cx="2340000" cy="54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792000" rtlCol="0" anchor="ctr"/>
          <a:lstStyle/>
          <a:p>
            <a:pPr algn="r"/>
            <a:r>
              <a:rPr lang="fr-CH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Agnita</a:t>
            </a:r>
            <a:r>
              <a:rPr lang="fr-CH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CH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93235" y="3987048"/>
            <a:ext cx="504000" cy="288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106</a:t>
            </a:r>
            <a:endParaRPr lang="fr-CH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08179" y="5157192"/>
            <a:ext cx="4680000" cy="5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r"/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DJ106 x ZI 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Gusterita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( 2 ) </a:t>
            </a:r>
          </a:p>
        </p:txBody>
      </p:sp>
    </p:spTree>
    <p:extLst>
      <p:ext uri="{BB962C8B-B14F-4D97-AF65-F5344CB8AC3E}">
        <p14:creationId xmlns:p14="http://schemas.microsoft.com/office/powerpoint/2010/main" val="2797473685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ophie\Pictures\Agnita1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94" y="1916832"/>
            <a:ext cx="2714334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à coins arrondis 2"/>
          <p:cNvSpPr/>
          <p:nvPr/>
        </p:nvSpPr>
        <p:spPr>
          <a:xfrm>
            <a:off x="3851918" y="513072"/>
            <a:ext cx="4680000" cy="5616624"/>
          </a:xfrm>
          <a:prstGeom prst="roundRect">
            <a:avLst>
              <a:gd name="adj" fmla="val 616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rtlCol="0" anchor="b"/>
          <a:lstStyle/>
          <a:p>
            <a:pPr algn="ctr"/>
            <a:endParaRPr lang="fr-CH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lèche vers le haut 3"/>
          <p:cNvSpPr/>
          <p:nvPr/>
        </p:nvSpPr>
        <p:spPr>
          <a:xfrm>
            <a:off x="5939912" y="1014768"/>
            <a:ext cx="484632" cy="4824536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5" name="Flèche droite 4"/>
          <p:cNvSpPr/>
          <p:nvPr/>
        </p:nvSpPr>
        <p:spPr>
          <a:xfrm>
            <a:off x="6245037" y="4869160"/>
            <a:ext cx="2232000" cy="36000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6" name="Flèche droite 5"/>
          <p:cNvSpPr/>
          <p:nvPr/>
        </p:nvSpPr>
        <p:spPr>
          <a:xfrm rot="-10800000">
            <a:off x="4001599" y="3141384"/>
            <a:ext cx="2160000" cy="36000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7" name="Rectangle 6"/>
          <p:cNvSpPr/>
          <p:nvPr/>
        </p:nvSpPr>
        <p:spPr>
          <a:xfrm>
            <a:off x="4149847" y="2049406"/>
            <a:ext cx="1800000" cy="972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108000" rtlCol="0" anchor="ctr"/>
          <a:lstStyle/>
          <a:p>
            <a:pPr algn="ctr"/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Bucuresti</a:t>
            </a:r>
          </a:p>
          <a:p>
            <a:pPr algn="ctr"/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Pitesti</a:t>
            </a:r>
          </a:p>
          <a:p>
            <a:pPr algn="ctr"/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Brasov</a:t>
            </a:r>
            <a:endParaRPr lang="fr-CH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00192" y="654768"/>
            <a:ext cx="1044000" cy="360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CH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Sibiu</a:t>
            </a:r>
          </a:p>
        </p:txBody>
      </p:sp>
      <p:sp>
        <p:nvSpPr>
          <p:cNvPr id="9" name="Rectangle 8"/>
          <p:cNvSpPr/>
          <p:nvPr/>
        </p:nvSpPr>
        <p:spPr>
          <a:xfrm>
            <a:off x="5939912" y="1340768"/>
            <a:ext cx="504000" cy="288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106</a:t>
            </a:r>
            <a:endParaRPr lang="fr-CH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31869" y="3212976"/>
            <a:ext cx="1764000" cy="1531796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252000" rtlCol="0" anchor="ctr"/>
          <a:lstStyle/>
          <a:p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Sibiu </a:t>
            </a:r>
            <a:r>
              <a:rPr lang="fr-CH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Vest</a:t>
            </a:r>
            <a:endParaRPr lang="fr-CH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Arad  </a:t>
            </a:r>
          </a:p>
          <a:p>
            <a:r>
              <a:rPr lang="fr-CH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Sebes</a:t>
            </a:r>
            <a:endParaRPr lang="fr-CH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Cluj </a:t>
            </a:r>
            <a:r>
              <a:rPr lang="fr-CH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Napoca</a:t>
            </a:r>
            <a:endParaRPr lang="fr-CH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 descr="https://t2.ftcdn.net/jpg/00/06/12/33/400_F_6123319_UooFwBrI0QE3BmgtmsBXfC3HE5D35wB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182" y="3357384"/>
            <a:ext cx="349710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6531869" y="5442049"/>
            <a:ext cx="1116000" cy="35956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CH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 m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491847" y="3633547"/>
            <a:ext cx="1116000" cy="35956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CH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fr-CH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 m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432294" y="3151388"/>
            <a:ext cx="612000" cy="36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E81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298320" y="3141383"/>
            <a:ext cx="612000" cy="36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A1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531869" y="4869160"/>
            <a:ext cx="612000" cy="36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E81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293690" y="4869243"/>
            <a:ext cx="612000" cy="36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A1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60450" y="5157192"/>
            <a:ext cx="3600000" cy="5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r"/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 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Agnita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( 3 ) </a:t>
            </a:r>
          </a:p>
        </p:txBody>
      </p:sp>
    </p:spTree>
    <p:extLst>
      <p:ext uri="{BB962C8B-B14F-4D97-AF65-F5344CB8AC3E}">
        <p14:creationId xmlns:p14="http://schemas.microsoft.com/office/powerpoint/2010/main" val="306723941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ophie\Pictures\Agnita1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3479465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èche droite 2"/>
          <p:cNvSpPr/>
          <p:nvPr/>
        </p:nvSpPr>
        <p:spPr>
          <a:xfrm>
            <a:off x="4499992" y="2122000"/>
            <a:ext cx="3780096" cy="162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0" rtlCol="0" anchor="ctr"/>
          <a:lstStyle/>
          <a:p>
            <a:r>
              <a:rPr lang="fr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Sibiu </a:t>
            </a:r>
            <a:r>
              <a:rPr lang="fr-CH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Vest</a:t>
            </a:r>
            <a:endParaRPr lang="fr-CH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Arad</a:t>
            </a:r>
          </a:p>
          <a:p>
            <a:r>
              <a:rPr lang="fr-CH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Sebes</a:t>
            </a:r>
            <a:endParaRPr lang="fr-CH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Cluj </a:t>
            </a:r>
            <a:r>
              <a:rPr lang="fr-CH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Napoca</a:t>
            </a:r>
            <a:endParaRPr lang="fr-CH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40146" y="2420888"/>
            <a:ext cx="612000" cy="360000"/>
          </a:xfrm>
          <a:prstGeom prst="rect">
            <a:avLst/>
          </a:prstGeom>
          <a:solidFill>
            <a:srgbClr val="00B05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E81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40146" y="3149192"/>
            <a:ext cx="612000" cy="360000"/>
          </a:xfrm>
          <a:prstGeom prst="rect">
            <a:avLst/>
          </a:prstGeom>
          <a:solidFill>
            <a:srgbClr val="00B05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A1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https://t2.ftcdn.net/jpg/00/06/12/33/400_F_6123319_UooFwBrI0QE3BmgtmsBXfC3HE5D35wB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204888"/>
            <a:ext cx="480852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755576" y="1328051"/>
            <a:ext cx="3600000" cy="5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r"/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 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Agnita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( 2a ) </a:t>
            </a:r>
          </a:p>
        </p:txBody>
      </p:sp>
    </p:spTree>
    <p:extLst>
      <p:ext uri="{BB962C8B-B14F-4D97-AF65-F5344CB8AC3E}">
        <p14:creationId xmlns:p14="http://schemas.microsoft.com/office/powerpoint/2010/main" val="313548679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ophie\Pictures\Agnita14bis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888"/>
            <a:ext cx="3870475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èche droite 2"/>
          <p:cNvSpPr/>
          <p:nvPr/>
        </p:nvSpPr>
        <p:spPr>
          <a:xfrm>
            <a:off x="4499992" y="2122000"/>
            <a:ext cx="3780096" cy="162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0" rtlCol="0" anchor="ctr"/>
          <a:lstStyle/>
          <a:p>
            <a:r>
              <a:rPr lang="fr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Sibiu </a:t>
            </a:r>
            <a:r>
              <a:rPr lang="fr-CH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Vest</a:t>
            </a:r>
            <a:endParaRPr lang="fr-CH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Arad</a:t>
            </a:r>
          </a:p>
          <a:p>
            <a:r>
              <a:rPr lang="fr-CH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Sebes</a:t>
            </a:r>
            <a:endParaRPr lang="fr-CH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Cluj </a:t>
            </a:r>
            <a:r>
              <a:rPr lang="fr-CH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Napoca</a:t>
            </a:r>
            <a:endParaRPr lang="fr-CH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https://t2.ftcdn.net/jpg/00/06/12/33/400_F_6123319_UooFwBrI0QE3BmgtmsBXfC3HE5D35wB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204888"/>
            <a:ext cx="480852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640146" y="2420888"/>
            <a:ext cx="612000" cy="360000"/>
          </a:xfrm>
          <a:prstGeom prst="rect">
            <a:avLst/>
          </a:prstGeom>
          <a:solidFill>
            <a:srgbClr val="00B05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E81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40146" y="3149192"/>
            <a:ext cx="612000" cy="360000"/>
          </a:xfrm>
          <a:prstGeom prst="rect">
            <a:avLst/>
          </a:prstGeom>
          <a:solidFill>
            <a:srgbClr val="00B05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A1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1976" y="1090843"/>
            <a:ext cx="3600000" cy="5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r"/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 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Agnita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( 2b ) </a:t>
            </a:r>
          </a:p>
        </p:txBody>
      </p:sp>
    </p:spTree>
    <p:extLst>
      <p:ext uri="{BB962C8B-B14F-4D97-AF65-F5344CB8AC3E}">
        <p14:creationId xmlns:p14="http://schemas.microsoft.com/office/powerpoint/2010/main" val="201379511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ophie\Pictures\Agnita1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35" y="1700808"/>
            <a:ext cx="3724734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èche droite 2"/>
          <p:cNvSpPr/>
          <p:nvPr/>
        </p:nvSpPr>
        <p:spPr>
          <a:xfrm flipH="1">
            <a:off x="4716016" y="1988840"/>
            <a:ext cx="2988000" cy="126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936000" rtlCol="0" anchor="ctr"/>
          <a:lstStyle/>
          <a:p>
            <a:pPr algn="r"/>
            <a:r>
              <a:rPr lang="fr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Bucuresti</a:t>
            </a:r>
          </a:p>
          <a:p>
            <a:pPr algn="r"/>
            <a:r>
              <a:rPr lang="fr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Brasov </a:t>
            </a:r>
          </a:p>
          <a:p>
            <a:pPr algn="r"/>
            <a:r>
              <a:rPr lang="fr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Pitesti</a:t>
            </a:r>
          </a:p>
        </p:txBody>
      </p:sp>
      <p:sp>
        <p:nvSpPr>
          <p:cNvPr id="4" name="Rectangle 3"/>
          <p:cNvSpPr/>
          <p:nvPr/>
        </p:nvSpPr>
        <p:spPr>
          <a:xfrm>
            <a:off x="6948264" y="2209661"/>
            <a:ext cx="612000" cy="360000"/>
          </a:xfrm>
          <a:prstGeom prst="rect">
            <a:avLst/>
          </a:prstGeom>
          <a:solidFill>
            <a:srgbClr val="00B05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E81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48264" y="2618840"/>
            <a:ext cx="612000" cy="360000"/>
          </a:xfrm>
          <a:prstGeom prst="rect">
            <a:avLst/>
          </a:prstGeom>
          <a:solidFill>
            <a:srgbClr val="00B05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A1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1976" y="1090843"/>
            <a:ext cx="3600000" cy="5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r"/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 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Agnita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( 1a ) </a:t>
            </a:r>
          </a:p>
        </p:txBody>
      </p:sp>
    </p:spTree>
    <p:extLst>
      <p:ext uri="{BB962C8B-B14F-4D97-AF65-F5344CB8AC3E}">
        <p14:creationId xmlns:p14="http://schemas.microsoft.com/office/powerpoint/2010/main" val="4049579237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ophie\Pictures\Agnita1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44824"/>
            <a:ext cx="3399705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èche droite 2"/>
          <p:cNvSpPr/>
          <p:nvPr/>
        </p:nvSpPr>
        <p:spPr>
          <a:xfrm>
            <a:off x="4499992" y="2122000"/>
            <a:ext cx="3060000" cy="126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0" rtlCol="0" anchor="ctr"/>
          <a:lstStyle/>
          <a:p>
            <a:r>
              <a:rPr lang="fr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Bucuresti</a:t>
            </a:r>
          </a:p>
          <a:p>
            <a:r>
              <a:rPr lang="fr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Brasov</a:t>
            </a:r>
          </a:p>
          <a:p>
            <a:r>
              <a:rPr lang="fr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Pitesti</a:t>
            </a:r>
          </a:p>
        </p:txBody>
      </p:sp>
      <p:sp>
        <p:nvSpPr>
          <p:cNvPr id="4" name="Rectangle 3"/>
          <p:cNvSpPr/>
          <p:nvPr/>
        </p:nvSpPr>
        <p:spPr>
          <a:xfrm>
            <a:off x="4644008" y="2343261"/>
            <a:ext cx="612000" cy="360000"/>
          </a:xfrm>
          <a:prstGeom prst="rect">
            <a:avLst/>
          </a:prstGeom>
          <a:solidFill>
            <a:srgbClr val="00B05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E81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44008" y="2752000"/>
            <a:ext cx="612000" cy="360000"/>
          </a:xfrm>
          <a:prstGeom prst="rect">
            <a:avLst/>
          </a:prstGeom>
          <a:solidFill>
            <a:srgbClr val="00B05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A1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1560" y="4293096"/>
            <a:ext cx="3600000" cy="5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r"/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 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Agnita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( 1b ) </a:t>
            </a:r>
          </a:p>
        </p:txBody>
      </p:sp>
    </p:spTree>
    <p:extLst>
      <p:ext uri="{BB962C8B-B14F-4D97-AF65-F5344CB8AC3E}">
        <p14:creationId xmlns:p14="http://schemas.microsoft.com/office/powerpoint/2010/main" val="2894345032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188640"/>
            <a:ext cx="8712968" cy="6552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" name="Rectangle 2"/>
          <p:cNvSpPr/>
          <p:nvPr/>
        </p:nvSpPr>
        <p:spPr>
          <a:xfrm>
            <a:off x="755576" y="548680"/>
            <a:ext cx="7920880" cy="5976664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6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CH" sz="6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6000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 Sud</a:t>
            </a:r>
            <a:endParaRPr lang="fr-CH" sz="6000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64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251520" y="332656"/>
            <a:ext cx="8640960" cy="619268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4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CH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 Sibiu Sud</a:t>
            </a:r>
          </a:p>
          <a:p>
            <a:pPr algn="ctr"/>
            <a:r>
              <a:rPr lang="fr-CH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fr-CH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Coming</a:t>
            </a:r>
            <a:r>
              <a:rPr lang="fr-CH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CH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Sibiu </a:t>
            </a:r>
            <a:r>
              <a:rPr lang="fr-CH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Vest</a:t>
            </a:r>
            <a:endParaRPr lang="fr-CH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40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251520" y="332656"/>
            <a:ext cx="8640960" cy="619268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4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fr-CH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r-CH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Coming</a:t>
            </a:r>
            <a:r>
              <a:rPr lang="fr-CH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endParaRPr lang="fr-CH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CH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fr-CH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b) RASINARI 106A</a:t>
            </a:r>
          </a:p>
        </p:txBody>
      </p:sp>
    </p:spTree>
    <p:extLst>
      <p:ext uri="{BB962C8B-B14F-4D97-AF65-F5344CB8AC3E}">
        <p14:creationId xmlns:p14="http://schemas.microsoft.com/office/powerpoint/2010/main" val="418472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ophie\Pictures\Capture0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4" y="908720"/>
            <a:ext cx="7951099" cy="48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32046" y="1931888"/>
            <a:ext cx="3960000" cy="237600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Ins="180000" rtlCol="0" anchor="t"/>
          <a:lstStyle/>
          <a:p>
            <a:r>
              <a:rPr lang="fr-CH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Toate</a:t>
            </a:r>
            <a:r>
              <a:rPr lang="fr-CH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Directiile</a:t>
            </a:r>
            <a:endParaRPr lang="fr-CH" sz="3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95936" y="2573085"/>
            <a:ext cx="2340000" cy="5760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ctr"/>
            <a:r>
              <a:rPr lang="fr-CH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Centru</a:t>
            </a:r>
            <a:endParaRPr lang="fr-CH" sz="3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71123" y="3539817"/>
            <a:ext cx="2520000" cy="5760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r>
              <a:rPr lang="fr-CH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Aeroport</a:t>
            </a:r>
            <a:endParaRPr lang="fr-CH" sz="3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lèche vers le bas 3"/>
          <p:cNvSpPr/>
          <p:nvPr/>
        </p:nvSpPr>
        <p:spPr>
          <a:xfrm rot="-5400000">
            <a:off x="6444224" y="3341849"/>
            <a:ext cx="468000" cy="972000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ctr"/>
            <a:endParaRPr lang="fr-CH" u="sng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32046" y="3348171"/>
            <a:ext cx="3960000" cy="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ctr"/>
            <a:endParaRPr lang="fr-CH" u="sng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lèche vers le bas 7"/>
          <p:cNvSpPr/>
          <p:nvPr/>
        </p:nvSpPr>
        <p:spPr>
          <a:xfrm rot="-10800000">
            <a:off x="6588224" y="2153517"/>
            <a:ext cx="468000" cy="900000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ctr"/>
            <a:endParaRPr lang="fr-CH" u="sng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https://t2.ftcdn.net/jpg/00/06/12/33/400_F_6123319_UooFwBrI0QE3BmgtmsBXfC3HE5D35wB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092" y="3593849"/>
            <a:ext cx="672312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878224" y="5145691"/>
            <a:ext cx="3600000" cy="5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r"/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DN7 ( 1 ) </a:t>
            </a:r>
          </a:p>
        </p:txBody>
      </p:sp>
    </p:spTree>
    <p:extLst>
      <p:ext uri="{BB962C8B-B14F-4D97-AF65-F5344CB8AC3E}">
        <p14:creationId xmlns:p14="http://schemas.microsoft.com/office/powerpoint/2010/main" val="68564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ophie\Pictures\Capture0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76672"/>
            <a:ext cx="3467005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Sophie\Pictures\Capture00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573016"/>
            <a:ext cx="3969734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284192" y="1844824"/>
            <a:ext cx="3600000" cy="5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r"/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DN7 ( 2+3 ) </a:t>
            </a:r>
          </a:p>
        </p:txBody>
      </p:sp>
    </p:spTree>
    <p:extLst>
      <p:ext uri="{BB962C8B-B14F-4D97-AF65-F5344CB8AC3E}">
        <p14:creationId xmlns:p14="http://schemas.microsoft.com/office/powerpoint/2010/main" val="3482059104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ophie\Pictures\Capture0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32656"/>
            <a:ext cx="5881927" cy="61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792016" y="4293096"/>
            <a:ext cx="1080000" cy="5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0" rtlCol="0" anchor="ctr"/>
          <a:lstStyle/>
          <a:p>
            <a:r>
              <a:rPr lang="fr-CH" sz="1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Autogarâ</a:t>
            </a:r>
            <a:endParaRPr lang="fr-CH" sz="15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H" sz="1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extern</a:t>
            </a:r>
            <a:endParaRPr lang="fr-CH" sz="15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017" y="3573016"/>
            <a:ext cx="383456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lèche vers le bas 3"/>
          <p:cNvSpPr/>
          <p:nvPr/>
        </p:nvSpPr>
        <p:spPr>
          <a:xfrm rot="5400000">
            <a:off x="3504052" y="4730374"/>
            <a:ext cx="159864" cy="576064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ctr"/>
            <a:endParaRPr lang="fr-CH" u="sng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19685" y="5860728"/>
            <a:ext cx="4140000" cy="5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r"/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DN7 ( </a:t>
            </a:r>
            <a:r>
              <a:rPr lang="fr-CH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) 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spre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strada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Malului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 rot="-2340000">
            <a:off x="4427702" y="971592"/>
            <a:ext cx="360000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9" name="Rectangle 8"/>
          <p:cNvSpPr/>
          <p:nvPr/>
        </p:nvSpPr>
        <p:spPr>
          <a:xfrm rot="-2340000">
            <a:off x="4933426" y="971591"/>
            <a:ext cx="360000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45362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ophie\Pictures\Capture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003" y="571904"/>
            <a:ext cx="6173489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5.1 Russian road sign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645024"/>
            <a:ext cx="383456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228184" y="1000938"/>
            <a:ext cx="1260000" cy="23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r"/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DN7</a:t>
            </a:r>
          </a:p>
          <a:p>
            <a:pPr algn="r"/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( 4bis )</a:t>
            </a:r>
          </a:p>
          <a:p>
            <a:pPr algn="r"/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Spre</a:t>
            </a:r>
            <a:endParaRPr lang="fr-CH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Strada</a:t>
            </a:r>
            <a:endParaRPr lang="fr-CH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Malului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 rot="1020000">
            <a:off x="4737043" y="1391475"/>
            <a:ext cx="576000" cy="72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02395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ophie\Pictures\Capture0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92696"/>
            <a:ext cx="7699251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5" y="1207237"/>
            <a:ext cx="504058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57773" y="3505801"/>
            <a:ext cx="1080000" cy="72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5" name="Rectangle 4"/>
          <p:cNvSpPr/>
          <p:nvPr/>
        </p:nvSpPr>
        <p:spPr>
          <a:xfrm>
            <a:off x="2987824" y="4077072"/>
            <a:ext cx="1080000" cy="72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88781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ophie\Pictures\Capture0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352" y="384365"/>
            <a:ext cx="5971960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012160" y="974546"/>
            <a:ext cx="1260000" cy="23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r"/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Strada</a:t>
            </a:r>
            <a:endParaRPr lang="fr-CH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</a:t>
            </a:r>
          </a:p>
          <a:p>
            <a:pPr algn="r"/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Neculce</a:t>
            </a:r>
            <a:endParaRPr lang="fr-CH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fr-CH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fr-CH" sz="9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fr-CH" sz="9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vite de passer par le centre 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</p:txBody>
      </p:sp>
      <p:pic>
        <p:nvPicPr>
          <p:cNvPr id="4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933056"/>
            <a:ext cx="504058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355976" y="1052736"/>
            <a:ext cx="1080000" cy="72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020919077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ophie\Pictures\Capture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7" y="771525"/>
            <a:ext cx="7132257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5.1 Russian road sign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244" y="1484784"/>
            <a:ext cx="504057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44133" y="2708920"/>
            <a:ext cx="1224000" cy="23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r"/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Strada</a:t>
            </a:r>
            <a:endParaRPr lang="fr-CH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</a:t>
            </a:r>
          </a:p>
          <a:p>
            <a:pPr algn="r"/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Neculce</a:t>
            </a:r>
            <a:endParaRPr lang="fr-CH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fr-CH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fr-CH" sz="9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fr-CH" sz="9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vite de passer par le centre 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06565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ophie\Pictures\Capture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675" y="404664"/>
            <a:ext cx="6182815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779912" y="5013176"/>
            <a:ext cx="3600000" cy="684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r"/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algn="r"/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Cfr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1d 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Poplaca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" name="Picture 2" descr="5.1 Russian road sign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340768"/>
            <a:ext cx="690959" cy="900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rot="-1260000">
            <a:off x="4227973" y="3620034"/>
            <a:ext cx="540000" cy="72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640320616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ophie\Pictures\Capture0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467" y="548680"/>
            <a:ext cx="5033414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420888"/>
            <a:ext cx="442216" cy="576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934096" y="757276"/>
            <a:ext cx="2880000" cy="5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r"/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DN7( </a:t>
            </a:r>
            <a:r>
              <a:rPr lang="fr-CH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)  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Spre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Centru</a:t>
            </a:r>
            <a:endParaRPr lang="fr-CH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 rot="-1260000">
            <a:off x="4817838" y="1723168"/>
            <a:ext cx="540000" cy="72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6" name="Rectangle 5"/>
          <p:cNvSpPr/>
          <p:nvPr/>
        </p:nvSpPr>
        <p:spPr>
          <a:xfrm rot="-1260000">
            <a:off x="5369064" y="1745199"/>
            <a:ext cx="540000" cy="72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505468339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Sophie\Pictures\Capture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92896"/>
            <a:ext cx="3799537" cy="24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3528" y="5750688"/>
            <a:ext cx="3960000" cy="5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r"/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DN7( 6 )  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Boulevardul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Victoriei</a:t>
            </a:r>
            <a:endParaRPr lang="fr-CH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32040" y="462555"/>
            <a:ext cx="3600000" cy="620680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tIns="1440000" rIns="468000" rtlCol="0" anchor="t"/>
          <a:lstStyle/>
          <a:p>
            <a:r>
              <a:rPr lang="fr-CH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Bucuresti</a:t>
            </a:r>
          </a:p>
          <a:p>
            <a:r>
              <a:rPr lang="fr-CH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Agnita</a:t>
            </a:r>
            <a:endParaRPr lang="fr-CH" sz="2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H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Pâltinis</a:t>
            </a:r>
            <a:endParaRPr lang="fr-CH" sz="2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H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Cisnadie</a:t>
            </a:r>
            <a:endParaRPr lang="fr-CH" sz="2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CH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CH" sz="2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CH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CH" sz="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H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Sebes</a:t>
            </a:r>
            <a:r>
              <a:rPr lang="fr-CH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Medias</a:t>
            </a:r>
          </a:p>
          <a:p>
            <a:endParaRPr lang="fr-CH" sz="1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48072" y="794075"/>
            <a:ext cx="3132000" cy="90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tIns="216000" rIns="468000" rtlCol="0" anchor="ctr"/>
          <a:lstStyle/>
          <a:p>
            <a:r>
              <a:rPr lang="fr-CH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Bucuresti</a:t>
            </a:r>
          </a:p>
          <a:p>
            <a:r>
              <a:rPr lang="fr-CH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Brasov</a:t>
            </a:r>
          </a:p>
          <a:p>
            <a:pPr algn="r"/>
            <a:endParaRPr lang="fr-CH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20036" y="1869397"/>
            <a:ext cx="3420000" cy="3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468000" rtlCol="0" anchor="ctr"/>
          <a:lstStyle/>
          <a:p>
            <a:pPr algn="r"/>
            <a:endParaRPr lang="fr-CH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Connecteur droit avec flèche 8"/>
          <p:cNvCxnSpPr/>
          <p:nvPr/>
        </p:nvCxnSpPr>
        <p:spPr>
          <a:xfrm>
            <a:off x="7110016" y="2276872"/>
            <a:ext cx="1008000" cy="0"/>
          </a:xfrm>
          <a:prstGeom prst="straightConnector1">
            <a:avLst/>
          </a:prstGeom>
          <a:ln w="1270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à coins arrondis 9"/>
          <p:cNvSpPr/>
          <p:nvPr/>
        </p:nvSpPr>
        <p:spPr>
          <a:xfrm>
            <a:off x="5004048" y="620688"/>
            <a:ext cx="3456000" cy="5976664"/>
          </a:xfrm>
          <a:prstGeom prst="roundRect">
            <a:avLst>
              <a:gd name="adj" fmla="val 4909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468000" rtlCol="0" anchor="ctr"/>
          <a:lstStyle/>
          <a:p>
            <a:pPr algn="r"/>
            <a:endParaRPr lang="fr-CH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89043" y="6056816"/>
            <a:ext cx="2088000" cy="39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08000" rtlCol="0" anchor="ctr"/>
          <a:lstStyle/>
          <a:p>
            <a:pPr algn="ctr"/>
            <a:r>
              <a:rPr lang="fr-CH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Inel</a:t>
            </a:r>
            <a:r>
              <a:rPr lang="fr-CH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Central</a:t>
            </a:r>
          </a:p>
        </p:txBody>
      </p:sp>
      <p:pic>
        <p:nvPicPr>
          <p:cNvPr id="13" name="Picture 2" descr="https://t2.ftcdn.net/jpg/00/06/12/33/400_F_6123319_UooFwBrI0QE3BmgtmsBXfC3HE5D35wB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632" y="6020816"/>
            <a:ext cx="56828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862216" y="2882841"/>
            <a:ext cx="396000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ctr"/>
            <a:endParaRPr lang="fr-CH" u="sng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362016" y="2882841"/>
            <a:ext cx="396000" cy="36000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CH" sz="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884072" y="2882841"/>
            <a:ext cx="396000" cy="36000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CH" sz="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Muzeul</a:t>
            </a:r>
            <a:endParaRPr lang="fr-CH" sz="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CH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Astra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020036" y="3735293"/>
            <a:ext cx="3420000" cy="3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468000" rtlCol="0" anchor="ctr"/>
          <a:lstStyle/>
          <a:p>
            <a:pPr algn="r"/>
            <a:endParaRPr lang="fr-CH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145685" y="3916389"/>
            <a:ext cx="3168000" cy="90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216000" rIns="468000" rtlCol="0" anchor="ctr"/>
          <a:lstStyle/>
          <a:p>
            <a:r>
              <a:rPr lang="fr-CH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Arad - </a:t>
            </a:r>
            <a:r>
              <a:rPr lang="fr-CH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Sebes</a:t>
            </a:r>
            <a:endParaRPr lang="fr-CH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H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Cluj </a:t>
            </a:r>
            <a:r>
              <a:rPr lang="fr-CH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Napoca</a:t>
            </a:r>
            <a:endParaRPr lang="fr-CH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fr-CH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Connecteur droit avec flèche 18"/>
          <p:cNvCxnSpPr/>
          <p:nvPr/>
        </p:nvCxnSpPr>
        <p:spPr>
          <a:xfrm>
            <a:off x="7056016" y="1244075"/>
            <a:ext cx="1008000" cy="0"/>
          </a:xfrm>
          <a:prstGeom prst="straightConnector1">
            <a:avLst/>
          </a:prstGeom>
          <a:ln w="1270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5184016" y="5497381"/>
            <a:ext cx="2376000" cy="39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08000" rtlCol="0" anchor="ctr"/>
          <a:lstStyle/>
          <a:p>
            <a:r>
              <a:rPr lang="fr-CH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Ocna</a:t>
            </a:r>
            <a:r>
              <a:rPr lang="fr-CH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Sibiului</a:t>
            </a:r>
            <a:endParaRPr lang="fr-CH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Connecteur droit avec flèche 20"/>
          <p:cNvCxnSpPr/>
          <p:nvPr/>
        </p:nvCxnSpPr>
        <p:spPr>
          <a:xfrm flipH="1">
            <a:off x="7258216" y="4366389"/>
            <a:ext cx="936056" cy="1"/>
          </a:xfrm>
          <a:prstGeom prst="straightConnector1">
            <a:avLst/>
          </a:prstGeom>
          <a:ln w="1270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5004048" y="4933922"/>
            <a:ext cx="3420000" cy="3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468000" rtlCol="0" anchor="ctr"/>
          <a:lstStyle/>
          <a:p>
            <a:pPr algn="r"/>
            <a:endParaRPr lang="fr-CH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Connecteur droit avec flèche 23"/>
          <p:cNvCxnSpPr/>
          <p:nvPr/>
        </p:nvCxnSpPr>
        <p:spPr>
          <a:xfrm flipH="1">
            <a:off x="7668583" y="5695381"/>
            <a:ext cx="587441" cy="0"/>
          </a:xfrm>
          <a:prstGeom prst="straightConnector1">
            <a:avLst/>
          </a:prstGeom>
          <a:ln w="1270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26443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19" y="1052736"/>
            <a:ext cx="7895814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lèche droite 2"/>
          <p:cNvSpPr/>
          <p:nvPr/>
        </p:nvSpPr>
        <p:spPr>
          <a:xfrm flipH="1">
            <a:off x="3563888" y="2564904"/>
            <a:ext cx="1800000" cy="468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540000" rtlCol="0" anchor="ctr"/>
          <a:lstStyle/>
          <a:p>
            <a:pPr algn="ctr"/>
            <a:r>
              <a:rPr lang="fr-CH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 Sibiu</a:t>
            </a:r>
            <a:endParaRPr lang="fr-CH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lèche droite 3"/>
          <p:cNvSpPr/>
          <p:nvPr/>
        </p:nvSpPr>
        <p:spPr>
          <a:xfrm flipH="1">
            <a:off x="3592571" y="3105016"/>
            <a:ext cx="1800000" cy="468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pic>
        <p:nvPicPr>
          <p:cNvPr id="5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336" y="3159016"/>
            <a:ext cx="361800" cy="360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864472" y="2636904"/>
            <a:ext cx="432000" cy="3240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106A</a:t>
            </a:r>
            <a:endParaRPr lang="fr-CH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51920" y="5229200"/>
            <a:ext cx="4500000" cy="5040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08000" rtlCol="0" anchor="ctr"/>
          <a:lstStyle/>
          <a:p>
            <a:pPr algn="r"/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Râsinari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=&gt; Sibiu   106A x 106D ( 1 )</a:t>
            </a:r>
          </a:p>
        </p:txBody>
      </p:sp>
    </p:spTree>
    <p:extLst>
      <p:ext uri="{BB962C8B-B14F-4D97-AF65-F5344CB8AC3E}">
        <p14:creationId xmlns:p14="http://schemas.microsoft.com/office/powerpoint/2010/main" val="329297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63688" y="1476647"/>
            <a:ext cx="3060000" cy="324036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188000" rIns="108000" rtlCol="0" anchor="t"/>
          <a:lstStyle/>
          <a:p>
            <a:r>
              <a:rPr lang="fr-CH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Sebes</a:t>
            </a:r>
            <a:endParaRPr lang="fr-CH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H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Medias</a:t>
            </a:r>
          </a:p>
          <a:p>
            <a:endParaRPr lang="fr-CH" sz="1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60032" y="1484783"/>
            <a:ext cx="3060000" cy="324036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188000" rIns="468000" rtlCol="0" anchor="t"/>
          <a:lstStyle/>
          <a:p>
            <a:r>
              <a:rPr lang="fr-CH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Bucuresti</a:t>
            </a:r>
          </a:p>
          <a:p>
            <a:r>
              <a:rPr lang="fr-CH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Agnita</a:t>
            </a:r>
            <a:endParaRPr lang="fr-CH" sz="2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H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Pâltinis</a:t>
            </a:r>
            <a:endParaRPr lang="fr-CH" sz="2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H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Cisnadie</a:t>
            </a:r>
            <a:endParaRPr lang="fr-CH" sz="2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40032" y="1682856"/>
            <a:ext cx="2700000" cy="90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216000" rIns="36000" rtlCol="0" anchor="ctr"/>
          <a:lstStyle/>
          <a:p>
            <a:r>
              <a:rPr lang="fr-CH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Bucuresti</a:t>
            </a:r>
          </a:p>
          <a:p>
            <a:r>
              <a:rPr lang="fr-CH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Brasov</a:t>
            </a:r>
          </a:p>
          <a:p>
            <a:pPr algn="r"/>
            <a:endParaRPr lang="fr-CH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Connecteur droit avec flèche 4"/>
          <p:cNvCxnSpPr/>
          <p:nvPr/>
        </p:nvCxnSpPr>
        <p:spPr>
          <a:xfrm>
            <a:off x="6588224" y="2276872"/>
            <a:ext cx="1008000" cy="0"/>
          </a:xfrm>
          <a:prstGeom prst="straightConnector1">
            <a:avLst/>
          </a:prstGeom>
          <a:ln w="1270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/>
          <p:nvPr/>
        </p:nvCxnSpPr>
        <p:spPr>
          <a:xfrm>
            <a:off x="6588224" y="3212976"/>
            <a:ext cx="1008000" cy="0"/>
          </a:xfrm>
          <a:prstGeom prst="straightConnector1">
            <a:avLst/>
          </a:prstGeom>
          <a:ln w="1270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6390224" y="3583765"/>
            <a:ext cx="396000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ctr"/>
            <a:endParaRPr lang="fr-CH" u="sng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94224" y="3583765"/>
            <a:ext cx="396000" cy="36000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CH" sz="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344926" y="3583765"/>
            <a:ext cx="396000" cy="36000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CH" sz="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Muzeul</a:t>
            </a:r>
            <a:endParaRPr lang="fr-CH" sz="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CH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Astra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943688" y="1682856"/>
            <a:ext cx="2700000" cy="90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216000" rIns="36000" rtlCol="0" anchor="ctr"/>
          <a:lstStyle/>
          <a:p>
            <a:r>
              <a:rPr lang="fr-CH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Arad - </a:t>
            </a:r>
            <a:r>
              <a:rPr lang="fr-CH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Sebes</a:t>
            </a:r>
            <a:endParaRPr lang="fr-CH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H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Cluj </a:t>
            </a:r>
            <a:r>
              <a:rPr lang="fr-CH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Napoca</a:t>
            </a:r>
            <a:endParaRPr lang="fr-CH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fr-CH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Connecteur droit avec flèche 12"/>
          <p:cNvCxnSpPr/>
          <p:nvPr/>
        </p:nvCxnSpPr>
        <p:spPr>
          <a:xfrm flipH="1">
            <a:off x="3851920" y="2157511"/>
            <a:ext cx="720000" cy="1"/>
          </a:xfrm>
          <a:prstGeom prst="straightConnector1">
            <a:avLst/>
          </a:prstGeom>
          <a:ln w="1270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943688" y="3593472"/>
            <a:ext cx="2376000" cy="39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08000" rtlCol="0" anchor="ctr"/>
          <a:lstStyle/>
          <a:p>
            <a:r>
              <a:rPr lang="fr-CH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Ocna</a:t>
            </a:r>
            <a:r>
              <a:rPr lang="fr-CH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Sibiului</a:t>
            </a:r>
            <a:endParaRPr lang="fr-CH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943688" y="4077072"/>
            <a:ext cx="2088000" cy="39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08000" rtlCol="0" anchor="ctr"/>
          <a:lstStyle/>
          <a:p>
            <a:pPr algn="ctr"/>
            <a:r>
              <a:rPr lang="fr-CH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Inel</a:t>
            </a:r>
            <a:r>
              <a:rPr lang="fr-CH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Central</a:t>
            </a:r>
          </a:p>
        </p:txBody>
      </p:sp>
      <p:pic>
        <p:nvPicPr>
          <p:cNvPr id="16" name="Picture 2" descr="https://t2.ftcdn.net/jpg/00/06/12/33/400_F_6123319_UooFwBrI0QE3BmgtmsBXfC3HE5D35wB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041072"/>
            <a:ext cx="56828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à coins arrondis 16"/>
          <p:cNvSpPr/>
          <p:nvPr/>
        </p:nvSpPr>
        <p:spPr>
          <a:xfrm>
            <a:off x="1835696" y="1484783"/>
            <a:ext cx="5976664" cy="3232225"/>
          </a:xfrm>
          <a:prstGeom prst="roundRect">
            <a:avLst>
              <a:gd name="adj" fmla="val 2237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ctr"/>
            <a:endParaRPr lang="fr-CH" u="sng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Connecteur droit avec flèche 17"/>
          <p:cNvCxnSpPr/>
          <p:nvPr/>
        </p:nvCxnSpPr>
        <p:spPr>
          <a:xfrm flipH="1">
            <a:off x="3484776" y="3096826"/>
            <a:ext cx="1080000" cy="1"/>
          </a:xfrm>
          <a:prstGeom prst="straightConnector1">
            <a:avLst/>
          </a:prstGeom>
          <a:ln w="1270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3459376" y="5085184"/>
            <a:ext cx="2880000" cy="72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r"/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Variante</a:t>
            </a:r>
          </a:p>
          <a:p>
            <a:pPr algn="r"/>
            <a:r>
              <a:rPr lang="fr-CH" sz="12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Plus clair, plus lisible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823688" y="1484783"/>
            <a:ext cx="45719" cy="3232225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ctr"/>
            <a:endParaRPr lang="fr-CH" u="sng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044855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Sophie\Pictures\Capture0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620688"/>
            <a:ext cx="6813809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39952" y="5734643"/>
            <a:ext cx="3960000" cy="5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r"/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DN7( </a:t>
            </a:r>
            <a:r>
              <a:rPr lang="fr-CH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)  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Centru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pic>
        <p:nvPicPr>
          <p:cNvPr id="4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5" y="1412776"/>
            <a:ext cx="504057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531477" y="1462431"/>
            <a:ext cx="648000" cy="72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150233552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Sophie\Pictures\Capture0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21432"/>
            <a:ext cx="6514272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7" y="1276235"/>
            <a:ext cx="563357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665765" y="5272856"/>
            <a:ext cx="3960000" cy="5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r"/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DN7( </a:t>
            </a:r>
            <a:r>
              <a:rPr lang="fr-CH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)  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Centru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719041426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Sophie\Pictures\Capture0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32856"/>
            <a:ext cx="2505075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27933" y="5877272"/>
            <a:ext cx="7992888" cy="5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r"/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DN7 - 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Bulevardul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General 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Vasile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Milea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Strada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Semaforului</a:t>
            </a:r>
            <a:endParaRPr lang="fr-CH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83968" y="1556792"/>
            <a:ext cx="4031888" cy="3960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rtlCol="0" anchor="t"/>
          <a:lstStyle/>
          <a:p>
            <a:endParaRPr lang="fr-CH" sz="1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377493" y="2492896"/>
            <a:ext cx="1640979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ctr"/>
            <a:r>
              <a:rPr lang="fr-CH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Bucuresti</a:t>
            </a:r>
          </a:p>
        </p:txBody>
      </p:sp>
      <p:sp>
        <p:nvSpPr>
          <p:cNvPr id="6" name="Rectangle 5"/>
          <p:cNvSpPr/>
          <p:nvPr/>
        </p:nvSpPr>
        <p:spPr>
          <a:xfrm>
            <a:off x="3563888" y="2780928"/>
            <a:ext cx="1640979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ctr"/>
            <a:endParaRPr lang="fr-CH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lèche vers le haut 4"/>
          <p:cNvSpPr/>
          <p:nvPr/>
        </p:nvSpPr>
        <p:spPr>
          <a:xfrm>
            <a:off x="6606404" y="3142506"/>
            <a:ext cx="360000" cy="2160000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ctr"/>
            <a:endParaRPr lang="fr-CH" u="sng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lèche vers le haut 7"/>
          <p:cNvSpPr/>
          <p:nvPr/>
        </p:nvSpPr>
        <p:spPr>
          <a:xfrm>
            <a:off x="7476960" y="3142506"/>
            <a:ext cx="360000" cy="2160000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ctr"/>
            <a:endParaRPr lang="fr-CH" u="sng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27984" y="3322573"/>
            <a:ext cx="1378361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44000" rIns="180000" rtlCol="0" anchor="ctr"/>
          <a:lstStyle/>
          <a:p>
            <a:pPr algn="r"/>
            <a:r>
              <a:rPr lang="fr-CH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Agnita</a:t>
            </a:r>
            <a:endParaRPr lang="fr-CH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79982" y="1772896"/>
            <a:ext cx="1836000" cy="72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tIns="216000" rIns="468000" rtlCol="0" anchor="ctr"/>
          <a:lstStyle/>
          <a:p>
            <a:pPr algn="ctr"/>
            <a:r>
              <a:rPr lang="fr-CH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Bucuresti</a:t>
            </a:r>
          </a:p>
          <a:p>
            <a:pPr algn="ctr"/>
            <a:r>
              <a:rPr lang="fr-CH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Brasov</a:t>
            </a:r>
          </a:p>
          <a:p>
            <a:pPr algn="r"/>
            <a:endParaRPr lang="fr-CH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06404" y="3711827"/>
            <a:ext cx="396000" cy="2160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476960" y="3679321"/>
            <a:ext cx="396000" cy="2160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525127" y="2602573"/>
            <a:ext cx="1620000" cy="72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16000" rIns="0" rtlCol="0" anchor="ctr"/>
          <a:lstStyle/>
          <a:p>
            <a:pPr algn="ctr"/>
            <a:r>
              <a:rPr lang="fr-CH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Arad - </a:t>
            </a:r>
            <a:r>
              <a:rPr lang="fr-CH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Sebes</a:t>
            </a:r>
            <a:endParaRPr lang="fr-CH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CH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Cluj </a:t>
            </a:r>
            <a:r>
              <a:rPr lang="fr-CH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Napoca</a:t>
            </a:r>
            <a:endParaRPr lang="fr-CH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fr-CH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613900" y="3927827"/>
            <a:ext cx="180000" cy="13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ctr"/>
            <a:endParaRPr lang="fr-CH" u="sng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Flèche vers le bas 18"/>
          <p:cNvSpPr/>
          <p:nvPr/>
        </p:nvSpPr>
        <p:spPr>
          <a:xfrm rot="5400000">
            <a:off x="5050327" y="3427717"/>
            <a:ext cx="396000" cy="10800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ctr"/>
            <a:endParaRPr lang="fr-CH" u="sng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à coins arrondis 19"/>
          <p:cNvSpPr/>
          <p:nvPr/>
        </p:nvSpPr>
        <p:spPr>
          <a:xfrm>
            <a:off x="4306620" y="1623533"/>
            <a:ext cx="3937788" cy="3816424"/>
          </a:xfrm>
          <a:prstGeom prst="roundRect">
            <a:avLst>
              <a:gd name="adj" fmla="val 4687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ctr"/>
            <a:endParaRPr lang="fr-CH" u="sng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925176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ophie\Pictures\Capture0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20652"/>
            <a:ext cx="8424936" cy="4016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372200" y="2492896"/>
            <a:ext cx="2016224" cy="1656184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52000" tIns="216000" rIns="180000" rtlCol="0" anchor="t"/>
          <a:lstStyle/>
          <a:p>
            <a:pPr algn="ctr"/>
            <a:r>
              <a:rPr lang="fr-CH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E81 </a:t>
            </a:r>
          </a:p>
          <a:p>
            <a:pPr algn="ctr"/>
            <a:r>
              <a:rPr lang="fr-CH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E68</a:t>
            </a:r>
          </a:p>
          <a:p>
            <a:pPr algn="ctr"/>
            <a:endParaRPr lang="fr-CH" sz="1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CH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km</a:t>
            </a:r>
          </a:p>
        </p:txBody>
      </p:sp>
      <p:sp>
        <p:nvSpPr>
          <p:cNvPr id="4" name="Rectangle 3"/>
          <p:cNvSpPr/>
          <p:nvPr/>
        </p:nvSpPr>
        <p:spPr>
          <a:xfrm>
            <a:off x="3995936" y="4653136"/>
            <a:ext cx="3960000" cy="5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r"/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DN7( </a:t>
            </a:r>
            <a:r>
              <a:rPr lang="fr-CH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)</a:t>
            </a:r>
          </a:p>
        </p:txBody>
      </p:sp>
      <p:pic>
        <p:nvPicPr>
          <p:cNvPr id="5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4" y="2708920"/>
            <a:ext cx="864098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7524328" y="2708920"/>
            <a:ext cx="612000" cy="36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>
                <a:latin typeface="Arial" panose="020B0604020202020204" pitchFamily="34" charset="0"/>
                <a:cs typeface="Arial" panose="020B0604020202020204" pitchFamily="34" charset="0"/>
              </a:rPr>
              <a:t>E81</a:t>
            </a:r>
            <a:endParaRPr lang="fr-C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26147" y="3140988"/>
            <a:ext cx="612000" cy="36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>
                <a:latin typeface="Arial" panose="020B0604020202020204" pitchFamily="34" charset="0"/>
                <a:cs typeface="Arial" panose="020B0604020202020204" pitchFamily="34" charset="0"/>
              </a:rPr>
              <a:t>A1</a:t>
            </a:r>
            <a:endParaRPr lang="fr-C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345340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ophie\Pictures\Capture0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700808"/>
            <a:ext cx="3416156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3528" y="369058"/>
            <a:ext cx="4896544" cy="630030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4" name="Rectangle à coins arrondis 3"/>
          <p:cNvSpPr/>
          <p:nvPr/>
        </p:nvSpPr>
        <p:spPr>
          <a:xfrm>
            <a:off x="467544" y="513071"/>
            <a:ext cx="4320000" cy="6084000"/>
          </a:xfrm>
          <a:prstGeom prst="roundRect">
            <a:avLst>
              <a:gd name="adj" fmla="val 616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rtlCol="0" anchor="b"/>
          <a:lstStyle/>
          <a:p>
            <a:pPr algn="ctr"/>
            <a:endParaRPr lang="fr-CH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74076" y="764704"/>
            <a:ext cx="2925916" cy="129614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8000" rtlCol="0" anchor="ctr"/>
          <a:lstStyle/>
          <a:p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Bucuresti</a:t>
            </a:r>
          </a:p>
          <a:p>
            <a:r>
              <a:rPr lang="fr-CH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Ramnicu</a:t>
            </a:r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Vâlcea</a:t>
            </a:r>
          </a:p>
          <a:p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Brasov</a:t>
            </a:r>
          </a:p>
          <a:p>
            <a:r>
              <a:rPr lang="fr-CH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Fagaras</a:t>
            </a:r>
            <a:endParaRPr lang="fr-CH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19672" y="1020912"/>
            <a:ext cx="360000" cy="216024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8" name="Flèche vers le haut 7"/>
          <p:cNvSpPr/>
          <p:nvPr/>
        </p:nvSpPr>
        <p:spPr>
          <a:xfrm>
            <a:off x="971600" y="692696"/>
            <a:ext cx="484632" cy="5760000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9" name="Rectangle 8"/>
          <p:cNvSpPr/>
          <p:nvPr/>
        </p:nvSpPr>
        <p:spPr>
          <a:xfrm>
            <a:off x="1647850" y="1628800"/>
            <a:ext cx="360000" cy="216024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fr-CH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lèche droite 9"/>
          <p:cNvSpPr/>
          <p:nvPr/>
        </p:nvSpPr>
        <p:spPr>
          <a:xfrm>
            <a:off x="1307179" y="3122696"/>
            <a:ext cx="2520280" cy="36000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1" name="Rectangle 10"/>
          <p:cNvSpPr/>
          <p:nvPr/>
        </p:nvSpPr>
        <p:spPr>
          <a:xfrm>
            <a:off x="1456232" y="2335687"/>
            <a:ext cx="2160000" cy="72008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r>
              <a:rPr lang="fr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Bucuresti</a:t>
            </a:r>
          </a:p>
          <a:p>
            <a:r>
              <a:rPr lang="fr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Brasov</a:t>
            </a:r>
            <a:endParaRPr lang="fr-CH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 rot="21600000">
            <a:off x="1766488" y="2492896"/>
            <a:ext cx="1620000" cy="36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3" name="Rectangle 12"/>
          <p:cNvSpPr/>
          <p:nvPr/>
        </p:nvSpPr>
        <p:spPr>
          <a:xfrm rot="21600000">
            <a:off x="1757320" y="2852936"/>
            <a:ext cx="1620000" cy="36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4" name="Rectangle 13"/>
          <p:cNvSpPr/>
          <p:nvPr/>
        </p:nvSpPr>
        <p:spPr>
          <a:xfrm>
            <a:off x="4037443" y="2762696"/>
            <a:ext cx="612000" cy="36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E81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046488" y="3334209"/>
            <a:ext cx="612000" cy="36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A1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31771" y="3525418"/>
            <a:ext cx="2395688" cy="1224136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Arad - </a:t>
            </a:r>
            <a:r>
              <a:rPr lang="fr-CH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Sebes</a:t>
            </a:r>
            <a:endParaRPr lang="fr-CH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Cluj </a:t>
            </a:r>
            <a:r>
              <a:rPr lang="fr-CH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Napoca</a:t>
            </a:r>
            <a:endParaRPr lang="fr-CH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H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Targu</a:t>
            </a:r>
            <a:r>
              <a:rPr lang="fr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Mures   </a:t>
            </a:r>
          </a:p>
        </p:txBody>
      </p:sp>
      <p:pic>
        <p:nvPicPr>
          <p:cNvPr id="17" name="Picture 2" descr="https://t2.ftcdn.net/jpg/00/06/12/33/400_F_6123319_UooFwBrI0QE3BmgtmsBXfC3HE5D35wB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580" y="4123894"/>
            <a:ext cx="480852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lèche droite 17"/>
          <p:cNvSpPr/>
          <p:nvPr/>
        </p:nvSpPr>
        <p:spPr>
          <a:xfrm>
            <a:off x="1234370" y="5249364"/>
            <a:ext cx="3211672" cy="36000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" name="Rectangle 1"/>
          <p:cNvSpPr/>
          <p:nvPr/>
        </p:nvSpPr>
        <p:spPr>
          <a:xfrm>
            <a:off x="1456232" y="5609364"/>
            <a:ext cx="1656000" cy="36008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36000" rtlCol="0" anchor="ctr"/>
          <a:lstStyle/>
          <a:p>
            <a:pPr algn="r"/>
            <a:r>
              <a:rPr lang="fr-CH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Cisnadie</a:t>
            </a:r>
            <a:endParaRPr lang="fr-CH" sz="2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353443" y="5213364"/>
            <a:ext cx="684000" cy="396000"/>
          </a:xfrm>
          <a:prstGeom prst="rect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106D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80232" y="4899410"/>
            <a:ext cx="1332000" cy="3139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ctr"/>
            <a:r>
              <a:rPr lang="fr-CH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1500 m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900673" y="6086111"/>
            <a:ext cx="1179168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ctr"/>
            <a:r>
              <a:rPr lang="fr-CH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 m</a:t>
            </a:r>
          </a:p>
        </p:txBody>
      </p:sp>
    </p:spTree>
    <p:extLst>
      <p:ext uri="{BB962C8B-B14F-4D97-AF65-F5344CB8AC3E}">
        <p14:creationId xmlns:p14="http://schemas.microsoft.com/office/powerpoint/2010/main" val="228740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04048" y="5575225"/>
            <a:ext cx="3420000" cy="72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r"/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Variante </a:t>
            </a:r>
          </a:p>
          <a:p>
            <a:pPr algn="r"/>
            <a:r>
              <a:rPr lang="fr-CH" sz="1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plus clair, moins chargé</a:t>
            </a:r>
          </a:p>
        </p:txBody>
      </p:sp>
      <p:pic>
        <p:nvPicPr>
          <p:cNvPr id="3" name="Picture 2" descr="C:\Users\Sophie\Pictures\Capture0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700808"/>
            <a:ext cx="3416156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84777" y="404664"/>
            <a:ext cx="3960000" cy="597666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6" name="Flèche vers le haut 5"/>
          <p:cNvSpPr/>
          <p:nvPr/>
        </p:nvSpPr>
        <p:spPr>
          <a:xfrm>
            <a:off x="971600" y="674440"/>
            <a:ext cx="484632" cy="5526288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9" name="Flèche droite 8"/>
          <p:cNvSpPr/>
          <p:nvPr/>
        </p:nvSpPr>
        <p:spPr>
          <a:xfrm>
            <a:off x="1195364" y="3248880"/>
            <a:ext cx="2520280" cy="36000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0" name="Flèche droite 9"/>
          <p:cNvSpPr/>
          <p:nvPr/>
        </p:nvSpPr>
        <p:spPr>
          <a:xfrm>
            <a:off x="1251402" y="5069364"/>
            <a:ext cx="2438819" cy="36000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2" name="Rectangle 11"/>
          <p:cNvSpPr/>
          <p:nvPr/>
        </p:nvSpPr>
        <p:spPr>
          <a:xfrm>
            <a:off x="1567841" y="674440"/>
            <a:ext cx="2925916" cy="129614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8000" rtlCol="0" anchor="ctr"/>
          <a:lstStyle/>
          <a:p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Bucuresti</a:t>
            </a:r>
          </a:p>
          <a:p>
            <a:r>
              <a:rPr lang="fr-CH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Ramnicu</a:t>
            </a:r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Vâlcea</a:t>
            </a:r>
          </a:p>
          <a:p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Brasov</a:t>
            </a:r>
          </a:p>
          <a:p>
            <a:r>
              <a:rPr lang="fr-CH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Fagaras</a:t>
            </a:r>
            <a:endParaRPr lang="fr-CH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17" y="2348880"/>
            <a:ext cx="868253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689641" y="960583"/>
            <a:ext cx="360000" cy="216024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735517" y="1592796"/>
            <a:ext cx="360000" cy="216024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fr-CH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715644" y="2996952"/>
            <a:ext cx="612000" cy="36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E81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733644" y="3518355"/>
            <a:ext cx="612000" cy="36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A1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à coins arrondis 17"/>
          <p:cNvSpPr/>
          <p:nvPr/>
        </p:nvSpPr>
        <p:spPr>
          <a:xfrm>
            <a:off x="614121" y="476672"/>
            <a:ext cx="3852000" cy="5832648"/>
          </a:xfrm>
          <a:prstGeom prst="roundRect">
            <a:avLst>
              <a:gd name="adj" fmla="val 234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ctr"/>
            <a:endParaRPr lang="fr-CH" u="sng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838774" y="3564401"/>
            <a:ext cx="1332000" cy="3139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ctr"/>
            <a:r>
              <a:rPr lang="fr-CH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1500 m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826783" y="5429364"/>
            <a:ext cx="1332000" cy="3139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ctr"/>
            <a:r>
              <a:rPr lang="fr-CH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 m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536799" y="4692657"/>
            <a:ext cx="1656000" cy="36008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36000" rtlCol="0" anchor="ctr"/>
          <a:lstStyle/>
          <a:p>
            <a:pPr algn="r"/>
            <a:r>
              <a:rPr lang="fr-CH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Cisnadie</a:t>
            </a:r>
            <a:endParaRPr lang="fr-CH" sz="2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751644" y="5069364"/>
            <a:ext cx="576000" cy="396000"/>
          </a:xfrm>
          <a:prstGeom prst="rect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106D</a:t>
            </a:r>
            <a:endParaRPr lang="fr-CH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323961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ophie\Pictures\Capture0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72" y="1322925"/>
            <a:ext cx="7683946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07704" y="1772816"/>
            <a:ext cx="2448272" cy="201598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ctr"/>
            <a:endParaRPr lang="fr-CH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CH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Bucuresti</a:t>
            </a:r>
          </a:p>
          <a:p>
            <a:pPr algn="ctr"/>
            <a:r>
              <a:rPr lang="fr-CH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Brasov</a:t>
            </a:r>
          </a:p>
          <a:p>
            <a:pPr algn="ctr"/>
            <a:endParaRPr lang="fr-CH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CH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CH" sz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CH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Cisnadie</a:t>
            </a:r>
            <a:endParaRPr lang="fr-CH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CH" u="sng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79712" y="3264415"/>
            <a:ext cx="230400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ctr"/>
            <a:endParaRPr lang="fr-CH" u="sng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564904"/>
            <a:ext cx="864096" cy="5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à coins arrondis 3"/>
          <p:cNvSpPr/>
          <p:nvPr/>
        </p:nvSpPr>
        <p:spPr>
          <a:xfrm>
            <a:off x="1979712" y="1814488"/>
            <a:ext cx="2304256" cy="1872208"/>
          </a:xfrm>
          <a:prstGeom prst="roundRect">
            <a:avLst>
              <a:gd name="adj" fmla="val 4005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ctr"/>
            <a:endParaRPr lang="fr-CH" u="sng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lèche droite 6"/>
          <p:cNvSpPr/>
          <p:nvPr/>
        </p:nvSpPr>
        <p:spPr>
          <a:xfrm>
            <a:off x="3707904" y="3356925"/>
            <a:ext cx="432000" cy="25200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8" name="Rectangle 7"/>
          <p:cNvSpPr/>
          <p:nvPr/>
        </p:nvSpPr>
        <p:spPr>
          <a:xfrm>
            <a:off x="2051784" y="3376992"/>
            <a:ext cx="504000" cy="216000"/>
          </a:xfrm>
          <a:prstGeom prst="rect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CH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106D</a:t>
            </a:r>
            <a:endParaRPr lang="fr-CH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lèche droite 9"/>
          <p:cNvSpPr/>
          <p:nvPr/>
        </p:nvSpPr>
        <p:spPr>
          <a:xfrm rot="-5400000">
            <a:off x="1853784" y="2510904"/>
            <a:ext cx="900000" cy="36000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1" name="Flèche droite 10"/>
          <p:cNvSpPr/>
          <p:nvPr/>
        </p:nvSpPr>
        <p:spPr>
          <a:xfrm rot="-5400000">
            <a:off x="3544621" y="2510904"/>
            <a:ext cx="900000" cy="36000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506025855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ophie\Pictures\SibiuSudSib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69058"/>
            <a:ext cx="4248472" cy="590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3528" y="369058"/>
            <a:ext cx="4896544" cy="590465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5" name="Rectangle à coins arrondis 4"/>
          <p:cNvSpPr/>
          <p:nvPr/>
        </p:nvSpPr>
        <p:spPr>
          <a:xfrm>
            <a:off x="467544" y="513073"/>
            <a:ext cx="4320000" cy="5616624"/>
          </a:xfrm>
          <a:prstGeom prst="roundRect">
            <a:avLst>
              <a:gd name="adj" fmla="val 616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rtlCol="0" anchor="b"/>
          <a:lstStyle/>
          <a:p>
            <a:pPr algn="ctr"/>
            <a:endParaRPr lang="fr-CH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lèche vers le haut 3"/>
          <p:cNvSpPr/>
          <p:nvPr/>
        </p:nvSpPr>
        <p:spPr>
          <a:xfrm>
            <a:off x="971600" y="1052736"/>
            <a:ext cx="484632" cy="4824536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7" name="Flèche droite 6"/>
          <p:cNvSpPr/>
          <p:nvPr/>
        </p:nvSpPr>
        <p:spPr>
          <a:xfrm>
            <a:off x="1275972" y="3386094"/>
            <a:ext cx="2520280" cy="36000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0" name="Rectangle 9"/>
          <p:cNvSpPr/>
          <p:nvPr/>
        </p:nvSpPr>
        <p:spPr>
          <a:xfrm>
            <a:off x="1456232" y="2564904"/>
            <a:ext cx="2160000" cy="72008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r>
              <a:rPr lang="fr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Bucuresti</a:t>
            </a:r>
          </a:p>
          <a:p>
            <a:r>
              <a:rPr lang="fr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Brasov</a:t>
            </a:r>
            <a:endParaRPr lang="fr-CH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56232" y="3861048"/>
            <a:ext cx="2395688" cy="1224136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Arad - </a:t>
            </a:r>
            <a:r>
              <a:rPr lang="fr-CH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Sebes</a:t>
            </a:r>
            <a:endParaRPr lang="fr-CH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Cluj </a:t>
            </a:r>
            <a:r>
              <a:rPr lang="fr-CH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Napoca</a:t>
            </a:r>
            <a:endParaRPr lang="fr-CH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H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Targu</a:t>
            </a:r>
            <a:r>
              <a:rPr lang="fr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Mures   </a:t>
            </a:r>
          </a:p>
        </p:txBody>
      </p:sp>
      <p:sp>
        <p:nvSpPr>
          <p:cNvPr id="14" name="Rectangle 13"/>
          <p:cNvSpPr/>
          <p:nvPr/>
        </p:nvSpPr>
        <p:spPr>
          <a:xfrm rot="21600000">
            <a:off x="1659292" y="2744920"/>
            <a:ext cx="1620000" cy="36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5" name="Rectangle 14"/>
          <p:cNvSpPr/>
          <p:nvPr/>
        </p:nvSpPr>
        <p:spPr>
          <a:xfrm rot="21600000">
            <a:off x="1647851" y="3108986"/>
            <a:ext cx="1620000" cy="36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6" name="Rectangle 15"/>
          <p:cNvSpPr/>
          <p:nvPr/>
        </p:nvSpPr>
        <p:spPr>
          <a:xfrm>
            <a:off x="1574076" y="764704"/>
            <a:ext cx="2925916" cy="129614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8000" rtlCol="0" anchor="ctr"/>
          <a:lstStyle/>
          <a:p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Bucuresti</a:t>
            </a:r>
          </a:p>
          <a:p>
            <a:r>
              <a:rPr lang="fr-CH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Ramnicu</a:t>
            </a:r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Vâlcea</a:t>
            </a:r>
          </a:p>
          <a:p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Brasov</a:t>
            </a:r>
          </a:p>
          <a:p>
            <a:r>
              <a:rPr lang="fr-CH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Fagaras</a:t>
            </a:r>
            <a:endParaRPr lang="fr-CH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647850" y="1628800"/>
            <a:ext cx="360000" cy="216024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fr-CH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659292" y="1036948"/>
            <a:ext cx="360000" cy="216024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50515" y="3108985"/>
            <a:ext cx="612000" cy="36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E81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050763" y="3574639"/>
            <a:ext cx="612000" cy="36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A1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2" descr="https://t2.ftcdn.net/jpg/00/06/12/33/400_F_6123319_UooFwBrI0QE3BmgtmsBXfC3HE5D35wB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212" y="3992429"/>
            <a:ext cx="360040" cy="296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70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ophie\Pictures\SibiuSudSib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8352928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896056" y="1706756"/>
            <a:ext cx="2952000" cy="90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44000" rIns="144000" rtlCol="0" anchor="t"/>
          <a:lstStyle/>
          <a:p>
            <a:pPr algn="r"/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Bucuresti – Ram Vâlcea</a:t>
            </a:r>
          </a:p>
          <a:p>
            <a:pPr algn="r"/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Brasov - </a:t>
            </a:r>
            <a:r>
              <a:rPr lang="fr-CH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Fagaras</a:t>
            </a:r>
            <a:endParaRPr lang="fr-CH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88291" y="2642757"/>
            <a:ext cx="2952000" cy="72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tlCol="0" anchor="ctr"/>
          <a:lstStyle/>
          <a:p>
            <a:pPr algn="ctr"/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Arad - </a:t>
            </a:r>
            <a:r>
              <a:rPr lang="fr-CH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Sebes</a:t>
            </a:r>
            <a:endParaRPr lang="fr-CH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Cluj N - </a:t>
            </a:r>
            <a:r>
              <a:rPr lang="fr-CH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Targu</a:t>
            </a:r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Mures</a:t>
            </a:r>
            <a:endParaRPr lang="fr-CH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72891" y="1922757"/>
            <a:ext cx="2925916" cy="108000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44000" rtlCol="0" anchor="t"/>
          <a:lstStyle/>
          <a:p>
            <a:pPr algn="ctr"/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Bucuresti - Ram Vâlcea</a:t>
            </a:r>
          </a:p>
          <a:p>
            <a:pPr algn="ctr"/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Brasov - </a:t>
            </a:r>
            <a:r>
              <a:rPr lang="fr-CH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Fagaras</a:t>
            </a:r>
            <a:endParaRPr lang="fr-CH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lèche vers le haut 1"/>
          <p:cNvSpPr/>
          <p:nvPr/>
        </p:nvSpPr>
        <p:spPr>
          <a:xfrm>
            <a:off x="1048219" y="2488316"/>
            <a:ext cx="288000" cy="432000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8" name="Flèche vers le haut 7"/>
          <p:cNvSpPr/>
          <p:nvPr/>
        </p:nvSpPr>
        <p:spPr>
          <a:xfrm>
            <a:off x="3427082" y="2494563"/>
            <a:ext cx="288000" cy="432000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9" name="Flèche vers le haut 8"/>
          <p:cNvSpPr/>
          <p:nvPr/>
        </p:nvSpPr>
        <p:spPr>
          <a:xfrm rot="5400000">
            <a:off x="5180557" y="2626245"/>
            <a:ext cx="288000" cy="432000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1" name="Rectangle 10"/>
          <p:cNvSpPr/>
          <p:nvPr/>
        </p:nvSpPr>
        <p:spPr>
          <a:xfrm rot="21600000">
            <a:off x="5019395" y="1988840"/>
            <a:ext cx="2592000" cy="36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12" name="Picture 2" descr="https://t2.ftcdn.net/jpg/00/06/12/33/400_F_6123319_UooFwBrI0QE3BmgtmsBXfC3HE5D35wB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710563"/>
            <a:ext cx="360040" cy="296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458078" y="2752245"/>
            <a:ext cx="324000" cy="1800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691680" y="2737406"/>
            <a:ext cx="324000" cy="1800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326443" y="1340620"/>
            <a:ext cx="612000" cy="36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E81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088557" y="1355010"/>
            <a:ext cx="612000" cy="36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A1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058291" y="1340620"/>
            <a:ext cx="612000" cy="36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E68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Flèche vers le haut 18"/>
          <p:cNvSpPr/>
          <p:nvPr/>
        </p:nvSpPr>
        <p:spPr>
          <a:xfrm rot="5400000">
            <a:off x="5159762" y="2102757"/>
            <a:ext cx="288000" cy="432000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0" name="Rectangle 19"/>
          <p:cNvSpPr/>
          <p:nvPr/>
        </p:nvSpPr>
        <p:spPr>
          <a:xfrm rot="21600000">
            <a:off x="5108557" y="2317929"/>
            <a:ext cx="2592000" cy="36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03760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ophie\Pictures\Rasinari103ax106d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93" y="1196752"/>
            <a:ext cx="7932491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entagone 2"/>
          <p:cNvSpPr/>
          <p:nvPr/>
        </p:nvSpPr>
        <p:spPr>
          <a:xfrm>
            <a:off x="3131840" y="4293096"/>
            <a:ext cx="2160000" cy="540000"/>
          </a:xfrm>
          <a:prstGeom prst="homePlat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00" rtlCol="0" anchor="ctr"/>
          <a:lstStyle/>
          <a:p>
            <a:pPr algn="ctr"/>
            <a:endParaRPr lang="fr-CH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347096"/>
            <a:ext cx="434160" cy="432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51920" y="5229200"/>
            <a:ext cx="4500000" cy="5040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08000" rtlCol="0" anchor="ctr"/>
          <a:lstStyle/>
          <a:p>
            <a:pPr algn="r"/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Râsinari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=&gt; Sibiu   106A x 106D ( 2 )</a:t>
            </a:r>
          </a:p>
        </p:txBody>
      </p:sp>
    </p:spTree>
    <p:extLst>
      <p:ext uri="{BB962C8B-B14F-4D97-AF65-F5344CB8AC3E}">
        <p14:creationId xmlns:p14="http://schemas.microsoft.com/office/powerpoint/2010/main" val="303147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3"/>
          <p:cNvSpPr txBox="1">
            <a:spLocks/>
          </p:cNvSpPr>
          <p:nvPr/>
        </p:nvSpPr>
        <p:spPr>
          <a:xfrm>
            <a:off x="531829" y="1239085"/>
            <a:ext cx="3960000" cy="3060000"/>
          </a:xfrm>
          <a:prstGeom prst="rect">
            <a:avLst/>
          </a:prstGeom>
          <a:solidFill>
            <a:srgbClr val="00B050"/>
          </a:solidFill>
        </p:spPr>
        <p:txBody>
          <a:bodyPr tIns="180000"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fr-CH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Bucuresti</a:t>
            </a:r>
          </a:p>
          <a:p>
            <a:pPr marL="0" indent="0" algn="ctr">
              <a:buFont typeface="Arial" pitchFamily="34" charset="0"/>
              <a:buNone/>
            </a:pPr>
            <a:r>
              <a:rPr lang="fr-CH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Ramnicu</a:t>
            </a:r>
            <a:r>
              <a:rPr lang="fr-CH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Vâlcea </a:t>
            </a:r>
          </a:p>
          <a:p>
            <a:pPr marL="0" indent="0" algn="ctr">
              <a:buFont typeface="Arial" pitchFamily="34" charset="0"/>
              <a:buNone/>
            </a:pPr>
            <a:r>
              <a:rPr lang="fr-CH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Brasov</a:t>
            </a:r>
          </a:p>
          <a:p>
            <a:pPr marL="0" indent="0" algn="ctr">
              <a:buFont typeface="Arial" pitchFamily="34" charset="0"/>
              <a:buNone/>
            </a:pPr>
            <a:r>
              <a:rPr lang="fr-CH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Fagaras</a:t>
            </a:r>
            <a:endParaRPr lang="fr-CH" sz="3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lèche vers le haut 2"/>
          <p:cNvSpPr/>
          <p:nvPr/>
        </p:nvSpPr>
        <p:spPr>
          <a:xfrm>
            <a:off x="1013023" y="2708920"/>
            <a:ext cx="484632" cy="900000"/>
          </a:xfrm>
          <a:prstGeom prst="up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4" name="Rectangle 3"/>
          <p:cNvSpPr/>
          <p:nvPr/>
        </p:nvSpPr>
        <p:spPr>
          <a:xfrm>
            <a:off x="1331218" y="3734627"/>
            <a:ext cx="612000" cy="36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E81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14089" y="3734627"/>
            <a:ext cx="612000" cy="36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E68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86897" y="3734627"/>
            <a:ext cx="612000" cy="36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A1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à coins arrondis 6"/>
          <p:cNvSpPr/>
          <p:nvPr/>
        </p:nvSpPr>
        <p:spPr>
          <a:xfrm>
            <a:off x="594089" y="1328925"/>
            <a:ext cx="3852000" cy="2880320"/>
          </a:xfrm>
          <a:prstGeom prst="roundRect">
            <a:avLst>
              <a:gd name="adj" fmla="val 5131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8" name="Rectangle 7"/>
          <p:cNvSpPr/>
          <p:nvPr/>
        </p:nvSpPr>
        <p:spPr>
          <a:xfrm>
            <a:off x="531829" y="4299085"/>
            <a:ext cx="360000" cy="216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9" name="Espace réservé du contenu 3"/>
          <p:cNvSpPr txBox="1">
            <a:spLocks/>
          </p:cNvSpPr>
          <p:nvPr/>
        </p:nvSpPr>
        <p:spPr>
          <a:xfrm>
            <a:off x="4644008" y="1233645"/>
            <a:ext cx="3960000" cy="3060000"/>
          </a:xfrm>
          <a:prstGeom prst="rect">
            <a:avLst/>
          </a:prstGeom>
          <a:solidFill>
            <a:srgbClr val="00B050"/>
          </a:solidFill>
        </p:spPr>
        <p:txBody>
          <a:bodyPr tIns="180000"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fr-CH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 nord  </a:t>
            </a:r>
            <a:r>
              <a:rPr lang="fr-CH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fr-CH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fr-CH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fr-CH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</a:t>
            </a:r>
            <a:endParaRPr lang="fr-CH" sz="3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Arial" pitchFamily="34" charset="0"/>
              <a:buNone/>
            </a:pPr>
            <a:r>
              <a:rPr lang="fr-CH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Arad - </a:t>
            </a:r>
            <a:r>
              <a:rPr lang="fr-CH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Sebes</a:t>
            </a:r>
            <a:r>
              <a:rPr lang="fr-CH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buFont typeface="Arial" pitchFamily="34" charset="0"/>
              <a:buNone/>
            </a:pPr>
            <a:r>
              <a:rPr lang="fr-CH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Cluj </a:t>
            </a:r>
            <a:r>
              <a:rPr lang="fr-CH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Napoca</a:t>
            </a:r>
            <a:endParaRPr lang="fr-CH" sz="3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Arial" pitchFamily="34" charset="0"/>
              <a:buNone/>
            </a:pPr>
            <a:r>
              <a:rPr lang="fr-CH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Targu</a:t>
            </a:r>
            <a:r>
              <a:rPr lang="fr-CH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Mures</a:t>
            </a:r>
          </a:p>
        </p:txBody>
      </p:sp>
      <p:sp>
        <p:nvSpPr>
          <p:cNvPr id="10" name="Flèche vers le haut 9"/>
          <p:cNvSpPr/>
          <p:nvPr/>
        </p:nvSpPr>
        <p:spPr>
          <a:xfrm rot="8220000">
            <a:off x="7884954" y="3429993"/>
            <a:ext cx="484632" cy="720000"/>
          </a:xfrm>
          <a:prstGeom prst="up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1" name="Rectangle à coins arrondis 10"/>
          <p:cNvSpPr/>
          <p:nvPr/>
        </p:nvSpPr>
        <p:spPr>
          <a:xfrm>
            <a:off x="4698008" y="1323485"/>
            <a:ext cx="3852000" cy="2880320"/>
          </a:xfrm>
          <a:prstGeom prst="roundRect">
            <a:avLst>
              <a:gd name="adj" fmla="val 5131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2" name="Rectangle 11"/>
          <p:cNvSpPr/>
          <p:nvPr/>
        </p:nvSpPr>
        <p:spPr>
          <a:xfrm>
            <a:off x="5292080" y="3707027"/>
            <a:ext cx="612000" cy="36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E81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56176" y="3714454"/>
            <a:ext cx="612000" cy="36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E68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020272" y="3714454"/>
            <a:ext cx="612000" cy="36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A1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213260" y="4287930"/>
            <a:ext cx="360000" cy="216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16" name="Picture 2" descr="https://t2.ftcdn.net/jpg/00/06/12/33/400_F_6123319_UooFwBrI0QE3BmgtmsBXfC3HE5D35wB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457299"/>
            <a:ext cx="615742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6804531" y="1457299"/>
            <a:ext cx="900000" cy="3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</a:t>
            </a:r>
            <a:endParaRPr lang="fr-CH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784179" y="1457299"/>
            <a:ext cx="972000" cy="3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Nord</a:t>
            </a:r>
            <a:endParaRPr lang="fr-CH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 rot="21600000">
            <a:off x="1259310" y="1655299"/>
            <a:ext cx="2592000" cy="36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1" name="Rectangle 20"/>
          <p:cNvSpPr/>
          <p:nvPr/>
        </p:nvSpPr>
        <p:spPr>
          <a:xfrm rot="21600000">
            <a:off x="947519" y="2276872"/>
            <a:ext cx="3168000" cy="36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2" name="Rectangle 21"/>
          <p:cNvSpPr/>
          <p:nvPr/>
        </p:nvSpPr>
        <p:spPr>
          <a:xfrm rot="21600000">
            <a:off x="1818457" y="2820169"/>
            <a:ext cx="1620000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3" name="Rectangle 22"/>
          <p:cNvSpPr/>
          <p:nvPr/>
        </p:nvSpPr>
        <p:spPr>
          <a:xfrm rot="21600000">
            <a:off x="1637218" y="3429000"/>
            <a:ext cx="1800000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29959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251520" y="332656"/>
            <a:ext cx="8640960" cy="619268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4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CH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 Sibiu Sud</a:t>
            </a:r>
          </a:p>
          <a:p>
            <a:pPr algn="ctr"/>
            <a:r>
              <a:rPr lang="fr-CH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fr-CH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Coming</a:t>
            </a:r>
            <a:r>
              <a:rPr lang="fr-CH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form</a:t>
            </a:r>
            <a:r>
              <a:rPr lang="fr-CH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Vestem</a:t>
            </a:r>
            <a:endParaRPr lang="fr-CH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75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ophie\Pictures\vestem0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556792"/>
            <a:ext cx="3625205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èche droite 2"/>
          <p:cNvSpPr/>
          <p:nvPr/>
        </p:nvSpPr>
        <p:spPr>
          <a:xfrm>
            <a:off x="1380832" y="3109349"/>
            <a:ext cx="2880000" cy="72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fr-CH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Sibiu    12</a:t>
            </a:r>
          </a:p>
        </p:txBody>
      </p:sp>
      <p:sp>
        <p:nvSpPr>
          <p:cNvPr id="7" name="Rectangle 6"/>
          <p:cNvSpPr/>
          <p:nvPr/>
        </p:nvSpPr>
        <p:spPr>
          <a:xfrm>
            <a:off x="1531278" y="3325349"/>
            <a:ext cx="432000" cy="2880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4" name="Pentagone 13"/>
          <p:cNvSpPr/>
          <p:nvPr/>
        </p:nvSpPr>
        <p:spPr>
          <a:xfrm>
            <a:off x="1380832" y="2204864"/>
            <a:ext cx="2880000" cy="720000"/>
          </a:xfrm>
          <a:prstGeom prst="homePlat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00" rtlCol="0" anchor="ctr"/>
          <a:lstStyle/>
          <a:p>
            <a:pPr algn="ctr"/>
            <a:endParaRPr lang="fr-CH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203" y="2269486"/>
            <a:ext cx="792000" cy="590755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Vorschriftszeichen 3a.sv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203" y="4005064"/>
            <a:ext cx="719999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653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ophie\Pictures\vestem0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7" y="692696"/>
            <a:ext cx="6908235" cy="5400000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</p:pic>
      <p:pic>
        <p:nvPicPr>
          <p:cNvPr id="3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364351"/>
            <a:ext cx="289440" cy="288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 rot="-2340000">
            <a:off x="3608825" y="2194603"/>
            <a:ext cx="324000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38633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ophie\Pictures\vestem03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4784"/>
            <a:ext cx="3276600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à coins arrondis 2"/>
          <p:cNvSpPr/>
          <p:nvPr/>
        </p:nvSpPr>
        <p:spPr>
          <a:xfrm>
            <a:off x="4427984" y="617373"/>
            <a:ext cx="4320000" cy="5616624"/>
          </a:xfrm>
          <a:prstGeom prst="roundRect">
            <a:avLst>
              <a:gd name="adj" fmla="val 616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rtlCol="0" anchor="b"/>
          <a:lstStyle/>
          <a:p>
            <a:pPr algn="ctr"/>
            <a:endParaRPr lang="fr-CH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lèche vers le haut 3"/>
          <p:cNvSpPr/>
          <p:nvPr/>
        </p:nvSpPr>
        <p:spPr>
          <a:xfrm>
            <a:off x="5076056" y="908720"/>
            <a:ext cx="484632" cy="5112568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5" name="Flèche droite 4"/>
          <p:cNvSpPr/>
          <p:nvPr/>
        </p:nvSpPr>
        <p:spPr>
          <a:xfrm>
            <a:off x="5335405" y="3086938"/>
            <a:ext cx="2520280" cy="36000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" name="Rectangle 1"/>
          <p:cNvSpPr/>
          <p:nvPr/>
        </p:nvSpPr>
        <p:spPr>
          <a:xfrm>
            <a:off x="6068300" y="5701550"/>
            <a:ext cx="1260000" cy="396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8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fr-CH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00 m</a:t>
            </a:r>
            <a:endParaRPr lang="fr-CH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24940" y="3086938"/>
            <a:ext cx="612000" cy="36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E81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98300" y="3079639"/>
            <a:ext cx="612000" cy="36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A1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63245" y="908720"/>
            <a:ext cx="1197844" cy="360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r>
              <a:rPr lang="fr-CH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Sibiu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080661" y="1282647"/>
            <a:ext cx="432000" cy="2520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537351" y="4365104"/>
            <a:ext cx="2160000" cy="72008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r>
              <a:rPr lang="fr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Bucuresti</a:t>
            </a:r>
          </a:p>
          <a:p>
            <a:r>
              <a:rPr lang="fr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Brasov</a:t>
            </a:r>
            <a:endParaRPr lang="fr-CH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560688" y="1700788"/>
            <a:ext cx="2395688" cy="1224136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Arad - </a:t>
            </a:r>
            <a:r>
              <a:rPr lang="fr-CH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Sebes</a:t>
            </a:r>
            <a:endParaRPr lang="fr-CH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Cluj </a:t>
            </a:r>
            <a:r>
              <a:rPr lang="fr-CH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Napoca</a:t>
            </a:r>
            <a:endParaRPr lang="fr-CH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H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Targu</a:t>
            </a:r>
            <a:r>
              <a:rPr lang="fr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Mures   </a:t>
            </a:r>
          </a:p>
        </p:txBody>
      </p:sp>
      <p:pic>
        <p:nvPicPr>
          <p:cNvPr id="16" name="Picture 2" descr="https://t2.ftcdn.net/jpg/00/06/12/33/400_F_6123319_UooFwBrI0QE3BmgtmsBXfC3HE5D35wBP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645" y="1844824"/>
            <a:ext cx="360040" cy="296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lèche droite 16"/>
          <p:cNvSpPr/>
          <p:nvPr/>
        </p:nvSpPr>
        <p:spPr>
          <a:xfrm>
            <a:off x="5400092" y="5228508"/>
            <a:ext cx="2520280" cy="36000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8" name="Rectangle 17"/>
          <p:cNvSpPr/>
          <p:nvPr/>
        </p:nvSpPr>
        <p:spPr>
          <a:xfrm>
            <a:off x="5821613" y="5180652"/>
            <a:ext cx="612000" cy="36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E81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758532" y="5180652"/>
            <a:ext cx="612000" cy="36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A1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110532" y="3573016"/>
            <a:ext cx="1260000" cy="396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850 m</a:t>
            </a:r>
            <a:endParaRPr lang="fr-CH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 rot="21600000">
            <a:off x="5726940" y="4581128"/>
            <a:ext cx="1620000" cy="36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2" name="Rectangle 21"/>
          <p:cNvSpPr/>
          <p:nvPr/>
        </p:nvSpPr>
        <p:spPr>
          <a:xfrm rot="21600000">
            <a:off x="5726940" y="4941168"/>
            <a:ext cx="1620000" cy="36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85964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ophie\Pictures\vestem0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48680"/>
            <a:ext cx="6211802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à coins arrondis 5"/>
          <p:cNvSpPr/>
          <p:nvPr/>
        </p:nvSpPr>
        <p:spPr>
          <a:xfrm>
            <a:off x="971600" y="2564904"/>
            <a:ext cx="2520000" cy="1872208"/>
          </a:xfrm>
          <a:prstGeom prst="roundRect">
            <a:avLst>
              <a:gd name="adj" fmla="val 3552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6000" rtlCol="0" anchor="t"/>
          <a:lstStyle/>
          <a:p>
            <a:r>
              <a:rPr lang="fr-CH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</a:t>
            </a:r>
            <a:endParaRPr lang="fr-CH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lèche vers le bas 6"/>
          <p:cNvSpPr/>
          <p:nvPr/>
        </p:nvSpPr>
        <p:spPr>
          <a:xfrm rot="10800000">
            <a:off x="1185928" y="2780952"/>
            <a:ext cx="360000" cy="1512144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8" name="Rectangle 7"/>
          <p:cNvSpPr/>
          <p:nvPr/>
        </p:nvSpPr>
        <p:spPr>
          <a:xfrm>
            <a:off x="1185928" y="3145077"/>
            <a:ext cx="360000" cy="216024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pic>
        <p:nvPicPr>
          <p:cNvPr id="9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687" y="3068960"/>
            <a:ext cx="724081" cy="432048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67744" y="3562743"/>
            <a:ext cx="1080000" cy="50405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Mohu</a:t>
            </a:r>
            <a:endParaRPr lang="fr-CH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Virage 10"/>
          <p:cNvSpPr/>
          <p:nvPr/>
        </p:nvSpPr>
        <p:spPr>
          <a:xfrm>
            <a:off x="1307882" y="3717032"/>
            <a:ext cx="494805" cy="576064"/>
          </a:xfrm>
          <a:prstGeom prst="bentArrow">
            <a:avLst>
              <a:gd name="adj1" fmla="val 16444"/>
              <a:gd name="adj2" fmla="val 24308"/>
              <a:gd name="adj3" fmla="val 25000"/>
              <a:gd name="adj4" fmla="val 437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83893" y="3706759"/>
            <a:ext cx="360000" cy="216024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</a:t>
            </a:r>
            <a:endParaRPr lang="fr-CH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60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èche droite 1"/>
          <p:cNvSpPr/>
          <p:nvPr/>
        </p:nvSpPr>
        <p:spPr>
          <a:xfrm>
            <a:off x="2483768" y="2537475"/>
            <a:ext cx="4320000" cy="162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52000" rtlCol="0" anchor="ctr"/>
          <a:lstStyle/>
          <a:p>
            <a:r>
              <a:rPr lang="fr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Bucuresti</a:t>
            </a:r>
          </a:p>
          <a:p>
            <a:r>
              <a:rPr lang="fr-CH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Ramnicu</a:t>
            </a:r>
            <a:r>
              <a:rPr lang="fr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Vâlcea</a:t>
            </a:r>
          </a:p>
          <a:p>
            <a:r>
              <a:rPr lang="fr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Brasov</a:t>
            </a:r>
          </a:p>
          <a:p>
            <a:r>
              <a:rPr lang="fr-CH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Fagaras</a:t>
            </a:r>
            <a:endParaRPr lang="fr-CH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5.1 Russian road sign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807475"/>
            <a:ext cx="800090" cy="1080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427874" y="2177475"/>
            <a:ext cx="612000" cy="36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E81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23403" y="2178727"/>
            <a:ext cx="612000" cy="36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A1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 rot="21600000">
            <a:off x="3615403" y="2807475"/>
            <a:ext cx="1620000" cy="36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7" name="Rectangle 6"/>
          <p:cNvSpPr/>
          <p:nvPr/>
        </p:nvSpPr>
        <p:spPr>
          <a:xfrm rot="21600000">
            <a:off x="3615402" y="3887475"/>
            <a:ext cx="1620000" cy="36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8" name="Rectangle 7"/>
          <p:cNvSpPr/>
          <p:nvPr/>
        </p:nvSpPr>
        <p:spPr>
          <a:xfrm rot="21600000">
            <a:off x="3615403" y="3501008"/>
            <a:ext cx="1620000" cy="36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9" name="Rectangle 8"/>
          <p:cNvSpPr/>
          <p:nvPr/>
        </p:nvSpPr>
        <p:spPr>
          <a:xfrm rot="21600000">
            <a:off x="3632006" y="3176975"/>
            <a:ext cx="2376000" cy="36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83422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ophie\Pictures\vestem0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60648"/>
            <a:ext cx="5621216" cy="59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27984" y="2348880"/>
            <a:ext cx="720080" cy="50405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4" name="Rectangle 3"/>
          <p:cNvSpPr/>
          <p:nvPr/>
        </p:nvSpPr>
        <p:spPr>
          <a:xfrm>
            <a:off x="4758763" y="2636912"/>
            <a:ext cx="360000" cy="216024"/>
          </a:xfrm>
          <a:prstGeom prst="rect">
            <a:avLst/>
          </a:prstGeom>
          <a:solidFill>
            <a:srgbClr val="0070C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pic>
        <p:nvPicPr>
          <p:cNvPr id="5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248648"/>
            <a:ext cx="189981" cy="216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105" y="4365104"/>
            <a:ext cx="189981" cy="216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22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ophie\Pictures\vestem09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8393146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à coins arrondis 2"/>
          <p:cNvSpPr/>
          <p:nvPr/>
        </p:nvSpPr>
        <p:spPr>
          <a:xfrm>
            <a:off x="1645493" y="2636912"/>
            <a:ext cx="1440000" cy="738336"/>
          </a:xfrm>
          <a:prstGeom prst="roundRect">
            <a:avLst>
              <a:gd name="adj" fmla="val 3552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2000" rtlCol="0" anchor="ctr"/>
          <a:lstStyle/>
          <a:p>
            <a:pPr algn="ctr"/>
            <a:r>
              <a:rPr lang="fr-CH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</a:t>
            </a:r>
            <a:endParaRPr lang="fr-CH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lèche vers le bas 4"/>
          <p:cNvSpPr/>
          <p:nvPr/>
        </p:nvSpPr>
        <p:spPr>
          <a:xfrm rot="10800000">
            <a:off x="1735493" y="2736080"/>
            <a:ext cx="252000" cy="5400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6" name="Rectangle 5"/>
          <p:cNvSpPr/>
          <p:nvPr/>
        </p:nvSpPr>
        <p:spPr>
          <a:xfrm>
            <a:off x="2007297" y="2898068"/>
            <a:ext cx="252000" cy="216024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" name="Rectangle à coins arrondis 6"/>
          <p:cNvSpPr/>
          <p:nvPr/>
        </p:nvSpPr>
        <p:spPr>
          <a:xfrm>
            <a:off x="3187790" y="2276872"/>
            <a:ext cx="2248306" cy="1098376"/>
          </a:xfrm>
          <a:prstGeom prst="roundRect">
            <a:avLst>
              <a:gd name="adj" fmla="val 3552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lang="fr-CH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Arad – </a:t>
            </a:r>
            <a:r>
              <a:rPr lang="fr-CH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Sebes</a:t>
            </a:r>
            <a:endParaRPr lang="fr-CH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H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Cluj </a:t>
            </a:r>
            <a:r>
              <a:rPr lang="fr-CH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Napoca</a:t>
            </a:r>
            <a:endParaRPr lang="fr-CH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H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Targu</a:t>
            </a:r>
            <a:r>
              <a:rPr lang="fr-CH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Mures</a:t>
            </a:r>
            <a:endParaRPr lang="fr-CH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lèche vers le bas 7"/>
          <p:cNvSpPr/>
          <p:nvPr/>
        </p:nvSpPr>
        <p:spPr>
          <a:xfrm rot="10800000">
            <a:off x="5004048" y="2769428"/>
            <a:ext cx="252000" cy="5400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9" name="Picture 2" descr="https://t2.ftcdn.net/jpg/00/06/12/33/400_F_6123319_UooFwBrI0QE3BmgtmsBXfC3HE5D35wB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028" y="2343815"/>
            <a:ext cx="360040" cy="296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563888" y="1916872"/>
            <a:ext cx="612000" cy="36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E81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34009" y="1898901"/>
            <a:ext cx="612000" cy="36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A1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50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ophie\Pictures\Sibiu Sud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8" y="1412776"/>
            <a:ext cx="8235189" cy="41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à coins arrondis 2"/>
          <p:cNvSpPr/>
          <p:nvPr/>
        </p:nvSpPr>
        <p:spPr>
          <a:xfrm>
            <a:off x="1475656" y="3375248"/>
            <a:ext cx="1440000" cy="738336"/>
          </a:xfrm>
          <a:prstGeom prst="roundRect">
            <a:avLst>
              <a:gd name="adj" fmla="val 3552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2000" rtlCol="0" anchor="ctr"/>
          <a:lstStyle/>
          <a:p>
            <a:pPr algn="ctr"/>
            <a:r>
              <a:rPr lang="fr-CH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</a:t>
            </a:r>
            <a:endParaRPr lang="fr-CH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lèche vers le bas 3"/>
          <p:cNvSpPr/>
          <p:nvPr/>
        </p:nvSpPr>
        <p:spPr>
          <a:xfrm rot="10800000">
            <a:off x="1542151" y="3469206"/>
            <a:ext cx="252000" cy="5400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5" name="Rectangle 4"/>
          <p:cNvSpPr/>
          <p:nvPr/>
        </p:nvSpPr>
        <p:spPr>
          <a:xfrm>
            <a:off x="1843386" y="3636404"/>
            <a:ext cx="252000" cy="216024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" name="Rectangle à coins arrondis 5"/>
          <p:cNvSpPr/>
          <p:nvPr/>
        </p:nvSpPr>
        <p:spPr>
          <a:xfrm>
            <a:off x="4860032" y="3370560"/>
            <a:ext cx="2248306" cy="1098376"/>
          </a:xfrm>
          <a:prstGeom prst="roundRect">
            <a:avLst>
              <a:gd name="adj" fmla="val 3552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lang="fr-CH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Arad – </a:t>
            </a:r>
            <a:r>
              <a:rPr lang="fr-CH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Sebes</a:t>
            </a:r>
            <a:endParaRPr lang="fr-CH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H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Cluj </a:t>
            </a:r>
            <a:r>
              <a:rPr lang="fr-CH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Napoca</a:t>
            </a:r>
            <a:endParaRPr lang="fr-CH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H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Targu</a:t>
            </a:r>
            <a:r>
              <a:rPr lang="fr-CH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Mures</a:t>
            </a:r>
            <a:endParaRPr lang="fr-CH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https://t2.ftcdn.net/jpg/00/06/12/33/400_F_6123319_UooFwBrI0QE3BmgtmsBXfC3HE5D35wB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474416"/>
            <a:ext cx="360040" cy="296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èche vers le bas 7"/>
          <p:cNvSpPr/>
          <p:nvPr/>
        </p:nvSpPr>
        <p:spPr>
          <a:xfrm rot="13920259">
            <a:off x="6621847" y="3843583"/>
            <a:ext cx="252000" cy="5400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9" name="Rectangle 8"/>
          <p:cNvSpPr/>
          <p:nvPr/>
        </p:nvSpPr>
        <p:spPr>
          <a:xfrm>
            <a:off x="5148064" y="3010560"/>
            <a:ext cx="612000" cy="36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E81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94385" y="3010560"/>
            <a:ext cx="612000" cy="36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A1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ophie\Pictures\R0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08720"/>
            <a:ext cx="7533887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556792"/>
            <a:ext cx="542700" cy="648072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t2.ftcdn.net/jpg/00/06/12/33/400_F_6123319_UooFwBrI0QE3BmgtmsBXfC3HE5D35wBP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195" y="1550619"/>
            <a:ext cx="638874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rot="-2340000">
            <a:off x="4139968" y="2019932"/>
            <a:ext cx="288000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6" name="Rectangle 5"/>
          <p:cNvSpPr/>
          <p:nvPr/>
        </p:nvSpPr>
        <p:spPr>
          <a:xfrm>
            <a:off x="1691680" y="5445224"/>
            <a:ext cx="5612942" cy="5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08000" rtlCol="0" anchor="ctr"/>
          <a:lstStyle/>
          <a:p>
            <a:pPr algn="r"/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 =&gt;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Calea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Dumbravii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73786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188640"/>
            <a:ext cx="8712968" cy="6552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" name="Rectangle 2"/>
          <p:cNvSpPr/>
          <p:nvPr/>
        </p:nvSpPr>
        <p:spPr>
          <a:xfrm>
            <a:off x="755576" y="548680"/>
            <a:ext cx="7920880" cy="5976664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6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fr-CH" sz="6000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 </a:t>
            </a:r>
            <a:r>
              <a:rPr lang="fr-CH" sz="6000" u="sng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</a:t>
            </a:r>
            <a:endParaRPr lang="fr-CH" sz="6000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490574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251520" y="332656"/>
            <a:ext cx="8640960" cy="619268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4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CH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 Sibiu </a:t>
            </a:r>
            <a:r>
              <a:rPr lang="fr-CH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Vest</a:t>
            </a:r>
            <a:endParaRPr lang="fr-CH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CH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fr-CH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Coming</a:t>
            </a:r>
            <a:r>
              <a:rPr lang="fr-CH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CH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Sibiu Sud</a:t>
            </a:r>
            <a:endParaRPr lang="fr-CH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58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ophie\Pictures\SW01 Selimbar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764704"/>
            <a:ext cx="7449116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732240" y="4529017"/>
            <a:ext cx="1656184" cy="50405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468000" rtlCol="0" anchor="ctr"/>
          <a:lstStyle/>
          <a:p>
            <a:pPr algn="r"/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Selimbar</a:t>
            </a:r>
            <a:endParaRPr lang="fr-CH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lèche droite 3"/>
          <p:cNvSpPr/>
          <p:nvPr/>
        </p:nvSpPr>
        <p:spPr>
          <a:xfrm flipH="1">
            <a:off x="1547664" y="2235920"/>
            <a:ext cx="2700000" cy="126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r"/>
            <a:r>
              <a:rPr lang="fr-CH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267     Bucuresti</a:t>
            </a:r>
          </a:p>
          <a:p>
            <a:pPr algn="r"/>
            <a:r>
              <a:rPr lang="fr-CH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93    </a:t>
            </a:r>
            <a:r>
              <a:rPr lang="fr-CH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</a:t>
            </a:r>
            <a:r>
              <a:rPr lang="fr-CH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Vâlcea</a:t>
            </a:r>
          </a:p>
          <a:p>
            <a:pPr algn="r"/>
            <a:r>
              <a:rPr lang="fr-CH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139         Brasov</a:t>
            </a:r>
          </a:p>
          <a:p>
            <a:pPr algn="r"/>
            <a:r>
              <a:rPr lang="fr-CH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        </a:t>
            </a:r>
            <a:r>
              <a:rPr lang="fr-CH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Fagaras</a:t>
            </a:r>
            <a:endParaRPr lang="fr-CH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lèche droite 4"/>
          <p:cNvSpPr/>
          <p:nvPr/>
        </p:nvSpPr>
        <p:spPr>
          <a:xfrm flipH="1">
            <a:off x="1547664" y="1424283"/>
            <a:ext cx="2700000" cy="72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576000" rtlCol="0" anchor="ctr"/>
          <a:lstStyle/>
          <a:p>
            <a:pPr algn="r"/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3 km  E81 A1</a:t>
            </a:r>
            <a:endParaRPr lang="fr-CH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1" y="1568283"/>
            <a:ext cx="368277" cy="432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lèche droite 6"/>
          <p:cNvSpPr/>
          <p:nvPr/>
        </p:nvSpPr>
        <p:spPr>
          <a:xfrm>
            <a:off x="4440643" y="2235920"/>
            <a:ext cx="2160000" cy="54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Sibiu    6</a:t>
            </a:r>
          </a:p>
        </p:txBody>
      </p:sp>
      <p:sp>
        <p:nvSpPr>
          <p:cNvPr id="8" name="Rectangle 7"/>
          <p:cNvSpPr/>
          <p:nvPr/>
        </p:nvSpPr>
        <p:spPr>
          <a:xfrm>
            <a:off x="4644008" y="2397920"/>
            <a:ext cx="360000" cy="2160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898716359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ophie\Pictures\SW0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620688"/>
            <a:ext cx="6317822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à coins arrondis 1"/>
          <p:cNvSpPr/>
          <p:nvPr/>
        </p:nvSpPr>
        <p:spPr>
          <a:xfrm>
            <a:off x="1835696" y="1844824"/>
            <a:ext cx="3086903" cy="1872208"/>
          </a:xfrm>
          <a:prstGeom prst="roundRect">
            <a:avLst>
              <a:gd name="adj" fmla="val 4457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0" rtlCol="0" anchor="ctr"/>
          <a:lstStyle/>
          <a:p>
            <a:pPr algn="ctr"/>
            <a:r>
              <a:rPr lang="fr-CH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Arad</a:t>
            </a:r>
          </a:p>
          <a:p>
            <a:pPr algn="ctr"/>
            <a:r>
              <a:rPr lang="fr-CH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Timisoara</a:t>
            </a:r>
          </a:p>
          <a:p>
            <a:pPr algn="ctr"/>
            <a:r>
              <a:rPr lang="fr-CH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Oradea</a:t>
            </a:r>
          </a:p>
          <a:p>
            <a:pPr algn="ctr"/>
            <a:r>
              <a:rPr lang="fr-CH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Cluj </a:t>
            </a:r>
            <a:r>
              <a:rPr lang="fr-CH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fr-CH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apoca</a:t>
            </a:r>
            <a:endParaRPr lang="fr-CH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à coins arrondis 5"/>
          <p:cNvSpPr/>
          <p:nvPr/>
        </p:nvSpPr>
        <p:spPr>
          <a:xfrm>
            <a:off x="1847032" y="3717032"/>
            <a:ext cx="3086903" cy="756000"/>
          </a:xfrm>
          <a:prstGeom prst="roundRect">
            <a:avLst>
              <a:gd name="adj" fmla="val 8527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CH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Arad</a:t>
            </a:r>
          </a:p>
        </p:txBody>
      </p:sp>
      <p:sp>
        <p:nvSpPr>
          <p:cNvPr id="7" name="Rectangle à coins arrondis 6"/>
          <p:cNvSpPr/>
          <p:nvPr/>
        </p:nvSpPr>
        <p:spPr>
          <a:xfrm>
            <a:off x="1982499" y="2924944"/>
            <a:ext cx="648000" cy="360000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A1</a:t>
            </a:r>
            <a:endParaRPr lang="fr-CH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à coins arrondis 7"/>
          <p:cNvSpPr/>
          <p:nvPr/>
        </p:nvSpPr>
        <p:spPr>
          <a:xfrm>
            <a:off x="1982499" y="2204864"/>
            <a:ext cx="648000" cy="360000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E81</a:t>
            </a:r>
            <a:endParaRPr lang="fr-CH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lèche vers le bas 8"/>
          <p:cNvSpPr/>
          <p:nvPr/>
        </p:nvSpPr>
        <p:spPr>
          <a:xfrm rot="10800000">
            <a:off x="4023784" y="3808511"/>
            <a:ext cx="360000" cy="5400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0" name="Flèche vers le bas 9"/>
          <p:cNvSpPr/>
          <p:nvPr/>
        </p:nvSpPr>
        <p:spPr>
          <a:xfrm rot="10800000">
            <a:off x="4427984" y="2240688"/>
            <a:ext cx="360000" cy="10800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1" name="Rectangle 10"/>
          <p:cNvSpPr/>
          <p:nvPr/>
        </p:nvSpPr>
        <p:spPr>
          <a:xfrm>
            <a:off x="2105401" y="3951032"/>
            <a:ext cx="540000" cy="2880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736187016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ophie\Pictures\SW0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04664"/>
            <a:ext cx="6525680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012" y="1772816"/>
            <a:ext cx="398967" cy="468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 rot="19800000">
            <a:off x="3340117" y="2141807"/>
            <a:ext cx="1080000" cy="1440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5" name="Rectangle 4"/>
          <p:cNvSpPr/>
          <p:nvPr/>
        </p:nvSpPr>
        <p:spPr>
          <a:xfrm rot="19800000">
            <a:off x="4972392" y="2104338"/>
            <a:ext cx="1080000" cy="1440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6" name="Rectangle 5"/>
          <p:cNvSpPr/>
          <p:nvPr/>
        </p:nvSpPr>
        <p:spPr>
          <a:xfrm rot="23820000">
            <a:off x="3340116" y="2083298"/>
            <a:ext cx="1080000" cy="1440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7" name="Rectangle 6"/>
          <p:cNvSpPr/>
          <p:nvPr/>
        </p:nvSpPr>
        <p:spPr>
          <a:xfrm rot="23820000">
            <a:off x="5082664" y="2141806"/>
            <a:ext cx="1080000" cy="1440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346834996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ophie\Pictures\SW0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09020"/>
            <a:ext cx="6520457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à coins arrondis 4"/>
          <p:cNvSpPr/>
          <p:nvPr/>
        </p:nvSpPr>
        <p:spPr>
          <a:xfrm>
            <a:off x="2483768" y="1124744"/>
            <a:ext cx="2376264" cy="1440160"/>
          </a:xfrm>
          <a:prstGeom prst="roundRect">
            <a:avLst>
              <a:gd name="adj" fmla="val 7849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rtlCol="0" anchor="b"/>
          <a:lstStyle/>
          <a:p>
            <a:pPr algn="ctr"/>
            <a:r>
              <a:rPr lang="fr-CH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  1</a:t>
            </a:r>
            <a:endParaRPr lang="fr-CH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99882" y="2127920"/>
            <a:ext cx="432000" cy="2880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pic>
        <p:nvPicPr>
          <p:cNvPr id="7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900" y="1268760"/>
            <a:ext cx="613797" cy="720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èche vers le bas 7"/>
          <p:cNvSpPr/>
          <p:nvPr/>
        </p:nvSpPr>
        <p:spPr>
          <a:xfrm rot="16200000">
            <a:off x="2781564" y="1303833"/>
            <a:ext cx="360000" cy="6480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075247165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31840" y="5705152"/>
            <a:ext cx="5400000" cy="50405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468000" rtlCol="0" anchor="ctr"/>
          <a:lstStyle/>
          <a:p>
            <a:pPr marL="342900" indent="-342900" algn="r">
              <a:buFont typeface="Wingdings" panose="05000000000000000000" pitchFamily="2" charset="2"/>
              <a:buChar char="Ø"/>
            </a:pPr>
            <a:r>
              <a:rPr lang="fr-CH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Spre</a:t>
            </a:r>
            <a:r>
              <a:rPr lang="fr-CH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Agnita</a:t>
            </a:r>
            <a:r>
              <a:rPr lang="fr-CH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fr-CH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Broscarie</a:t>
            </a:r>
            <a:r>
              <a:rPr lang="fr-CH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ZI Est</a:t>
            </a:r>
          </a:p>
        </p:txBody>
      </p:sp>
    </p:spTree>
    <p:extLst>
      <p:ext uri="{BB962C8B-B14F-4D97-AF65-F5344CB8AC3E}">
        <p14:creationId xmlns:p14="http://schemas.microsoft.com/office/powerpoint/2010/main" val="3383315066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ophie\Pictures\SW05 vers Agnita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764704"/>
            <a:ext cx="5498727" cy="54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à coins arrondis 5"/>
          <p:cNvSpPr/>
          <p:nvPr/>
        </p:nvSpPr>
        <p:spPr>
          <a:xfrm>
            <a:off x="3164359" y="1916832"/>
            <a:ext cx="2340000" cy="2520000"/>
          </a:xfrm>
          <a:prstGeom prst="roundRect">
            <a:avLst>
              <a:gd name="adj" fmla="val 7849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b"/>
          <a:lstStyle/>
          <a:p>
            <a:pPr algn="ctr"/>
            <a:r>
              <a:rPr lang="fr-CH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Agnita</a:t>
            </a:r>
            <a:endParaRPr lang="fr-CH" sz="2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CH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CH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CH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CH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CH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m</a:t>
            </a:r>
            <a:endParaRPr lang="fr-CH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lèche vers le bas 6"/>
          <p:cNvSpPr/>
          <p:nvPr/>
        </p:nvSpPr>
        <p:spPr>
          <a:xfrm rot="16200000">
            <a:off x="3653084" y="2054473"/>
            <a:ext cx="396000" cy="9000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8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462" y="2094504"/>
            <a:ext cx="613797" cy="720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à coins arrondis 8"/>
          <p:cNvSpPr/>
          <p:nvPr/>
        </p:nvSpPr>
        <p:spPr>
          <a:xfrm>
            <a:off x="3635643" y="3457051"/>
            <a:ext cx="1620000" cy="4320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08000" rtlCol="0" anchor="ctr"/>
          <a:lstStyle/>
          <a:p>
            <a:r>
              <a:rPr lang="fr-CH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 Est</a:t>
            </a:r>
          </a:p>
        </p:txBody>
      </p:sp>
      <p:pic>
        <p:nvPicPr>
          <p:cNvPr id="10" name="Picture 2" descr="http://quiz-code-route.fr/panneaux/ID3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462" y="3515088"/>
            <a:ext cx="504000" cy="37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187355" y="5229200"/>
            <a:ext cx="4860000" cy="72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r"/>
            <a:r>
              <a:rPr lang="fr-CH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Bulevardul</a:t>
            </a:r>
            <a:r>
              <a:rPr lang="fr-CH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General </a:t>
            </a:r>
            <a:r>
              <a:rPr lang="fr-CH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Vasile</a:t>
            </a:r>
            <a:r>
              <a:rPr lang="fr-CH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Milea</a:t>
            </a:r>
            <a:endParaRPr lang="fr-CH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fr-CH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x </a:t>
            </a:r>
            <a:r>
              <a:rPr lang="fr-CH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Strada</a:t>
            </a:r>
            <a:r>
              <a:rPr lang="fr-CH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Semaforului</a:t>
            </a:r>
            <a:endParaRPr lang="fr-CH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38614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ophie\Pictures\SW05 vers Agnita2 Semaforului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692696"/>
            <a:ext cx="6535362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à coins arrondis 2"/>
          <p:cNvSpPr/>
          <p:nvPr/>
        </p:nvSpPr>
        <p:spPr>
          <a:xfrm>
            <a:off x="3164359" y="1916832"/>
            <a:ext cx="2340000" cy="2160000"/>
          </a:xfrm>
          <a:prstGeom prst="roundRect">
            <a:avLst>
              <a:gd name="adj" fmla="val 7849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b"/>
          <a:lstStyle/>
          <a:p>
            <a:pPr algn="ctr"/>
            <a:r>
              <a:rPr lang="fr-CH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Agnita</a:t>
            </a:r>
            <a:endParaRPr lang="fr-CH" sz="2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CH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CH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m</a:t>
            </a:r>
            <a:endParaRPr lang="fr-CH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lèche vers le bas 3"/>
          <p:cNvSpPr/>
          <p:nvPr/>
        </p:nvSpPr>
        <p:spPr>
          <a:xfrm rot="16200000">
            <a:off x="3591361" y="1994206"/>
            <a:ext cx="396000" cy="9000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5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462" y="2094504"/>
            <a:ext cx="613797" cy="720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à coins arrondis 1"/>
          <p:cNvSpPr/>
          <p:nvPr/>
        </p:nvSpPr>
        <p:spPr>
          <a:xfrm>
            <a:off x="3646259" y="3531707"/>
            <a:ext cx="1620000" cy="4320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08000" rtlCol="0" anchor="ctr"/>
          <a:lstStyle/>
          <a:p>
            <a:r>
              <a:rPr lang="fr-CH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 Est</a:t>
            </a:r>
          </a:p>
        </p:txBody>
      </p:sp>
      <p:pic>
        <p:nvPicPr>
          <p:cNvPr id="7" name="Picture 2" descr="http://quiz-code-route.fr/panneaux/ID3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462" y="3562294"/>
            <a:ext cx="504000" cy="37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6372200" y="1808756"/>
            <a:ext cx="2520280" cy="23761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r"/>
            <a:r>
              <a:rPr lang="fr-CH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Bulevardul</a:t>
            </a:r>
            <a:r>
              <a:rPr lang="fr-CH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General </a:t>
            </a:r>
            <a:r>
              <a:rPr lang="fr-CH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Vasile</a:t>
            </a:r>
            <a:r>
              <a:rPr lang="fr-CH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Milea</a:t>
            </a:r>
            <a:endParaRPr lang="fr-CH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fr-CH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x </a:t>
            </a:r>
            <a:r>
              <a:rPr lang="fr-CH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Strada</a:t>
            </a:r>
            <a:r>
              <a:rPr lang="fr-CH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Semaforului</a:t>
            </a:r>
            <a:endParaRPr lang="fr-CH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525635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ophie\Pictures\Capture0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04664"/>
            <a:ext cx="6585389" cy="453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635896" y="5373216"/>
            <a:ext cx="4860000" cy="12241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r"/>
            <a:r>
              <a:rPr lang="fr-CH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Variante</a:t>
            </a:r>
            <a:r>
              <a:rPr lang="fr-CH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r"/>
            <a:r>
              <a:rPr lang="fr-CH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Bulevardul</a:t>
            </a:r>
            <a:r>
              <a:rPr lang="fr-CH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General </a:t>
            </a:r>
            <a:r>
              <a:rPr lang="fr-CH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Vasile</a:t>
            </a:r>
            <a:r>
              <a:rPr lang="fr-CH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Milea</a:t>
            </a:r>
            <a:endParaRPr lang="fr-CH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fr-CH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x </a:t>
            </a:r>
            <a:r>
              <a:rPr lang="fr-CH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Strada</a:t>
            </a:r>
            <a:r>
              <a:rPr lang="fr-CH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Semaforului</a:t>
            </a:r>
            <a:endParaRPr lang="fr-CH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à coins arrondis 7"/>
          <p:cNvSpPr/>
          <p:nvPr/>
        </p:nvSpPr>
        <p:spPr>
          <a:xfrm>
            <a:off x="2699793" y="1772920"/>
            <a:ext cx="2448272" cy="2088127"/>
          </a:xfrm>
          <a:prstGeom prst="roundRect">
            <a:avLst>
              <a:gd name="adj" fmla="val 7849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0" rtlCol="0" anchor="b"/>
          <a:lstStyle/>
          <a:p>
            <a:pPr algn="ctr"/>
            <a:r>
              <a:rPr lang="fr-CH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Agnita</a:t>
            </a:r>
            <a:endParaRPr lang="fr-CH" sz="2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CH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CH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m</a:t>
            </a:r>
            <a:endParaRPr lang="fr-CH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3020864" y="3267112"/>
            <a:ext cx="1944000" cy="46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08000" rtlCol="0" anchor="ctr"/>
          <a:lstStyle/>
          <a:p>
            <a:r>
              <a:rPr lang="fr-CH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 Est</a:t>
            </a:r>
          </a:p>
        </p:txBody>
      </p:sp>
      <p:pic>
        <p:nvPicPr>
          <p:cNvPr id="10" name="Picture 2" descr="http://quiz-code-route.fr/panneaux/ID3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315698"/>
            <a:ext cx="504000" cy="37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lèche vers le bas 10"/>
          <p:cNvSpPr/>
          <p:nvPr/>
        </p:nvSpPr>
        <p:spPr>
          <a:xfrm rot="16200000">
            <a:off x="3239824" y="1991543"/>
            <a:ext cx="396000" cy="9000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12" name="Picture 2" descr="5.1 Russian road sign.sv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075" y="1937542"/>
            <a:ext cx="675177" cy="792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0842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Sophie\Pictures\106A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28" y="1196752"/>
            <a:ext cx="6086575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entagone 4"/>
          <p:cNvSpPr/>
          <p:nvPr/>
        </p:nvSpPr>
        <p:spPr>
          <a:xfrm>
            <a:off x="3762133" y="4149080"/>
            <a:ext cx="1764000" cy="468000"/>
          </a:xfrm>
          <a:prstGeom prst="homePlat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00" rtlCol="0" anchor="ctr"/>
          <a:lstStyle/>
          <a:p>
            <a:pPr algn="ctr"/>
            <a:endParaRPr lang="fr-CH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039" y="4185080"/>
            <a:ext cx="397980" cy="396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t2.ftcdn.net/jpg/00/06/12/33/400_F_6123319_UooFwBrI0QE3BmgtmsBXfC3HE5D35wBP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065" y="2456832"/>
            <a:ext cx="305996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 rot="-2340000">
            <a:off x="4688314" y="2542360"/>
            <a:ext cx="288000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9" name="Rectangle 8"/>
          <p:cNvSpPr/>
          <p:nvPr/>
        </p:nvSpPr>
        <p:spPr>
          <a:xfrm>
            <a:off x="3635896" y="5745017"/>
            <a:ext cx="4500000" cy="5040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08000" rtlCol="0" anchor="ctr"/>
          <a:lstStyle/>
          <a:p>
            <a:pPr algn="r"/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 =&gt;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strada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Gheorghe Dima  </a:t>
            </a:r>
          </a:p>
        </p:txBody>
      </p:sp>
    </p:spTree>
    <p:extLst>
      <p:ext uri="{BB962C8B-B14F-4D97-AF65-F5344CB8AC3E}">
        <p14:creationId xmlns:p14="http://schemas.microsoft.com/office/powerpoint/2010/main" val="377709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ophie\Pictures\SW05 vers Agnita3 semaforului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837" y="1347787"/>
            <a:ext cx="4886325" cy="416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2263552"/>
            <a:ext cx="552417" cy="648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573478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ophie\Pictures\Capture0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602987"/>
            <a:ext cx="6485499" cy="3600000"/>
          </a:xfrm>
          <a:prstGeom prst="rect">
            <a:avLst/>
          </a:prstGeom>
          <a:solidFill>
            <a:schemeClr val="bg1">
              <a:lumMod val="85000"/>
            </a:schemeClr>
          </a:solidFill>
          <a:extLst/>
        </p:spPr>
      </p:pic>
      <p:sp>
        <p:nvSpPr>
          <p:cNvPr id="3" name="Pentagone 2"/>
          <p:cNvSpPr/>
          <p:nvPr/>
        </p:nvSpPr>
        <p:spPr>
          <a:xfrm>
            <a:off x="3635896" y="2996952"/>
            <a:ext cx="2520000" cy="792000"/>
          </a:xfrm>
          <a:prstGeom prst="homePlat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00" rtlCol="0" anchor="ctr"/>
          <a:lstStyle/>
          <a:p>
            <a:pPr algn="ctr"/>
            <a:endParaRPr lang="fr-CH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213" y="3068956"/>
            <a:ext cx="631387" cy="647992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665405" y="4077072"/>
            <a:ext cx="3960440" cy="90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08000" rtlCol="0" anchor="ctr"/>
          <a:lstStyle/>
          <a:p>
            <a:pPr algn="r"/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Sibiu,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spre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strada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Henri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Coanda</a:t>
            </a:r>
            <a:endParaRPr lang="fr-CH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fr-CH" sz="9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fr-CH" sz="16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=&gt; Idem 1b </a:t>
            </a:r>
            <a:r>
              <a:rPr lang="fr-CH" sz="16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CH" sz="16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6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Rasinari</a:t>
            </a:r>
            <a:r>
              <a:rPr lang="fr-CH" sz="16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65183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31840" y="5733256"/>
            <a:ext cx="5400000" cy="50405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468000" rtlCol="0" anchor="ctr"/>
          <a:lstStyle/>
          <a:p>
            <a:pPr marL="342900" indent="-342900" algn="r">
              <a:buFont typeface="Wingdings" panose="05000000000000000000" pitchFamily="2" charset="2"/>
              <a:buChar char="Ø"/>
            </a:pPr>
            <a:r>
              <a:rPr lang="fr-CH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Spre</a:t>
            </a:r>
            <a:r>
              <a:rPr lang="fr-CH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Centru</a:t>
            </a:r>
            <a:endParaRPr lang="fr-CH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532602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ophie\Pictures\Capture0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70466"/>
            <a:ext cx="5816040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 rot="20058054">
            <a:off x="5935938" y="1257762"/>
            <a:ext cx="504000" cy="72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4" name="Picture 2" descr="https://t2.ftcdn.net/jpg/00/06/12/33/400_F_6123319_UooFwBrI0QE3BmgtmsBXfC3HE5D35wB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127484"/>
            <a:ext cx="592224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rot="19680000">
            <a:off x="5296555" y="1209107"/>
            <a:ext cx="324000" cy="72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6" name="Picture 2" descr="5.1 Russian road sign.sv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983484"/>
            <a:ext cx="666077" cy="756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123728" y="5085184"/>
            <a:ext cx="5760040" cy="72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288000" rIns="252000" rtlCol="0" anchor="ctr"/>
          <a:lstStyle/>
          <a:p>
            <a:pPr algn="r"/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Centru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( 1 )</a:t>
            </a:r>
          </a:p>
          <a:p>
            <a:pPr algn="r"/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Calea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Dumbravii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Bulevardul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General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Milea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algn="r"/>
            <a:endParaRPr lang="fr-CH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708961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Sophie\Pictures\SW05 vers Agnita7 medias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75" y="1733550"/>
            <a:ext cx="5276850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755802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ophie\Pictures\Capture0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90381"/>
            <a:ext cx="7868392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407" y="2060848"/>
            <a:ext cx="539205" cy="612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76187" y="4959152"/>
            <a:ext cx="5040000" cy="432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252000" rtlCol="0" anchor="ctr"/>
          <a:lstStyle/>
          <a:p>
            <a:pPr algn="r"/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Centru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( 2 )</a:t>
            </a:r>
          </a:p>
        </p:txBody>
      </p:sp>
    </p:spTree>
    <p:extLst>
      <p:ext uri="{BB962C8B-B14F-4D97-AF65-F5344CB8AC3E}">
        <p14:creationId xmlns:p14="http://schemas.microsoft.com/office/powerpoint/2010/main" val="4202527944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Sophie\Pictures\SW0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312" y="1019175"/>
            <a:ext cx="4905375" cy="481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438462" y="1258782"/>
            <a:ext cx="864097" cy="216024"/>
          </a:xfrm>
          <a:prstGeom prst="rect">
            <a:avLst/>
          </a:prstGeom>
          <a:solidFill>
            <a:srgbClr val="00B05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CH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Arad</a:t>
            </a:r>
          </a:p>
        </p:txBody>
      </p:sp>
      <p:sp>
        <p:nvSpPr>
          <p:cNvPr id="3" name="Rectangle 2"/>
          <p:cNvSpPr/>
          <p:nvPr/>
        </p:nvSpPr>
        <p:spPr>
          <a:xfrm>
            <a:off x="3078559" y="1222778"/>
            <a:ext cx="2448000" cy="2880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468000" rtlCol="0" anchor="ctr"/>
          <a:lstStyle/>
          <a:p>
            <a:pPr algn="r"/>
            <a:endParaRPr lang="fr-CH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Connecteur droit 5"/>
          <p:cNvCxnSpPr/>
          <p:nvPr/>
        </p:nvCxnSpPr>
        <p:spPr>
          <a:xfrm>
            <a:off x="3078559" y="1222778"/>
            <a:ext cx="2448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3411754" y="1279376"/>
            <a:ext cx="1781610" cy="216024"/>
          </a:xfrm>
          <a:prstGeom prst="rect">
            <a:avLst/>
          </a:prstGeom>
          <a:solidFill>
            <a:srgbClr val="00B05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CH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Arad – Cluj </a:t>
            </a:r>
            <a:r>
              <a:rPr lang="fr-CH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Napoca</a:t>
            </a:r>
            <a:r>
              <a:rPr lang="fr-CH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087249" y="4222080"/>
            <a:ext cx="2412000" cy="2880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468000" rtlCol="0" anchor="ctr"/>
          <a:lstStyle/>
          <a:p>
            <a:pPr algn="r"/>
            <a:endParaRPr lang="fr-CH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Connecteur droit 17"/>
          <p:cNvCxnSpPr/>
          <p:nvPr/>
        </p:nvCxnSpPr>
        <p:spPr>
          <a:xfrm>
            <a:off x="3087249" y="4510112"/>
            <a:ext cx="2412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4552114" y="3903712"/>
            <a:ext cx="864097" cy="462384"/>
          </a:xfrm>
          <a:prstGeom prst="rect">
            <a:avLst/>
          </a:prstGeom>
          <a:solidFill>
            <a:srgbClr val="00B05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CH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Bucuresti</a:t>
            </a:r>
          </a:p>
          <a:p>
            <a:pPr algn="ctr"/>
            <a:r>
              <a:rPr lang="fr-CH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Brasov</a:t>
            </a:r>
          </a:p>
        </p:txBody>
      </p:sp>
      <p:cxnSp>
        <p:nvCxnSpPr>
          <p:cNvPr id="22" name="Connecteur droit 21"/>
          <p:cNvCxnSpPr/>
          <p:nvPr/>
        </p:nvCxnSpPr>
        <p:spPr>
          <a:xfrm>
            <a:off x="3087249" y="1222778"/>
            <a:ext cx="0" cy="328733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/>
          <p:cNvCxnSpPr/>
          <p:nvPr/>
        </p:nvCxnSpPr>
        <p:spPr>
          <a:xfrm flipV="1">
            <a:off x="5499249" y="1222778"/>
            <a:ext cx="0" cy="328733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5652120" y="2132856"/>
            <a:ext cx="1296144" cy="20020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252000" rtlCol="0" anchor="ctr"/>
          <a:lstStyle/>
          <a:p>
            <a:pPr algn="r"/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Centru</a:t>
            </a:r>
            <a:endParaRPr lang="fr-CH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</a:t>
            </a:r>
            <a:r>
              <a:rPr lang="fr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)</a:t>
            </a:r>
          </a:p>
        </p:txBody>
      </p:sp>
      <p:sp>
        <p:nvSpPr>
          <p:cNvPr id="14" name="Rectangle 13"/>
          <p:cNvSpPr/>
          <p:nvPr/>
        </p:nvSpPr>
        <p:spPr>
          <a:xfrm rot="19680000">
            <a:off x="4546575" y="1592096"/>
            <a:ext cx="324000" cy="72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632216617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31840" y="5733256"/>
            <a:ext cx="5400000" cy="50405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468000" rtlCol="0" anchor="ctr"/>
          <a:lstStyle/>
          <a:p>
            <a:pPr marL="342900" indent="-342900" algn="r">
              <a:buFont typeface="Wingdings" panose="05000000000000000000" pitchFamily="2" charset="2"/>
              <a:buChar char="Ø"/>
            </a:pP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Spre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Agnita</a:t>
            </a:r>
            <a:endParaRPr lang="fr-CH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980866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ophie\Pictures\SW09vers agnit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620688"/>
            <a:ext cx="6878563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47664" y="2420888"/>
            <a:ext cx="1584176" cy="21602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216000" rtlCol="0" anchor="ctr"/>
          <a:lstStyle/>
          <a:p>
            <a:pPr algn="r"/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Boulevardul</a:t>
            </a:r>
            <a:endParaRPr lang="fr-CH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Corneliu</a:t>
            </a:r>
            <a:endParaRPr lang="fr-CH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Copusu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( 1 )</a:t>
            </a:r>
          </a:p>
          <a:p>
            <a:pPr algn="r"/>
            <a:endParaRPr lang="fr-CH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  <a:p>
            <a:pPr algn="r"/>
            <a:endParaRPr lang="fr-CH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Strada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Bâlea</a:t>
            </a:r>
            <a:endParaRPr lang="fr-CH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124176"/>
            <a:ext cx="412333" cy="468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0157378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Sophie\Pictures\SW1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548680"/>
            <a:ext cx="5365154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653136"/>
            <a:ext cx="380615" cy="432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47664" y="2708896"/>
            <a:ext cx="1584176" cy="21602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216000" rtlCol="0" anchor="ctr"/>
          <a:lstStyle/>
          <a:p>
            <a:pPr algn="r"/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Boulevardul</a:t>
            </a:r>
            <a:endParaRPr lang="fr-CH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Corneliu</a:t>
            </a:r>
            <a:endParaRPr lang="fr-CH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Copusu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( 2 )</a:t>
            </a:r>
          </a:p>
          <a:p>
            <a:pPr algn="r"/>
            <a:endParaRPr lang="fr-CH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  <a:p>
            <a:pPr algn="r"/>
            <a:endParaRPr lang="fr-CH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Strada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Bâlea</a:t>
            </a:r>
            <a:endParaRPr lang="fr-CH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3861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ophie\Pictures\106A4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124744"/>
            <a:ext cx="6198596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 rot="21600000">
            <a:off x="5148063" y="2420888"/>
            <a:ext cx="1008000" cy="360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5" name="Picture 2" descr="5.1 Russian road sign.sv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765" y="2420888"/>
            <a:ext cx="631387" cy="647992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635896" y="5745017"/>
            <a:ext cx="4500000" cy="5040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08000" rtlCol="0" anchor="ctr"/>
          <a:lstStyle/>
          <a:p>
            <a:pPr algn="r"/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 =&gt;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strada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Rahovei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( 1 )  </a:t>
            </a:r>
          </a:p>
        </p:txBody>
      </p:sp>
    </p:spTree>
    <p:extLst>
      <p:ext uri="{BB962C8B-B14F-4D97-AF65-F5344CB8AC3E}">
        <p14:creationId xmlns:p14="http://schemas.microsoft.com/office/powerpoint/2010/main" val="269767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ophie\Pictures\SW11 tout droi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19" y="616827"/>
            <a:ext cx="8179372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084000" y="2742519"/>
            <a:ext cx="1620000" cy="360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08000" rtlCol="0" anchor="ctr"/>
          <a:lstStyle/>
          <a:p>
            <a:pPr algn="ctr"/>
            <a:r>
              <a:rPr lang="fr-CH" sz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Strada</a:t>
            </a:r>
            <a:r>
              <a:rPr lang="fr-CH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Moldoveanu</a:t>
            </a:r>
          </a:p>
        </p:txBody>
      </p:sp>
      <p:sp>
        <p:nvSpPr>
          <p:cNvPr id="4" name="Rectangle 3"/>
          <p:cNvSpPr/>
          <p:nvPr/>
        </p:nvSpPr>
        <p:spPr>
          <a:xfrm>
            <a:off x="1259632" y="4365104"/>
            <a:ext cx="3168352" cy="9338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216000" rtlCol="0" anchor="ctr"/>
          <a:lstStyle/>
          <a:p>
            <a:pPr algn="r"/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Strada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Stefan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Mare ( 1 )</a:t>
            </a:r>
          </a:p>
          <a:p>
            <a:pPr algn="r"/>
            <a:endParaRPr lang="fr-CH" sz="9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Strada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Bâlea</a:t>
            </a:r>
            <a:endParaRPr lang="fr-CH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0" y="1484784"/>
            <a:ext cx="1512000" cy="720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ctr"/>
            <a:endParaRPr lang="fr-CH" u="sng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00160" y="2204864"/>
            <a:ext cx="1512000" cy="720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ctr"/>
            <a:endParaRPr lang="fr-CH" u="sng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11960" y="2922519"/>
            <a:ext cx="1512000" cy="720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ctr"/>
            <a:endParaRPr lang="fr-CH" u="sng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 rot="-2040000">
            <a:off x="1538252" y="3755007"/>
            <a:ext cx="1188000" cy="72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ctr"/>
            <a:endParaRPr lang="fr-CH" u="sng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à coins arrondis 1"/>
          <p:cNvSpPr/>
          <p:nvPr/>
        </p:nvSpPr>
        <p:spPr>
          <a:xfrm>
            <a:off x="1187624" y="692696"/>
            <a:ext cx="2664296" cy="2624131"/>
          </a:xfrm>
          <a:prstGeom prst="roundRect">
            <a:avLst>
              <a:gd name="adj" fmla="val 3554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972000" rIns="180000" rtlCol="0" anchor="t"/>
          <a:lstStyle/>
          <a:p>
            <a:pPr algn="ctr"/>
            <a:r>
              <a:rPr lang="fr-CH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Agnita</a:t>
            </a:r>
            <a:endParaRPr lang="fr-CH" sz="2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31640" y="2706519"/>
            <a:ext cx="2376264" cy="39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ctr"/>
            <a:r>
              <a:rPr lang="fr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fr-CH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Est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331640" y="2221136"/>
            <a:ext cx="2376264" cy="39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ctr"/>
            <a:r>
              <a:rPr lang="fr-CH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Broscarie</a:t>
            </a:r>
            <a:endParaRPr lang="fr-CH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836712"/>
            <a:ext cx="697795" cy="792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lèche gauche 9"/>
          <p:cNvSpPr/>
          <p:nvPr/>
        </p:nvSpPr>
        <p:spPr>
          <a:xfrm>
            <a:off x="2644832" y="1075278"/>
            <a:ext cx="978408" cy="484632"/>
          </a:xfrm>
          <a:prstGeom prst="lef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ctr"/>
            <a:endParaRPr lang="fr-CH" u="sng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682416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ophie\Pictures\Capture0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41" y="404664"/>
            <a:ext cx="8003116" cy="57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804" y="1523376"/>
            <a:ext cx="1368152" cy="1800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59762" y="4221088"/>
            <a:ext cx="1160110" cy="50405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ctr"/>
            <a:endParaRPr lang="fr-CH" u="sng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lèche vers le haut 3"/>
          <p:cNvSpPr/>
          <p:nvPr/>
        </p:nvSpPr>
        <p:spPr>
          <a:xfrm rot="-780000">
            <a:off x="3544830" y="2808366"/>
            <a:ext cx="360040" cy="1152000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ctr"/>
            <a:endParaRPr lang="fr-CH" u="sng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64088" y="4293096"/>
            <a:ext cx="3168352" cy="16539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216000" rtlCol="0" anchor="ctr"/>
          <a:lstStyle/>
          <a:p>
            <a:pPr algn="r"/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Strada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Stefan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Mare</a:t>
            </a:r>
          </a:p>
          <a:p>
            <a:pPr algn="r"/>
            <a:endParaRPr lang="fr-CH" sz="1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Strada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Henri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Coanda</a:t>
            </a:r>
            <a:endParaRPr lang="fr-CH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fr-CH" sz="1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Strada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Semaforului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865400822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ophie\Pictures\Capture0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43" y="1484784"/>
            <a:ext cx="63654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87624" y="1286784"/>
            <a:ext cx="7200000" cy="39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216000" rtlCol="0" anchor="ctr"/>
          <a:lstStyle/>
          <a:p>
            <a:pPr algn="r"/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Strada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Stefan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Mare X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Strada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Henri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Coanda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Strada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Semaforului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564269623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ophie\Pictures\Capture0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602987"/>
            <a:ext cx="6485499" cy="3600000"/>
          </a:xfrm>
          <a:prstGeom prst="rect">
            <a:avLst/>
          </a:prstGeom>
          <a:solidFill>
            <a:schemeClr val="bg1">
              <a:lumMod val="85000"/>
            </a:schemeClr>
          </a:solidFill>
          <a:extLst/>
        </p:spPr>
      </p:pic>
      <p:sp>
        <p:nvSpPr>
          <p:cNvPr id="3" name="Pentagone 2"/>
          <p:cNvSpPr/>
          <p:nvPr/>
        </p:nvSpPr>
        <p:spPr>
          <a:xfrm>
            <a:off x="3635896" y="2996952"/>
            <a:ext cx="2520000" cy="792000"/>
          </a:xfrm>
          <a:prstGeom prst="homePlat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00" rtlCol="0" anchor="ctr"/>
          <a:lstStyle/>
          <a:p>
            <a:pPr algn="ctr"/>
            <a:endParaRPr lang="fr-CH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213" y="3068956"/>
            <a:ext cx="631387" cy="647992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04584" y="1404987"/>
            <a:ext cx="7200000" cy="39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216000" rtlCol="0" anchor="ctr"/>
          <a:lstStyle/>
          <a:p>
            <a:pPr algn="r"/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Strada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Stefan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Mare X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Strada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Henri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Coanda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Strada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Semaforului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8" name="Rectangle 7"/>
          <p:cNvSpPr/>
          <p:nvPr/>
        </p:nvSpPr>
        <p:spPr>
          <a:xfrm>
            <a:off x="4000715" y="5445224"/>
            <a:ext cx="3960440" cy="90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08000" rtlCol="0" anchor="ctr"/>
          <a:lstStyle/>
          <a:p>
            <a:pPr algn="r"/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Sibiu,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spre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strada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Henri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Coanda</a:t>
            </a:r>
            <a:endParaRPr lang="fr-CH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fr-CH" sz="9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fr-CH" sz="16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=&gt; Idem 1b </a:t>
            </a:r>
            <a:r>
              <a:rPr lang="fr-CH" sz="16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CH" sz="16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6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Rasinari</a:t>
            </a:r>
            <a:r>
              <a:rPr lang="fr-CH" sz="16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33610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79712" y="5733256"/>
            <a:ext cx="6840000" cy="50405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360000" rtlCol="0" anchor="ctr"/>
          <a:lstStyle/>
          <a:p>
            <a:pPr marL="285750" indent="-285750" algn="r">
              <a:buFont typeface="Wingdings" panose="05000000000000000000" pitchFamily="2" charset="2"/>
              <a:buChar char="Ø"/>
            </a:pP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Spre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Sibiu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Strada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Maramures x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Strada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Malului</a:t>
            </a:r>
            <a:endParaRPr lang="fr-CH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041632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ophie\Pictures\Capture0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76672"/>
            <a:ext cx="5244168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221088"/>
            <a:ext cx="385855" cy="396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47664" y="3301765"/>
            <a:ext cx="1080000" cy="14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252000" rtlCol="0" anchor="ctr"/>
          <a:lstStyle/>
          <a:p>
            <a:pPr algn="r"/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Centru</a:t>
            </a:r>
            <a:endParaRPr lang="fr-CH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</a:t>
            </a:r>
            <a:r>
              <a:rPr lang="fr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3121938166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ophie\Pictures\Capture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48680"/>
            <a:ext cx="7539362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5.1 Russian road sign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292" y="3573016"/>
            <a:ext cx="491089" cy="504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60381" y="5085184"/>
            <a:ext cx="5040000" cy="39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216000" rtlCol="0" anchor="ctr"/>
          <a:lstStyle/>
          <a:p>
            <a:pPr algn="r"/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Soseaua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Alba Iulia X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Strada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Maramures  </a:t>
            </a:r>
          </a:p>
        </p:txBody>
      </p:sp>
    </p:spTree>
    <p:extLst>
      <p:ext uri="{BB962C8B-B14F-4D97-AF65-F5344CB8AC3E}">
        <p14:creationId xmlns:p14="http://schemas.microsoft.com/office/powerpoint/2010/main" val="559752527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ophie\Pictures\Capture0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692696"/>
            <a:ext cx="5998791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526773"/>
            <a:ext cx="420933" cy="432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flipH="1">
            <a:off x="5075776" y="1511072"/>
            <a:ext cx="324000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ctr"/>
            <a:endParaRPr lang="fr-CH" u="sng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66342" y="5264267"/>
            <a:ext cx="3960440" cy="72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08000" rtlCol="0" anchor="ctr"/>
          <a:lstStyle/>
          <a:p>
            <a:pPr algn="r"/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Sibiu,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spre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strada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Malului</a:t>
            </a:r>
            <a:endParaRPr lang="fr-CH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fr-CH" sz="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fr-CH" sz="16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=&gt; Idem 1d </a:t>
            </a:r>
            <a:r>
              <a:rPr lang="fr-CH" sz="16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CH" sz="16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6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Poplaca</a:t>
            </a:r>
            <a:r>
              <a:rPr lang="fr-CH" sz="16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935402951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79712" y="5733256"/>
            <a:ext cx="6840000" cy="5040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360000" rtlCol="0" anchor="ctr"/>
          <a:lstStyle/>
          <a:p>
            <a:pPr marL="285750" indent="-285750" algn="r">
              <a:buFont typeface="Wingdings" panose="05000000000000000000" pitchFamily="2" charset="2"/>
              <a:buChar char="Ø"/>
            </a:pP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Spre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Sibiu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Aeroport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Sebes</a:t>
            </a:r>
            <a:endParaRPr lang="fr-CH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276756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Sophie\Pictures\Capture0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1" y="620688"/>
            <a:ext cx="7092000" cy="538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60381" y="5085184"/>
            <a:ext cx="5040000" cy="39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216000" rtlCol="0" anchor="ctr"/>
          <a:lstStyle/>
          <a:p>
            <a:pPr algn="r"/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Soseaua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Alba Iulia X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Strada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Autogârii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5" name="Rectangle 4"/>
          <p:cNvSpPr/>
          <p:nvPr/>
        </p:nvSpPr>
        <p:spPr>
          <a:xfrm flipH="1">
            <a:off x="3707904" y="2222863"/>
            <a:ext cx="432000" cy="36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ctr"/>
            <a:endParaRPr lang="fr-CH" u="sng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 flipH="1">
            <a:off x="6888967" y="2398899"/>
            <a:ext cx="324000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ctr"/>
            <a:endParaRPr lang="fr-CH" u="sng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408175" y="2843923"/>
            <a:ext cx="756000" cy="468000"/>
          </a:xfrm>
          <a:prstGeom prst="rect">
            <a:avLst/>
          </a:prstGeom>
          <a:solidFill>
            <a:srgbClr val="00B05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ctr"/>
            <a:r>
              <a:rPr lang="fr-CH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Arad</a:t>
            </a:r>
          </a:p>
          <a:p>
            <a:pPr algn="ctr"/>
            <a:r>
              <a:rPr lang="fr-CH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Cluj N</a:t>
            </a:r>
          </a:p>
        </p:txBody>
      </p:sp>
      <p:sp>
        <p:nvSpPr>
          <p:cNvPr id="8" name="Rectangle 7"/>
          <p:cNvSpPr/>
          <p:nvPr/>
        </p:nvSpPr>
        <p:spPr>
          <a:xfrm>
            <a:off x="2879904" y="1628800"/>
            <a:ext cx="720000" cy="468000"/>
          </a:xfrm>
          <a:prstGeom prst="rect">
            <a:avLst/>
          </a:prstGeom>
          <a:solidFill>
            <a:srgbClr val="00B05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CH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Bucuresti</a:t>
            </a:r>
          </a:p>
          <a:p>
            <a:pPr algn="ctr"/>
            <a:r>
              <a:rPr lang="fr-CH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Brasov</a:t>
            </a:r>
          </a:p>
        </p:txBody>
      </p:sp>
    </p:spTree>
    <p:extLst>
      <p:ext uri="{BB962C8B-B14F-4D97-AF65-F5344CB8AC3E}">
        <p14:creationId xmlns:p14="http://schemas.microsoft.com/office/powerpoint/2010/main" val="2938493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3088" y="153888"/>
            <a:ext cx="8784976" cy="648000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t"/>
          <a:lstStyle/>
          <a:p>
            <a:pPr algn="ctr"/>
            <a:endParaRPr lang="fr-CH" sz="1600" u="sng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CH" sz="1600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 Sibiu – </a:t>
            </a:r>
            <a:r>
              <a:rPr lang="fr-CH" sz="1600" u="sng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Fall</a:t>
            </a:r>
            <a:r>
              <a:rPr lang="fr-CH" sz="1600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Sibiu . The city of the </a:t>
            </a:r>
            <a:r>
              <a:rPr lang="fr-CH" sz="1600" u="sng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</a:t>
            </a:r>
            <a:endParaRPr lang="fr-CH" sz="1600" u="sng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dirty="0" smtClean="0">
              <a:solidFill>
                <a:schemeClr val="tx1"/>
              </a:solidFill>
            </a:endParaRPr>
          </a:p>
          <a:p>
            <a:endParaRPr 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Sibiu, 150,000 (?) 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inhabitants 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five 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connections to the motorway A1 E81 . From what I have observed during my visits to the city in 2014 and 2015 , 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road </a:t>
            </a:r>
            <a:r>
              <a:rPr lang="en-US" sz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signalisation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within the city is new and has been completely 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modernized with </a:t>
            </a:r>
            <a:r>
              <a:rPr lang="en-US" sz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efficacity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competence. 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However, I noticed that not one of these new </a:t>
            </a:r>
            <a:r>
              <a:rPr lang="en-US" sz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pannels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informs or directs 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traffic 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one of the 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five existing accesses of the highway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The only directional 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panels 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located 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accesses 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themselves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unfortunate and 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detrimental to the people of Sibiu.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aim of this work is to show how it could be possible to direct 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maximum of traffic 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the nearest access 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motorway, and 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at 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lower cost , </a:t>
            </a:r>
            <a:endParaRPr lang="en-US" sz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Either 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adding new directional 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signs, 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Either 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amending the existing 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panels, usually, in most of cases,  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adding a simple 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pictogram, 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Either, 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some cases 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only, 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replacing the existing 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panels if it is not possible to do otherwise.</a:t>
            </a:r>
          </a:p>
          <a:p>
            <a:pPr>
              <a:lnSpc>
                <a:spcPct val="150000"/>
              </a:lnSpc>
            </a:pPr>
            <a:endParaRPr lang="en-US" sz="1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Furthermore, are 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affected by these additions / modifications </a:t>
            </a:r>
            <a:r>
              <a:rPr lang="en-US" sz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pannels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which such additions / changes are unnecessary or unfounded. This is the case in particular for panels located between 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exits 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Vest, Medias,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Centru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Agnita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South, 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the 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approaches 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the 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 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center. ( so, directions out -&gt; in )</a:t>
            </a:r>
          </a:p>
          <a:p>
            <a:pPr>
              <a:lnSpc>
                <a:spcPct val="150000"/>
              </a:lnSpc>
            </a:pPr>
            <a:endParaRPr lang="en-US" sz="1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rest, I use and apply the principles and rules outlined in 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file Spre1,  Introduction</a:t>
            </a:r>
          </a:p>
          <a:p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00" i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</a:t>
            </a:r>
            <a:r>
              <a:rPr lang="en-US" sz="1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	Il </a:t>
            </a:r>
            <a:r>
              <a:rPr lang="en-US" sz="10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n’est</a:t>
            </a:r>
            <a:r>
              <a:rPr lang="en-US" sz="1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pas </a:t>
            </a:r>
            <a:r>
              <a:rPr lang="en-US" sz="10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tenu</a:t>
            </a:r>
            <a:r>
              <a:rPr lang="en-US" sz="1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compte</a:t>
            </a:r>
            <a:r>
              <a:rPr lang="en-US" sz="1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modifications, </a:t>
            </a:r>
            <a:r>
              <a:rPr lang="en-US" sz="10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améliorations</a:t>
            </a:r>
            <a:r>
              <a:rPr lang="en-US" sz="1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0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toutes</a:t>
            </a:r>
            <a:r>
              <a:rPr lang="en-US" sz="1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natures </a:t>
            </a:r>
            <a:r>
              <a:rPr lang="en-US" sz="10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apportées</a:t>
            </a:r>
            <a:r>
              <a:rPr lang="en-US" sz="1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aux </a:t>
            </a:r>
            <a:r>
              <a:rPr lang="en-US" sz="10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panneaux</a:t>
            </a:r>
            <a:r>
              <a:rPr lang="en-US" sz="1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0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signalisation</a:t>
            </a:r>
            <a:r>
              <a:rPr lang="en-US" sz="1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exposés </a:t>
            </a:r>
            <a:r>
              <a:rPr lang="en-US" sz="10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depuis</a:t>
            </a:r>
            <a:r>
              <a:rPr lang="en-US" sz="1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	</a:t>
            </a:r>
            <a:r>
              <a:rPr lang="en-US" sz="10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dernière</a:t>
            </a:r>
            <a:r>
              <a:rPr lang="en-US" sz="1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mise</a:t>
            </a:r>
            <a:r>
              <a:rPr lang="en-US" sz="1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à jour </a:t>
            </a:r>
            <a:r>
              <a:rPr lang="en-US" sz="10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publiée</a:t>
            </a:r>
            <a:r>
              <a:rPr lang="en-US" sz="1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 Google Map. Il </a:t>
            </a:r>
            <a:r>
              <a:rPr lang="en-US" sz="10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US" sz="1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donc</a:t>
            </a:r>
            <a:r>
              <a:rPr lang="en-US" sz="1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possible que </a:t>
            </a:r>
            <a:r>
              <a:rPr lang="en-US" sz="10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certaines</a:t>
            </a:r>
            <a:r>
              <a:rPr lang="en-US" sz="1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illustrations ne correspondent plus à la </a:t>
            </a:r>
            <a:r>
              <a:rPr lang="en-US" sz="10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réalité</a:t>
            </a:r>
            <a:r>
              <a:rPr lang="en-US" sz="1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actuelle</a:t>
            </a:r>
            <a:r>
              <a:rPr lang="en-US" sz="1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	</a:t>
            </a:r>
            <a:r>
              <a:rPr lang="en-US" sz="10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qu’elles</a:t>
            </a:r>
            <a:r>
              <a:rPr lang="en-US" sz="1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soient</a:t>
            </a:r>
            <a:r>
              <a:rPr lang="en-US" sz="1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dépassées</a:t>
            </a:r>
            <a:r>
              <a:rPr lang="en-US" sz="1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en-US" sz="1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qu’elles</a:t>
            </a:r>
            <a:r>
              <a:rPr lang="en-US" sz="1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 </a:t>
            </a:r>
            <a:r>
              <a:rPr lang="en-US" sz="10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soient</a:t>
            </a:r>
            <a:r>
              <a:rPr lang="en-US" sz="1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plus </a:t>
            </a:r>
            <a:r>
              <a:rPr lang="en-US" sz="10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d’actulité</a:t>
            </a:r>
            <a:r>
              <a:rPr lang="en-US" sz="1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Je ne </a:t>
            </a:r>
            <a:r>
              <a:rPr lang="en-US" sz="10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puis</a:t>
            </a:r>
            <a:r>
              <a:rPr lang="en-US" sz="1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me </a:t>
            </a:r>
            <a:r>
              <a:rPr lang="en-US" sz="10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réjouir</a:t>
            </a:r>
            <a:r>
              <a:rPr lang="en-US" sz="1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US" sz="1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les modifications </a:t>
            </a:r>
            <a:r>
              <a:rPr lang="en-US" sz="10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intervenues</a:t>
            </a:r>
            <a:r>
              <a:rPr lang="en-US" sz="1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</a:t>
            </a:r>
            <a:r>
              <a:rPr lang="en-US" sz="1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amélioré</a:t>
            </a:r>
            <a:r>
              <a:rPr lang="en-US" sz="1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 	service aux </a:t>
            </a:r>
            <a:r>
              <a:rPr lang="en-US" sz="10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automobilistes</a:t>
            </a:r>
            <a:r>
              <a:rPr lang="en-US" sz="1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r-CH" sz="1000" i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81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ophie\Pictures\106A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4" y="692695"/>
            <a:ext cx="713867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484784"/>
            <a:ext cx="576064" cy="540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 rot="-2340000">
            <a:off x="4212211" y="2491048"/>
            <a:ext cx="468000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" name="Rectangle 1"/>
          <p:cNvSpPr/>
          <p:nvPr/>
        </p:nvSpPr>
        <p:spPr>
          <a:xfrm>
            <a:off x="1115616" y="1628800"/>
            <a:ext cx="1584176" cy="2376264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08000" rtlCol="0" anchor="ctr"/>
          <a:lstStyle/>
          <a:p>
            <a:pPr algn="ctr"/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</a:t>
            </a:r>
          </a:p>
          <a:p>
            <a:pPr algn="ctr"/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Strada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Rahovei</a:t>
            </a:r>
            <a:endParaRPr lang="fr-CH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( 2 )</a:t>
            </a:r>
          </a:p>
        </p:txBody>
      </p:sp>
    </p:spTree>
    <p:extLst>
      <p:ext uri="{BB962C8B-B14F-4D97-AF65-F5344CB8AC3E}">
        <p14:creationId xmlns:p14="http://schemas.microsoft.com/office/powerpoint/2010/main" val="282267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Sophie\Pictures\Capture0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11851"/>
            <a:ext cx="2933700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à coins arrondis 1"/>
          <p:cNvSpPr/>
          <p:nvPr/>
        </p:nvSpPr>
        <p:spPr>
          <a:xfrm>
            <a:off x="4572200" y="1732894"/>
            <a:ext cx="2700000" cy="3456384"/>
          </a:xfrm>
          <a:prstGeom prst="roundRect">
            <a:avLst>
              <a:gd name="adj" fmla="val 4439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00" tIns="216000" rIns="180000" rtlCol="0" anchor="t"/>
          <a:lstStyle/>
          <a:p>
            <a:r>
              <a:rPr lang="fr-CH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Sebes</a:t>
            </a:r>
            <a:endParaRPr lang="fr-CH" sz="2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lèche vers le haut 2"/>
          <p:cNvSpPr/>
          <p:nvPr/>
        </p:nvSpPr>
        <p:spPr>
          <a:xfrm>
            <a:off x="6428739" y="2111559"/>
            <a:ext cx="432000" cy="2901617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ctr"/>
            <a:endParaRPr lang="fr-CH" u="sng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lèche gauche 3"/>
          <p:cNvSpPr/>
          <p:nvPr/>
        </p:nvSpPr>
        <p:spPr>
          <a:xfrm>
            <a:off x="4849675" y="3861048"/>
            <a:ext cx="1800000" cy="432000"/>
          </a:xfrm>
          <a:prstGeom prst="lef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ctr"/>
            <a:endParaRPr lang="fr-CH" u="sng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60587" y="4429307"/>
            <a:ext cx="1368152" cy="4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ctr"/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METRO</a:t>
            </a:r>
          </a:p>
        </p:txBody>
      </p:sp>
      <p:sp>
        <p:nvSpPr>
          <p:cNvPr id="7" name="Rectangle 6"/>
          <p:cNvSpPr/>
          <p:nvPr/>
        </p:nvSpPr>
        <p:spPr>
          <a:xfrm>
            <a:off x="6464739" y="2499835"/>
            <a:ext cx="360000" cy="216024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pic>
        <p:nvPicPr>
          <p:cNvPr id="8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290" y="2517883"/>
            <a:ext cx="806791" cy="828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634811" y="1764891"/>
            <a:ext cx="735586" cy="39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216000" rtlCol="0" anchor="ctr"/>
          <a:lstStyle/>
          <a:p>
            <a:pPr algn="r"/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DN7</a:t>
            </a:r>
          </a:p>
        </p:txBody>
      </p:sp>
    </p:spTree>
    <p:extLst>
      <p:ext uri="{BB962C8B-B14F-4D97-AF65-F5344CB8AC3E}">
        <p14:creationId xmlns:p14="http://schemas.microsoft.com/office/powerpoint/2010/main" val="2400825153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Sophie\Pictures\SW15 vest3 bis (2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680" y="1844824"/>
            <a:ext cx="3960000" cy="259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Sophie\Pictures\Capture00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4115578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Sophie\Pictures\Capture00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53131"/>
            <a:ext cx="3738389" cy="31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059670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Sophie\Pictures\SW15 vest4 sortie aéropor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819448"/>
            <a:ext cx="769456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lèche droite 3"/>
          <p:cNvSpPr/>
          <p:nvPr/>
        </p:nvSpPr>
        <p:spPr>
          <a:xfrm>
            <a:off x="3707904" y="2979448"/>
            <a:ext cx="2340000" cy="54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8000" rtlCol="0" anchor="ctr"/>
          <a:lstStyle/>
          <a:p>
            <a:r>
              <a:rPr lang="fr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Sibiu 5</a:t>
            </a:r>
          </a:p>
        </p:txBody>
      </p:sp>
      <p:sp>
        <p:nvSpPr>
          <p:cNvPr id="5" name="Rectangle 4"/>
          <p:cNvSpPr/>
          <p:nvPr/>
        </p:nvSpPr>
        <p:spPr>
          <a:xfrm>
            <a:off x="3851920" y="3141448"/>
            <a:ext cx="360000" cy="2160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" name="Flèche droite 5"/>
          <p:cNvSpPr/>
          <p:nvPr/>
        </p:nvSpPr>
        <p:spPr>
          <a:xfrm flipH="1">
            <a:off x="3707904" y="2348880"/>
            <a:ext cx="2340000" cy="54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540000" rtlCol="0" anchor="ctr"/>
          <a:lstStyle/>
          <a:p>
            <a:pPr algn="ctr"/>
            <a:r>
              <a:rPr lang="fr-CH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  </a:t>
            </a:r>
            <a:r>
              <a:rPr lang="fr-CH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Sebes</a:t>
            </a:r>
            <a:endParaRPr lang="fr-CH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80112" y="2510880"/>
            <a:ext cx="360000" cy="2160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8" name="Flèche droite 7"/>
          <p:cNvSpPr/>
          <p:nvPr/>
        </p:nvSpPr>
        <p:spPr>
          <a:xfrm flipH="1">
            <a:off x="3707904" y="1723101"/>
            <a:ext cx="2340000" cy="54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612000" rtlCol="0" anchor="ctr"/>
          <a:lstStyle/>
          <a:p>
            <a:pPr algn="ctr"/>
            <a:r>
              <a:rPr lang="fr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E81  A1</a:t>
            </a:r>
            <a:endParaRPr lang="fr-CH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777101"/>
            <a:ext cx="485362" cy="432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436096" y="5517232"/>
            <a:ext cx="3240000" cy="39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216000" rtlCol="0" anchor="ctr"/>
          <a:lstStyle/>
          <a:p>
            <a:pPr algn="r"/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Iesire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Aeroportul</a:t>
            </a:r>
            <a:endParaRPr lang="fr-CH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352363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Sophie\Pictures\Capture0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6712"/>
            <a:ext cx="7606818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entagone 10"/>
          <p:cNvSpPr/>
          <p:nvPr/>
        </p:nvSpPr>
        <p:spPr>
          <a:xfrm>
            <a:off x="2987824" y="1731738"/>
            <a:ext cx="2160000" cy="540000"/>
          </a:xfrm>
          <a:prstGeom prst="homePlat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00" rtlCol="0" anchor="ctr"/>
          <a:lstStyle/>
          <a:p>
            <a:pPr algn="ctr"/>
            <a:r>
              <a:rPr lang="fr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E81 A1</a:t>
            </a:r>
            <a:endParaRPr lang="fr-CH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lèche droite 11"/>
          <p:cNvSpPr/>
          <p:nvPr/>
        </p:nvSpPr>
        <p:spPr>
          <a:xfrm>
            <a:off x="2952080" y="2348880"/>
            <a:ext cx="2340000" cy="54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8000" rtlCol="0" anchor="ctr"/>
          <a:lstStyle/>
          <a:p>
            <a:r>
              <a:rPr lang="fr-CH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Sebes</a:t>
            </a:r>
            <a:r>
              <a:rPr lang="fr-CH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51</a:t>
            </a:r>
          </a:p>
        </p:txBody>
      </p:sp>
      <p:pic>
        <p:nvPicPr>
          <p:cNvPr id="13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826" y="1785738"/>
            <a:ext cx="495062" cy="432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lèche droite 14"/>
          <p:cNvSpPr/>
          <p:nvPr/>
        </p:nvSpPr>
        <p:spPr>
          <a:xfrm flipH="1">
            <a:off x="2952080" y="3038187"/>
            <a:ext cx="2340000" cy="54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540000" rtlCol="0" anchor="ctr"/>
          <a:lstStyle/>
          <a:p>
            <a:pPr algn="ctr"/>
            <a:r>
              <a:rPr lang="fr-CH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Sibiu</a:t>
            </a:r>
            <a:endParaRPr lang="fr-CH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lèche droite 15"/>
          <p:cNvSpPr/>
          <p:nvPr/>
        </p:nvSpPr>
        <p:spPr>
          <a:xfrm flipH="1">
            <a:off x="2966322" y="3645024"/>
            <a:ext cx="2340000" cy="54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r"/>
            <a:r>
              <a:rPr lang="fr-CH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Aeroport</a:t>
            </a:r>
            <a:endParaRPr lang="fr-CH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68826" y="2510880"/>
            <a:ext cx="360000" cy="2160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787824" y="3200187"/>
            <a:ext cx="360000" cy="2160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pic>
        <p:nvPicPr>
          <p:cNvPr id="19" name="Picture 2" descr="https://t2.ftcdn.net/jpg/00/06/12/33/400_F_6123319_UooFwBrI0QE3BmgtmsBXfC3HE5D35wBP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541" y="3771024"/>
            <a:ext cx="477597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135706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Sophie\Pictures\SW15 vest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79"/>
            <a:ext cx="8712968" cy="396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à coins arrondis 2"/>
          <p:cNvSpPr/>
          <p:nvPr/>
        </p:nvSpPr>
        <p:spPr>
          <a:xfrm>
            <a:off x="6192116" y="1519065"/>
            <a:ext cx="2160000" cy="1044000"/>
          </a:xfrm>
          <a:prstGeom prst="roundRect">
            <a:avLst>
              <a:gd name="adj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r>
              <a:rPr lang="fr-CH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Oradea         354</a:t>
            </a:r>
          </a:p>
          <a:p>
            <a:r>
              <a:rPr lang="fr-CH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Cluj </a:t>
            </a:r>
            <a:r>
              <a:rPr lang="fr-CH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Napoca</a:t>
            </a:r>
            <a:r>
              <a:rPr lang="fr-CH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195</a:t>
            </a:r>
          </a:p>
          <a:p>
            <a:r>
              <a:rPr lang="fr-CH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Alba Iulia        68</a:t>
            </a:r>
          </a:p>
        </p:txBody>
      </p:sp>
      <p:sp>
        <p:nvSpPr>
          <p:cNvPr id="4" name="Rectangle à coins arrondis 3"/>
          <p:cNvSpPr/>
          <p:nvPr/>
        </p:nvSpPr>
        <p:spPr>
          <a:xfrm>
            <a:off x="4283968" y="1523753"/>
            <a:ext cx="1800000" cy="1080000"/>
          </a:xfrm>
          <a:prstGeom prst="roundRect">
            <a:avLst>
              <a:gd name="adj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rIns="180000" rtlCol="0" anchor="ctr"/>
          <a:lstStyle/>
          <a:p>
            <a:r>
              <a:rPr lang="fr-CH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Arad     292</a:t>
            </a:r>
          </a:p>
          <a:p>
            <a:r>
              <a:rPr lang="fr-CH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Deva    114</a:t>
            </a:r>
          </a:p>
          <a:p>
            <a:r>
              <a:rPr lang="fr-CH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Sebes</a:t>
            </a:r>
            <a:r>
              <a:rPr lang="fr-CH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56</a:t>
            </a:r>
          </a:p>
        </p:txBody>
      </p:sp>
      <p:sp>
        <p:nvSpPr>
          <p:cNvPr id="5" name="Rectangle à coins arrondis 4"/>
          <p:cNvSpPr/>
          <p:nvPr/>
        </p:nvSpPr>
        <p:spPr>
          <a:xfrm>
            <a:off x="2717844" y="2063753"/>
            <a:ext cx="1404000" cy="5400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ctr"/>
            <a:r>
              <a:rPr lang="fr-CH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Sebes</a:t>
            </a:r>
            <a:r>
              <a:rPr lang="fr-CH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51</a:t>
            </a:r>
          </a:p>
        </p:txBody>
      </p:sp>
      <p:sp>
        <p:nvSpPr>
          <p:cNvPr id="6" name="Rectangle 5"/>
          <p:cNvSpPr/>
          <p:nvPr/>
        </p:nvSpPr>
        <p:spPr>
          <a:xfrm>
            <a:off x="4931976" y="1163753"/>
            <a:ext cx="576000" cy="36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E81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063896" y="1159065"/>
            <a:ext cx="576000" cy="36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A1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41535" y="1784880"/>
            <a:ext cx="504000" cy="2880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8" name="Rectangle à coins arrondis 7"/>
          <p:cNvSpPr/>
          <p:nvPr/>
        </p:nvSpPr>
        <p:spPr>
          <a:xfrm>
            <a:off x="6228184" y="1556792"/>
            <a:ext cx="2052000" cy="972000"/>
          </a:xfrm>
          <a:prstGeom prst="roundRect">
            <a:avLst>
              <a:gd name="adj" fmla="val 3602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ctr"/>
            <a:endParaRPr lang="fr-CH" u="sng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à coins arrondis 9"/>
          <p:cNvSpPr/>
          <p:nvPr/>
        </p:nvSpPr>
        <p:spPr>
          <a:xfrm>
            <a:off x="4355976" y="1556792"/>
            <a:ext cx="1656184" cy="972107"/>
          </a:xfrm>
          <a:prstGeom prst="roundRect">
            <a:avLst>
              <a:gd name="adj" fmla="val 7957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ctr"/>
            <a:endParaRPr lang="fr-CH" u="sng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2771800" y="2130215"/>
            <a:ext cx="1296000" cy="395936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ctr"/>
            <a:endParaRPr lang="fr-CH" u="sng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 rot="18600000">
            <a:off x="1323197" y="2005065"/>
            <a:ext cx="1008000" cy="72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549918091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Sophie\Pictures\SW15 vest6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48680"/>
            <a:ext cx="7360000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 rot="21600000">
            <a:off x="3347864" y="2348880"/>
            <a:ext cx="540000" cy="36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4" name="Rectangle 3"/>
          <p:cNvSpPr/>
          <p:nvPr/>
        </p:nvSpPr>
        <p:spPr>
          <a:xfrm rot="21600000">
            <a:off x="2843808" y="2312880"/>
            <a:ext cx="252000" cy="36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5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780928"/>
            <a:ext cx="264000" cy="360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887864" y="2775281"/>
            <a:ext cx="432000" cy="180000"/>
          </a:xfrm>
          <a:prstGeom prst="rect">
            <a:avLst/>
          </a:prstGeom>
          <a:solidFill>
            <a:srgbClr val="00B05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E81</a:t>
            </a:r>
            <a:endParaRPr lang="fr-CH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87864" y="2986742"/>
            <a:ext cx="432000" cy="180000"/>
          </a:xfrm>
          <a:prstGeom prst="rect">
            <a:avLst/>
          </a:prstGeom>
          <a:solidFill>
            <a:srgbClr val="00B05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A1</a:t>
            </a:r>
            <a:endParaRPr lang="fr-CH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rganigramme : Processus 7"/>
          <p:cNvSpPr/>
          <p:nvPr/>
        </p:nvSpPr>
        <p:spPr>
          <a:xfrm>
            <a:off x="3347864" y="2420888"/>
            <a:ext cx="540000" cy="288032"/>
          </a:xfrm>
          <a:prstGeom prst="flowChartProcess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ctr"/>
            <a:endParaRPr lang="fr-CH" u="sng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34461" y="2204880"/>
            <a:ext cx="864000" cy="216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ctr"/>
            <a:r>
              <a:rPr lang="fr-CH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Sebes</a:t>
            </a:r>
            <a:endParaRPr lang="fr-CH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rganigramme : Connecteur page suivante 10"/>
          <p:cNvSpPr/>
          <p:nvPr/>
        </p:nvSpPr>
        <p:spPr>
          <a:xfrm>
            <a:off x="3537419" y="3248680"/>
            <a:ext cx="288000" cy="180000"/>
          </a:xfrm>
          <a:prstGeom prst="flowChartOffpageConnector">
            <a:avLst/>
          </a:prstGeom>
          <a:solidFill>
            <a:srgbClr val="0070C0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CH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106B</a:t>
            </a:r>
          </a:p>
        </p:txBody>
      </p:sp>
    </p:spTree>
    <p:extLst>
      <p:ext uri="{BB962C8B-B14F-4D97-AF65-F5344CB8AC3E}">
        <p14:creationId xmlns:p14="http://schemas.microsoft.com/office/powerpoint/2010/main" val="2532493053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Sophie\Pictures\Capture0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19170"/>
            <a:ext cx="7671873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 rot="21600000" flipV="1">
            <a:off x="3851920" y="1988840"/>
            <a:ext cx="1152000" cy="72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4" name="Rectangle 3"/>
          <p:cNvSpPr/>
          <p:nvPr/>
        </p:nvSpPr>
        <p:spPr>
          <a:xfrm rot="21600000" flipV="1">
            <a:off x="2627784" y="1943546"/>
            <a:ext cx="756000" cy="72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6" name="Rectangle 5"/>
          <p:cNvSpPr/>
          <p:nvPr/>
        </p:nvSpPr>
        <p:spPr>
          <a:xfrm>
            <a:off x="5148064" y="2700950"/>
            <a:ext cx="720000" cy="360000"/>
          </a:xfrm>
          <a:prstGeom prst="rect">
            <a:avLst/>
          </a:prstGeom>
          <a:solidFill>
            <a:srgbClr val="00B05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>
                <a:latin typeface="Arial" panose="020B0604020202020204" pitchFamily="34" charset="0"/>
                <a:cs typeface="Arial" panose="020B0604020202020204" pitchFamily="34" charset="0"/>
              </a:rPr>
              <a:t>E81</a:t>
            </a:r>
            <a:endParaRPr lang="fr-C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56651" y="3143775"/>
            <a:ext cx="720000" cy="360000"/>
          </a:xfrm>
          <a:prstGeom prst="rect">
            <a:avLst/>
          </a:prstGeom>
          <a:solidFill>
            <a:srgbClr val="00B05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>
                <a:latin typeface="Arial" panose="020B0604020202020204" pitchFamily="34" charset="0"/>
                <a:cs typeface="Arial" panose="020B0604020202020204" pitchFamily="34" charset="0"/>
              </a:rPr>
              <a:t>A1</a:t>
            </a:r>
            <a:endParaRPr lang="fr-C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rganigramme : Connecteur page suivante 1"/>
          <p:cNvSpPr/>
          <p:nvPr/>
        </p:nvSpPr>
        <p:spPr>
          <a:xfrm>
            <a:off x="4169940" y="3789040"/>
            <a:ext cx="577211" cy="360008"/>
          </a:xfrm>
          <a:prstGeom prst="flowChartOffpageConnector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CH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106B</a:t>
            </a:r>
          </a:p>
        </p:txBody>
      </p:sp>
      <p:sp>
        <p:nvSpPr>
          <p:cNvPr id="10" name="Organigramme : Processus 9"/>
          <p:cNvSpPr/>
          <p:nvPr/>
        </p:nvSpPr>
        <p:spPr>
          <a:xfrm>
            <a:off x="3851919" y="2204864"/>
            <a:ext cx="1152001" cy="504056"/>
          </a:xfrm>
          <a:prstGeom prst="flowChartProces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ctr"/>
            <a:endParaRPr lang="fr-CH" u="sng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rganigramme : Processus 10"/>
          <p:cNvSpPr/>
          <p:nvPr/>
        </p:nvSpPr>
        <p:spPr>
          <a:xfrm>
            <a:off x="3851918" y="1772816"/>
            <a:ext cx="1440000" cy="432048"/>
          </a:xfrm>
          <a:prstGeom prst="flowChartProces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ctr"/>
            <a:r>
              <a:rPr lang="fr-CH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Sebes</a:t>
            </a:r>
            <a:endParaRPr lang="fr-CH" sz="2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545" y="2687557"/>
            <a:ext cx="607200" cy="828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rganigramme : Alternative 11"/>
          <p:cNvSpPr/>
          <p:nvPr/>
        </p:nvSpPr>
        <p:spPr>
          <a:xfrm>
            <a:off x="3439305" y="1844824"/>
            <a:ext cx="396128" cy="360040"/>
          </a:xfrm>
          <a:prstGeom prst="flowChartAlternateProcess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CH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4" name="Organigramme : Processus 13"/>
          <p:cNvSpPr/>
          <p:nvPr/>
        </p:nvSpPr>
        <p:spPr>
          <a:xfrm>
            <a:off x="3835433" y="2708920"/>
            <a:ext cx="520543" cy="794855"/>
          </a:xfrm>
          <a:prstGeom prst="flowChartProces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ctr"/>
            <a:endParaRPr lang="fr-CH" u="sng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lèche droite 14"/>
          <p:cNvSpPr/>
          <p:nvPr/>
        </p:nvSpPr>
        <p:spPr>
          <a:xfrm>
            <a:off x="3707904" y="2880950"/>
            <a:ext cx="648072" cy="14400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ctr"/>
            <a:endParaRPr lang="fr-CH" u="sng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385265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Sophie\Pictures\SW15 vest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90683"/>
            <a:ext cx="7905339" cy="4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à coins arrondis 1"/>
          <p:cNvSpPr/>
          <p:nvPr/>
        </p:nvSpPr>
        <p:spPr>
          <a:xfrm>
            <a:off x="2627784" y="2184399"/>
            <a:ext cx="2700000" cy="1800000"/>
          </a:xfrm>
          <a:prstGeom prst="roundRect">
            <a:avLst>
              <a:gd name="adj" fmla="val 2284"/>
            </a:avLst>
          </a:prstGeom>
          <a:solidFill>
            <a:srgbClr val="0070C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80000" rIns="180000" rtlCol="0" anchor="ctr"/>
          <a:lstStyle/>
          <a:p>
            <a:pPr algn="ctr"/>
            <a:r>
              <a:rPr lang="fr-CH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Sebes</a:t>
            </a:r>
            <a:endParaRPr lang="fr-CH" sz="2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CH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CH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Ocna</a:t>
            </a:r>
            <a:r>
              <a:rPr lang="fr-CH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Sibiului</a:t>
            </a:r>
            <a:endParaRPr lang="fr-CH" sz="2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CH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à coins arrondis 2"/>
          <p:cNvSpPr/>
          <p:nvPr/>
        </p:nvSpPr>
        <p:spPr>
          <a:xfrm>
            <a:off x="5562400" y="2184399"/>
            <a:ext cx="1800000" cy="1800000"/>
          </a:xfrm>
          <a:prstGeom prst="roundRect">
            <a:avLst>
              <a:gd name="adj" fmla="val 2829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ctr"/>
            <a:endParaRPr lang="fr-CH" u="sng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400" y="2351724"/>
            <a:ext cx="792088" cy="108012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721570" y="2447081"/>
            <a:ext cx="576000" cy="36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E81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28140" y="2904399"/>
            <a:ext cx="576000" cy="36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A1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43808" y="2459784"/>
            <a:ext cx="468000" cy="2520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" name="Rectangle 3"/>
          <p:cNvSpPr/>
          <p:nvPr/>
        </p:nvSpPr>
        <p:spPr>
          <a:xfrm>
            <a:off x="2627784" y="2896434"/>
            <a:ext cx="2700000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ctr"/>
            <a:endParaRPr lang="fr-CH" u="sng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lèche vers le bas 11"/>
          <p:cNvSpPr/>
          <p:nvPr/>
        </p:nvSpPr>
        <p:spPr>
          <a:xfrm rot="10740000">
            <a:off x="4732506" y="2263352"/>
            <a:ext cx="432000" cy="5400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3" name="Flèche vers le bas 12"/>
          <p:cNvSpPr/>
          <p:nvPr/>
        </p:nvSpPr>
        <p:spPr>
          <a:xfrm rot="16200000">
            <a:off x="4311235" y="3197531"/>
            <a:ext cx="360000" cy="10440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4" name="Flèche vers le bas 13"/>
          <p:cNvSpPr/>
          <p:nvPr/>
        </p:nvSpPr>
        <p:spPr>
          <a:xfrm rot="16200000">
            <a:off x="6351570" y="3167632"/>
            <a:ext cx="360000" cy="10440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5" name="Organigramme : Connecteur page suivante 14"/>
          <p:cNvSpPr/>
          <p:nvPr/>
        </p:nvSpPr>
        <p:spPr>
          <a:xfrm>
            <a:off x="2916151" y="3539531"/>
            <a:ext cx="577211" cy="360008"/>
          </a:xfrm>
          <a:prstGeom prst="flowChartOffpageConnector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CH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106B</a:t>
            </a:r>
          </a:p>
        </p:txBody>
      </p:sp>
    </p:spTree>
    <p:extLst>
      <p:ext uri="{BB962C8B-B14F-4D97-AF65-F5344CB8AC3E}">
        <p14:creationId xmlns:p14="http://schemas.microsoft.com/office/powerpoint/2010/main" val="3585848847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ophie\Pictures\Christian0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1481137"/>
            <a:ext cx="4495800" cy="38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èche droite 2"/>
          <p:cNvSpPr/>
          <p:nvPr/>
        </p:nvSpPr>
        <p:spPr>
          <a:xfrm>
            <a:off x="3131840" y="3106931"/>
            <a:ext cx="2268000" cy="432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rtlCol="0" anchor="ctr"/>
          <a:lstStyle/>
          <a:p>
            <a:r>
              <a:rPr lang="fr-CH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Ocna</a:t>
            </a:r>
            <a:r>
              <a:rPr lang="fr-CH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Sibiului</a:t>
            </a:r>
            <a:r>
              <a:rPr lang="fr-CH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13</a:t>
            </a:r>
            <a:endParaRPr lang="fr-CH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24312" y="3232931"/>
            <a:ext cx="396000" cy="2160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7H</a:t>
            </a:r>
            <a:endParaRPr lang="fr-CH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lèche droite 4"/>
          <p:cNvSpPr/>
          <p:nvPr/>
        </p:nvSpPr>
        <p:spPr>
          <a:xfrm rot="10800000" flipH="1">
            <a:off x="3122794" y="2492896"/>
            <a:ext cx="2268000" cy="54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fr-CH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546896"/>
            <a:ext cx="504056" cy="432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267744" y="5085184"/>
            <a:ext cx="5760000" cy="90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r"/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Dinspre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Christian + Sibiu 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Centru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r"/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spre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Sibiu 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( 3 ) </a:t>
            </a:r>
            <a:r>
              <a:rPr lang="fr-CH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DN7 x DN7H </a:t>
            </a:r>
          </a:p>
        </p:txBody>
      </p:sp>
    </p:spTree>
    <p:extLst>
      <p:ext uri="{BB962C8B-B14F-4D97-AF65-F5344CB8AC3E}">
        <p14:creationId xmlns:p14="http://schemas.microsoft.com/office/powerpoint/2010/main" val="415895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ophie\Pictures\Christian09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764704"/>
            <a:ext cx="7513046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èche droite 2"/>
          <p:cNvSpPr/>
          <p:nvPr/>
        </p:nvSpPr>
        <p:spPr>
          <a:xfrm>
            <a:off x="3447885" y="2213696"/>
            <a:ext cx="2340000" cy="72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r>
              <a:rPr lang="fr-CH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Sebes</a:t>
            </a:r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50</a:t>
            </a:r>
            <a:endParaRPr lang="fr-CH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Christian    4</a:t>
            </a:r>
            <a:endParaRPr lang="fr-CH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43054" y="2501696"/>
            <a:ext cx="288000" cy="1800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" name="Rectangle 4"/>
          <p:cNvSpPr/>
          <p:nvPr/>
        </p:nvSpPr>
        <p:spPr>
          <a:xfrm>
            <a:off x="2279328" y="5056832"/>
            <a:ext cx="5760000" cy="90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r"/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Dinspre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Christian + Sibiu 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Centru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r"/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spre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Sibiu 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( 4 ) </a:t>
            </a:r>
            <a:r>
              <a:rPr lang="fr-CH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DN7 x DN7H </a:t>
            </a:r>
          </a:p>
        </p:txBody>
      </p:sp>
    </p:spTree>
    <p:extLst>
      <p:ext uri="{BB962C8B-B14F-4D97-AF65-F5344CB8AC3E}">
        <p14:creationId xmlns:p14="http://schemas.microsoft.com/office/powerpoint/2010/main" val="262476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ophie\Pictures\SW0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76672"/>
            <a:ext cx="6673894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915816" y="1644619"/>
            <a:ext cx="2664000" cy="612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000" rtlCol="0" anchor="ctr"/>
          <a:lstStyle/>
          <a:p>
            <a:pPr algn="ctr"/>
            <a:r>
              <a:rPr lang="fr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E81  A1</a:t>
            </a:r>
            <a:endParaRPr lang="fr-CH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Connecteur droit avec flèche 3"/>
          <p:cNvCxnSpPr/>
          <p:nvPr/>
        </p:nvCxnSpPr>
        <p:spPr>
          <a:xfrm flipV="1">
            <a:off x="3292045" y="1734619"/>
            <a:ext cx="0" cy="43200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3491880" y="5431585"/>
            <a:ext cx="4500000" cy="5040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08000" rtlCol="0" anchor="ctr"/>
          <a:lstStyle/>
          <a:p>
            <a:pPr algn="r"/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Sibiu,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strada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Rahovei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( 3 )  </a:t>
            </a:r>
          </a:p>
        </p:txBody>
      </p:sp>
      <p:pic>
        <p:nvPicPr>
          <p:cNvPr id="6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190" y="1734619"/>
            <a:ext cx="518457" cy="432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89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188640"/>
            <a:ext cx="8712968" cy="6552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" name="Rectangle 2"/>
          <p:cNvSpPr/>
          <p:nvPr/>
        </p:nvSpPr>
        <p:spPr>
          <a:xfrm>
            <a:off x="755576" y="548680"/>
            <a:ext cx="7920880" cy="5976664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6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CH" sz="6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6000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</a:t>
            </a:r>
          </a:p>
          <a:p>
            <a:pPr algn="ctr"/>
            <a:endParaRPr lang="fr-CH" sz="6000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CH" sz="36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Here</a:t>
            </a:r>
            <a:r>
              <a:rPr lang="fr-CH" sz="36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CH" sz="36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</a:t>
            </a:r>
            <a:endParaRPr lang="fr-CH" sz="3600" i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CH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fr-CH" sz="20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fr-CH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panels </a:t>
            </a:r>
            <a:r>
              <a:rPr lang="fr-CH" sz="20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  <a:r>
              <a:rPr lang="fr-CH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20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necessary</a:t>
            </a:r>
            <a:r>
              <a:rPr lang="fr-CH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! )</a:t>
            </a:r>
            <a:endParaRPr lang="fr-CH" sz="2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479836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ophie\Pictures\Strada Bd Viteazul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13" y="547686"/>
            <a:ext cx="8010525" cy="576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915816" y="5737763"/>
            <a:ext cx="5400240" cy="39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216000" rtlCol="0" anchor="ctr"/>
          <a:lstStyle/>
          <a:p>
            <a:pPr algn="r"/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Bulevardul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Mihai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Viteazul</a:t>
            </a:r>
            <a:endParaRPr lang="fr-CH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904" y="2631725"/>
            <a:ext cx="720080" cy="86409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6594899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ophie\Pictures\Strada Bd Viteazul 106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50" y="620688"/>
            <a:ext cx="7785642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443880" y="908720"/>
            <a:ext cx="1728520" cy="33663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216000" rtlCol="0" anchor="ctr"/>
          <a:lstStyle/>
          <a:p>
            <a:pPr algn="r"/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Calea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Dumbravii</a:t>
            </a:r>
            <a:endParaRPr lang="fr-CH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fr-CH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  <a:p>
            <a:pPr algn="r"/>
            <a:endParaRPr lang="fr-CH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Bulevardul</a:t>
            </a:r>
            <a:endParaRPr lang="fr-CH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</a:t>
            </a:r>
          </a:p>
          <a:p>
            <a:pPr algn="r"/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Vasile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Milea</a:t>
            </a:r>
            <a:endParaRPr lang="fr-CH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5.1 Russian road sign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461840"/>
            <a:ext cx="499667" cy="527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rot="21600000">
            <a:off x="5436096" y="4641139"/>
            <a:ext cx="828000" cy="72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596872298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Sophie\Pictures\sb Strada Iorga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6"/>
            <a:ext cx="2346072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355976" y="6220941"/>
            <a:ext cx="4500000" cy="39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216000" rtlCol="0" anchor="ctr"/>
          <a:lstStyle/>
          <a:p>
            <a:pPr algn="r"/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Strada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Nicolae Iorga</a:t>
            </a:r>
          </a:p>
        </p:txBody>
      </p:sp>
      <p:sp>
        <p:nvSpPr>
          <p:cNvPr id="5" name="Rectangle à coins arrondis 4"/>
          <p:cNvSpPr/>
          <p:nvPr/>
        </p:nvSpPr>
        <p:spPr>
          <a:xfrm>
            <a:off x="3923928" y="358056"/>
            <a:ext cx="3780000" cy="5724000"/>
          </a:xfrm>
          <a:prstGeom prst="roundRect">
            <a:avLst>
              <a:gd name="adj" fmla="val 616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000" tIns="936000" rtlCol="0" anchor="t"/>
          <a:lstStyle/>
          <a:p>
            <a:r>
              <a:rPr lang="fr-CH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Medias</a:t>
            </a:r>
          </a:p>
          <a:p>
            <a:r>
              <a:rPr lang="fr-CH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Agnita</a:t>
            </a:r>
            <a:endParaRPr lang="fr-CH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CH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CH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CH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CH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H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Sebes</a:t>
            </a:r>
            <a:endParaRPr lang="fr-CH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CH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CH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CH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CH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CH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CH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CH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H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Bucuresti</a:t>
            </a:r>
            <a:endParaRPr lang="fr-CH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234117" y="626886"/>
            <a:ext cx="1800000" cy="648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252000" rIns="180000" rtlCol="0" anchor="ctr"/>
          <a:lstStyle/>
          <a:p>
            <a:pPr algn="ctr"/>
            <a:r>
              <a:rPr lang="fr-CH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Arad – </a:t>
            </a:r>
            <a:r>
              <a:rPr lang="fr-CH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Sebes</a:t>
            </a:r>
            <a:endParaRPr lang="fr-CH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CH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Cluj </a:t>
            </a:r>
            <a:r>
              <a:rPr lang="fr-CH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Napoca</a:t>
            </a:r>
            <a:endParaRPr lang="fr-CH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CH" u="sng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34117" y="4432318"/>
            <a:ext cx="1800000" cy="648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252000" rIns="180000" rtlCol="0" anchor="ctr"/>
          <a:lstStyle/>
          <a:p>
            <a:pPr algn="ctr"/>
            <a:r>
              <a:rPr lang="fr-CH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Bucurest</a:t>
            </a:r>
            <a:r>
              <a:rPr lang="fr-CH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fr-CH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CH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Brasov</a:t>
            </a:r>
          </a:p>
          <a:p>
            <a:pPr algn="ctr"/>
            <a:endParaRPr lang="fr-CH" u="sng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à coins arrondis 2"/>
          <p:cNvSpPr/>
          <p:nvPr/>
        </p:nvSpPr>
        <p:spPr>
          <a:xfrm>
            <a:off x="3995936" y="476672"/>
            <a:ext cx="3672408" cy="5544000"/>
          </a:xfrm>
          <a:prstGeom prst="roundRect">
            <a:avLst>
              <a:gd name="adj" fmla="val 4142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ctr"/>
            <a:endParaRPr lang="fr-CH" u="sng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34117" y="2024552"/>
            <a:ext cx="2286744" cy="64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00" tIns="252000" rIns="180000" rtlCol="0" anchor="ctr"/>
          <a:lstStyle/>
          <a:p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Gara</a:t>
            </a:r>
          </a:p>
          <a:p>
            <a:endParaRPr lang="fr-CH" sz="5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Spital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Urgente</a:t>
            </a:r>
          </a:p>
          <a:p>
            <a:pPr algn="ctr"/>
            <a:endParaRPr lang="fr-CH" u="sng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 descr="http://sr.photos2.fotosearch.com/bthumb/ULY/ULY077/u283369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116" y="2036816"/>
            <a:ext cx="251999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015230" y="2799011"/>
            <a:ext cx="3672000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ctr"/>
            <a:endParaRPr lang="fr-CH" u="sng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234117" y="5484349"/>
            <a:ext cx="2376000" cy="39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tIns="288000" rIns="0" rtlCol="0" anchor="ctr"/>
          <a:lstStyle/>
          <a:p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Centru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Commercial</a:t>
            </a:r>
          </a:p>
          <a:p>
            <a:pPr algn="ctr"/>
            <a:endParaRPr lang="fr-CH" u="sng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234117" y="3356992"/>
            <a:ext cx="2286744" cy="64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00" tIns="252000" rIns="180000" rtlCol="0" anchor="ctr"/>
          <a:lstStyle/>
          <a:p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Ocna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Sibiului</a:t>
            </a:r>
            <a:endParaRPr lang="fr-CH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CH" sz="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Autogarâ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extern</a:t>
            </a:r>
            <a:endParaRPr lang="fr-CH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CH" u="sng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015230" y="4221088"/>
            <a:ext cx="3672000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ctr"/>
            <a:endParaRPr lang="fr-CH" u="sng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lèche droite 8"/>
          <p:cNvSpPr/>
          <p:nvPr/>
        </p:nvSpPr>
        <p:spPr>
          <a:xfrm>
            <a:off x="4139951" y="4503724"/>
            <a:ext cx="936000" cy="46800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ctr"/>
            <a:endParaRPr lang="fr-CH" u="sng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Flèche droite 18"/>
          <p:cNvSpPr/>
          <p:nvPr/>
        </p:nvSpPr>
        <p:spPr>
          <a:xfrm rot="10800000">
            <a:off x="4070139" y="3446993"/>
            <a:ext cx="936000" cy="46800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ctr"/>
            <a:endParaRPr lang="fr-CH" u="sng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Flèche droite 19"/>
          <p:cNvSpPr/>
          <p:nvPr/>
        </p:nvSpPr>
        <p:spPr>
          <a:xfrm rot="16200000">
            <a:off x="3908138" y="1484552"/>
            <a:ext cx="1260000" cy="46800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ctr"/>
            <a:endParaRPr lang="fr-CH" u="sng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9" name="Picture 5" descr="Résultat de recherche d'images pour &quot;pictogramme centre commercial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115" y="5502349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7" descr="Résultat de recherche d'images pour &quot;pictogramme hôpital&quot;"/>
          <p:cNvSpPr>
            <a:spLocks noChangeAspect="1" noChangeArrowheads="1"/>
          </p:cNvSpPr>
          <p:nvPr/>
        </p:nvSpPr>
        <p:spPr bwMode="auto">
          <a:xfrm>
            <a:off x="155575" y="-1622425"/>
            <a:ext cx="3238500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H"/>
          </a:p>
        </p:txBody>
      </p:sp>
      <p:sp>
        <p:nvSpPr>
          <p:cNvPr id="17" name="AutoShape 9" descr="Résultat de recherche d'images pour &quot;pictogramme hôpital&quot;"/>
          <p:cNvSpPr>
            <a:spLocks noChangeAspect="1" noChangeArrowheads="1"/>
          </p:cNvSpPr>
          <p:nvPr/>
        </p:nvSpPr>
        <p:spPr bwMode="auto">
          <a:xfrm>
            <a:off x="307975" y="-1470025"/>
            <a:ext cx="3238500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H"/>
          </a:p>
        </p:txBody>
      </p:sp>
      <p:pic>
        <p:nvPicPr>
          <p:cNvPr id="1035" name="Picture 11" descr="Résultat de recherche d'images pour &quot;pictogramme hôpital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116" y="2348552"/>
            <a:ext cx="275058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2115310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ophie\Pictures\sb Strada Moldoveanu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8270981" cy="4500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Rectangle 2"/>
          <p:cNvSpPr/>
          <p:nvPr/>
        </p:nvSpPr>
        <p:spPr>
          <a:xfrm>
            <a:off x="5436096" y="2319702"/>
            <a:ext cx="2880320" cy="972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216000" rtlCol="0" anchor="ctr"/>
          <a:lstStyle/>
          <a:p>
            <a:pPr algn="r"/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Strada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Moldoveanu x</a:t>
            </a:r>
          </a:p>
          <a:p>
            <a:pPr algn="r"/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Strada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Stefan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Mare</a:t>
            </a:r>
          </a:p>
        </p:txBody>
      </p:sp>
      <p:sp>
        <p:nvSpPr>
          <p:cNvPr id="9" name="Pentagone 8"/>
          <p:cNvSpPr/>
          <p:nvPr/>
        </p:nvSpPr>
        <p:spPr>
          <a:xfrm>
            <a:off x="2339752" y="2492896"/>
            <a:ext cx="1440000" cy="396000"/>
          </a:xfrm>
          <a:prstGeom prst="homePlat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H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Agnita</a:t>
            </a:r>
            <a:endParaRPr lang="fr-CH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Pentagone 9"/>
          <p:cNvSpPr/>
          <p:nvPr/>
        </p:nvSpPr>
        <p:spPr>
          <a:xfrm>
            <a:off x="2331665" y="2985571"/>
            <a:ext cx="1476000" cy="540000"/>
          </a:xfrm>
          <a:prstGeom prst="homePlat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Broscarie</a:t>
            </a:r>
            <a:endParaRPr lang="fr-CH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 Est</a:t>
            </a:r>
            <a:endParaRPr lang="fr-CH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entagone 10"/>
          <p:cNvSpPr/>
          <p:nvPr/>
        </p:nvSpPr>
        <p:spPr>
          <a:xfrm>
            <a:off x="2339752" y="1941702"/>
            <a:ext cx="1440000" cy="432000"/>
          </a:xfrm>
          <a:prstGeom prst="homePlat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CH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300" y="1995702"/>
            <a:ext cx="285461" cy="324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quiz-code-route.fr/panneaux/ID3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992" y="3243009"/>
            <a:ext cx="251178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815122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ophie\Pictures\Sb Strada Bale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64704"/>
            <a:ext cx="7932979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71600" y="1844824"/>
            <a:ext cx="1296144" cy="27363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216000" rtlCol="0" anchor="ctr"/>
          <a:lstStyle/>
          <a:p>
            <a:pPr algn="r"/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Strada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Balea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Hermann Oberth</a:t>
            </a:r>
          </a:p>
        </p:txBody>
      </p:sp>
      <p:sp>
        <p:nvSpPr>
          <p:cNvPr id="2" name="Rectangle 1"/>
          <p:cNvSpPr/>
          <p:nvPr/>
        </p:nvSpPr>
        <p:spPr>
          <a:xfrm>
            <a:off x="2501980" y="1016728"/>
            <a:ext cx="3780000" cy="2880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ctr"/>
            <a:endParaRPr lang="fr-CH" u="sng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83768" y="998728"/>
            <a:ext cx="3816424" cy="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ctr"/>
            <a:endParaRPr lang="fr-CH" u="sng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83768" y="1016728"/>
            <a:ext cx="45719" cy="356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ctr"/>
            <a:endParaRPr lang="fr-CH" u="sng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81980" y="1016728"/>
            <a:ext cx="45719" cy="356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ctr"/>
            <a:endParaRPr lang="fr-CH" u="sng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01980" y="4581128"/>
            <a:ext cx="3798212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ctr"/>
            <a:endParaRPr lang="fr-CH" u="sng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51920" y="1058888"/>
            <a:ext cx="2232000" cy="270032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r>
              <a:rPr lang="fr-CH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Arad</a:t>
            </a:r>
            <a:r>
              <a:rPr lang="fr-CH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Cluj </a:t>
            </a:r>
            <a:r>
              <a:rPr lang="fr-CH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Napoca</a:t>
            </a:r>
            <a:r>
              <a:rPr lang="fr-CH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 rot="20058054">
            <a:off x="5358334" y="1666742"/>
            <a:ext cx="432000" cy="72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1" name="Rectangle 10"/>
          <p:cNvSpPr/>
          <p:nvPr/>
        </p:nvSpPr>
        <p:spPr>
          <a:xfrm rot="20058054">
            <a:off x="3965735" y="2720229"/>
            <a:ext cx="432000" cy="72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2" name="Rectangle 11"/>
          <p:cNvSpPr/>
          <p:nvPr/>
        </p:nvSpPr>
        <p:spPr>
          <a:xfrm rot="20058054">
            <a:off x="3987994" y="2995561"/>
            <a:ext cx="432000" cy="72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9" name="Rectangle 8"/>
          <p:cNvSpPr/>
          <p:nvPr/>
        </p:nvSpPr>
        <p:spPr>
          <a:xfrm>
            <a:off x="2529487" y="1193904"/>
            <a:ext cx="1296000" cy="21887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ctr"/>
            <a:endParaRPr lang="fr-CH" u="sng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019645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ophie\Pictures\SbAbatorului0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08720"/>
            <a:ext cx="7866965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90155" y="4365104"/>
            <a:ext cx="6516224" cy="7200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216000" rtlCol="0" anchor="ctr"/>
          <a:lstStyle/>
          <a:p>
            <a:pPr algn="r"/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Strada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Abatorului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( 1 )</a:t>
            </a:r>
          </a:p>
        </p:txBody>
      </p:sp>
      <p:pic>
        <p:nvPicPr>
          <p:cNvPr id="4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281289"/>
            <a:ext cx="602641" cy="684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Virage 4"/>
          <p:cNvSpPr/>
          <p:nvPr/>
        </p:nvSpPr>
        <p:spPr>
          <a:xfrm>
            <a:off x="4850267" y="2543169"/>
            <a:ext cx="468000" cy="1548000"/>
          </a:xfrm>
          <a:prstGeom prst="bentArrow">
            <a:avLst>
              <a:gd name="adj1" fmla="val 25000"/>
              <a:gd name="adj2" fmla="val 25520"/>
              <a:gd name="adj3" fmla="val 25000"/>
              <a:gd name="adj4" fmla="val 2710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ctr"/>
            <a:endParaRPr lang="fr-CH" u="sng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606129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ophie\Pictures\SbAbatorului0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66482"/>
            <a:ext cx="7690800" cy="52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923928" y="4725144"/>
            <a:ext cx="4500000" cy="39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216000" rtlCol="0" anchor="ctr"/>
          <a:lstStyle/>
          <a:p>
            <a:pPr algn="r"/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Strada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Abatorului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( 2 )</a:t>
            </a:r>
          </a:p>
        </p:txBody>
      </p:sp>
      <p:pic>
        <p:nvPicPr>
          <p:cNvPr id="4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851823"/>
            <a:ext cx="475769" cy="540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0608762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ophie\Pictures\SbFanului0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29815"/>
            <a:ext cx="6573144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588224" y="2492896"/>
            <a:ext cx="1152128" cy="295232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216000" rtlCol="0" anchor="ctr"/>
          <a:lstStyle/>
          <a:p>
            <a:pPr algn="r"/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Strada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Fanului</a:t>
            </a:r>
            <a:endParaRPr lang="fr-CH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( 1 )</a:t>
            </a:r>
          </a:p>
        </p:txBody>
      </p:sp>
      <p:pic>
        <p:nvPicPr>
          <p:cNvPr id="4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585" y="1775826"/>
            <a:ext cx="432048" cy="50405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rot="20058054">
            <a:off x="4281488" y="1991854"/>
            <a:ext cx="324000" cy="72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139680458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ophie\Pictures\SbFanului0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32655"/>
            <a:ext cx="6666348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635896" y="5339416"/>
            <a:ext cx="4500000" cy="39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216000" rtlCol="0" anchor="ctr"/>
          <a:lstStyle/>
          <a:p>
            <a:pPr algn="r"/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Strada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Fanului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( 2 )</a:t>
            </a:r>
          </a:p>
        </p:txBody>
      </p:sp>
      <p:pic>
        <p:nvPicPr>
          <p:cNvPr id="4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204864"/>
            <a:ext cx="596870" cy="612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27529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Sophie\Pictures\Capture0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58" y="1484784"/>
            <a:ext cx="4200525" cy="44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23400" y="1772816"/>
            <a:ext cx="3960440" cy="46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08000" rtlCol="0" anchor="ctr"/>
          <a:lstStyle/>
          <a:p>
            <a:pPr algn="r"/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Sibiu,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strada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Semaforului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4" name="Rectangle 3"/>
          <p:cNvSpPr/>
          <p:nvPr/>
        </p:nvSpPr>
        <p:spPr>
          <a:xfrm>
            <a:off x="4932040" y="548680"/>
            <a:ext cx="3024000" cy="5580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tIns="1440000" rIns="468000" rtlCol="0" anchor="t"/>
          <a:lstStyle/>
          <a:p>
            <a:r>
              <a:rPr lang="fr-CH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Bucuresti</a:t>
            </a:r>
          </a:p>
          <a:p>
            <a:endParaRPr lang="fr-CH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CH" sz="2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CH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CH" sz="1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H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Agnita</a:t>
            </a:r>
            <a:endParaRPr lang="fr-CH" sz="2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H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Medias</a:t>
            </a:r>
          </a:p>
          <a:p>
            <a:endParaRPr lang="fr-CH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H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Sebes</a:t>
            </a:r>
            <a:endParaRPr lang="fr-CH" sz="2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48072" y="794075"/>
            <a:ext cx="2520000" cy="90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216000" rIns="468000" rtlCol="0" anchor="ctr"/>
          <a:lstStyle/>
          <a:p>
            <a:r>
              <a:rPr lang="fr-CH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Bucuresti</a:t>
            </a:r>
          </a:p>
          <a:p>
            <a:r>
              <a:rPr lang="fr-CH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Brasov</a:t>
            </a:r>
          </a:p>
          <a:p>
            <a:pPr algn="r"/>
            <a:endParaRPr lang="fr-CH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à coins arrondis 9"/>
          <p:cNvSpPr/>
          <p:nvPr/>
        </p:nvSpPr>
        <p:spPr>
          <a:xfrm>
            <a:off x="5004048" y="620688"/>
            <a:ext cx="2808312" cy="5400000"/>
          </a:xfrm>
          <a:prstGeom prst="roundRect">
            <a:avLst>
              <a:gd name="adj" fmla="val 4909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468000" rtlCol="0" anchor="ctr"/>
          <a:lstStyle/>
          <a:p>
            <a:pPr algn="r"/>
            <a:endParaRPr lang="fr-CH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https://t2.ftcdn.net/jpg/00/06/12/33/400_F_6123319_UooFwBrI0QE3BmgtmsBXfC3HE5D35wB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469" y="5432999"/>
            <a:ext cx="56828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004048" y="1916832"/>
            <a:ext cx="2808312" cy="3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468000" rtlCol="0" anchor="ctr"/>
          <a:lstStyle/>
          <a:p>
            <a:pPr algn="r"/>
            <a:endParaRPr lang="fr-CH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004048" y="2564904"/>
            <a:ext cx="2808312" cy="3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468000" rtlCol="0" anchor="ctr"/>
          <a:lstStyle/>
          <a:p>
            <a:pPr algn="r"/>
            <a:endParaRPr lang="fr-CH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152809" y="2716259"/>
            <a:ext cx="2520000" cy="90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216000" rIns="468000" rtlCol="0" anchor="ctr"/>
          <a:lstStyle/>
          <a:p>
            <a:r>
              <a:rPr lang="fr-CH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Arad - </a:t>
            </a:r>
            <a:r>
              <a:rPr lang="fr-CH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Sebes</a:t>
            </a:r>
            <a:endParaRPr lang="fr-CH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H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Cluj </a:t>
            </a:r>
            <a:r>
              <a:rPr lang="fr-CH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Napoca</a:t>
            </a:r>
            <a:endParaRPr lang="fr-CH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fr-CH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008653" y="3789040"/>
            <a:ext cx="2808312" cy="3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468000" rtlCol="0" anchor="ctr"/>
          <a:lstStyle/>
          <a:p>
            <a:pPr algn="r"/>
            <a:endParaRPr lang="fr-CH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003916" y="4797152"/>
            <a:ext cx="2808312" cy="3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468000" rtlCol="0" anchor="ctr"/>
          <a:lstStyle/>
          <a:p>
            <a:pPr algn="r"/>
            <a:endParaRPr lang="fr-CH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Connecteur droit avec flèche 22"/>
          <p:cNvCxnSpPr/>
          <p:nvPr/>
        </p:nvCxnSpPr>
        <p:spPr>
          <a:xfrm flipV="1">
            <a:off x="7308304" y="4005064"/>
            <a:ext cx="0" cy="576000"/>
          </a:xfrm>
          <a:prstGeom prst="straightConnector1">
            <a:avLst/>
          </a:prstGeom>
          <a:ln w="1016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 rot="-5400000" flipV="1">
            <a:off x="7142808" y="4779192"/>
            <a:ext cx="0" cy="756000"/>
          </a:xfrm>
          <a:prstGeom prst="straightConnector1">
            <a:avLst/>
          </a:prstGeom>
          <a:ln w="1016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5220072" y="5458849"/>
            <a:ext cx="1296144" cy="43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08000" rtlCol="0" anchor="ctr"/>
          <a:lstStyle/>
          <a:p>
            <a:pPr algn="ctr"/>
            <a:r>
              <a:rPr lang="fr-CH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Centru</a:t>
            </a:r>
            <a:endParaRPr lang="fr-CH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Connecteur droit avec flèche 18"/>
          <p:cNvCxnSpPr/>
          <p:nvPr/>
        </p:nvCxnSpPr>
        <p:spPr>
          <a:xfrm flipV="1">
            <a:off x="7380312" y="2878259"/>
            <a:ext cx="0" cy="576000"/>
          </a:xfrm>
          <a:prstGeom prst="straightConnector1">
            <a:avLst/>
          </a:prstGeom>
          <a:ln w="1016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>
            <a:off x="6872808" y="1201741"/>
            <a:ext cx="648000" cy="0"/>
          </a:xfrm>
          <a:prstGeom prst="straightConnector1">
            <a:avLst/>
          </a:prstGeom>
          <a:ln w="1016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>
            <a:off x="6961749" y="2227853"/>
            <a:ext cx="648000" cy="0"/>
          </a:xfrm>
          <a:prstGeom prst="straightConnector1">
            <a:avLst/>
          </a:prstGeom>
          <a:ln w="1016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317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Sophie\Pictures\SbTriglarilor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64704"/>
            <a:ext cx="77625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944805" y="3464704"/>
            <a:ext cx="1216954" cy="111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216000" rtlCol="0" anchor="ctr"/>
          <a:lstStyle/>
          <a:p>
            <a:pPr algn="r"/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Strada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Triglarilor</a:t>
            </a:r>
            <a:endParaRPr lang="fr-CH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lèche droite 3"/>
          <p:cNvSpPr/>
          <p:nvPr/>
        </p:nvSpPr>
        <p:spPr>
          <a:xfrm flipH="1">
            <a:off x="2316538" y="1124744"/>
            <a:ext cx="2729122" cy="54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08000" rtlCol="0" anchor="ctr"/>
          <a:lstStyle/>
          <a:p>
            <a:pPr algn="ctr"/>
            <a:r>
              <a:rPr lang="fr-CH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Medias </a:t>
            </a:r>
            <a:endParaRPr lang="fr-CH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lèche droite 4"/>
          <p:cNvSpPr/>
          <p:nvPr/>
        </p:nvSpPr>
        <p:spPr>
          <a:xfrm flipH="1">
            <a:off x="2296487" y="1817499"/>
            <a:ext cx="2729122" cy="54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08000" rtlCol="0" anchor="ctr"/>
          <a:lstStyle/>
          <a:p>
            <a:pPr algn="ctr"/>
            <a:r>
              <a:rPr lang="fr-CH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CH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960" y="1871499"/>
            <a:ext cx="498976" cy="432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entagone 6"/>
          <p:cNvSpPr/>
          <p:nvPr/>
        </p:nvSpPr>
        <p:spPr>
          <a:xfrm>
            <a:off x="2378448" y="2636912"/>
            <a:ext cx="2736000" cy="540000"/>
          </a:xfrm>
          <a:prstGeom prst="homePlat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CH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Centru</a:t>
            </a:r>
            <a:endParaRPr lang="fr-CH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908081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Sophie\Pictures\sb Strada Constituiei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95312"/>
            <a:ext cx="7941178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3" y="1196840"/>
            <a:ext cx="675177" cy="792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406859" y="5779312"/>
            <a:ext cx="3960000" cy="432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216000" rtlCol="0" anchor="ctr"/>
          <a:lstStyle/>
          <a:p>
            <a:pPr algn="r"/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Strada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Constituiei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( 1 )</a:t>
            </a:r>
          </a:p>
        </p:txBody>
      </p:sp>
      <p:sp>
        <p:nvSpPr>
          <p:cNvPr id="5" name="Rectangle 4"/>
          <p:cNvSpPr/>
          <p:nvPr/>
        </p:nvSpPr>
        <p:spPr>
          <a:xfrm rot="20058054">
            <a:off x="6170404" y="2110169"/>
            <a:ext cx="576000" cy="72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6" name="Rectangle 5"/>
          <p:cNvSpPr/>
          <p:nvPr/>
        </p:nvSpPr>
        <p:spPr>
          <a:xfrm rot="20058054">
            <a:off x="6170405" y="2686232"/>
            <a:ext cx="576000" cy="72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12566155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ophie\Pictures\SbConstituiei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76671"/>
            <a:ext cx="4317700" cy="59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0000">
            <a:off x="4072163" y="1534834"/>
            <a:ext cx="427517" cy="360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406859" y="5779312"/>
            <a:ext cx="3960000" cy="432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216000" rtlCol="0" anchor="ctr"/>
          <a:lstStyle/>
          <a:p>
            <a:pPr algn="r"/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Strada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Constituiei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( 2 )</a:t>
            </a:r>
          </a:p>
        </p:txBody>
      </p:sp>
    </p:spTree>
    <p:extLst>
      <p:ext uri="{BB962C8B-B14F-4D97-AF65-F5344CB8AC3E}">
        <p14:creationId xmlns:p14="http://schemas.microsoft.com/office/powerpoint/2010/main" val="3317856377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ophie\Pictures\SbMetalurgistArad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41075"/>
            <a:ext cx="7058044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31640" y="4797152"/>
            <a:ext cx="3960000" cy="432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216000" rtlCol="0" anchor="ctr"/>
          <a:lstStyle/>
          <a:p>
            <a:pPr algn="r"/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Strada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Metalurgistilor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( 1 )</a:t>
            </a:r>
          </a:p>
        </p:txBody>
      </p:sp>
      <p:sp>
        <p:nvSpPr>
          <p:cNvPr id="5" name="Rectangle 4"/>
          <p:cNvSpPr/>
          <p:nvPr/>
        </p:nvSpPr>
        <p:spPr>
          <a:xfrm>
            <a:off x="2447764" y="976797"/>
            <a:ext cx="3441695" cy="576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rIns="180000" rtlCol="0" anchor="ctr"/>
          <a:lstStyle/>
          <a:p>
            <a:r>
              <a:rPr lang="fr-CH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Arad – Cluj </a:t>
            </a:r>
            <a:r>
              <a:rPr lang="fr-CH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Napoca</a:t>
            </a:r>
            <a:r>
              <a:rPr lang="fr-CH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Flèche vers le haut 2"/>
          <p:cNvSpPr/>
          <p:nvPr/>
        </p:nvSpPr>
        <p:spPr>
          <a:xfrm>
            <a:off x="2663768" y="1084797"/>
            <a:ext cx="252000" cy="360000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ctr"/>
            <a:endParaRPr lang="fr-CH" u="sng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87459" y="978014"/>
            <a:ext cx="338400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ctr"/>
            <a:endParaRPr lang="fr-CH" u="sng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 flipH="1">
            <a:off x="2483767" y="978015"/>
            <a:ext cx="45719" cy="34328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ctr"/>
            <a:endParaRPr lang="fr-CH" u="sng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47764" y="4365104"/>
            <a:ext cx="3420807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ctr"/>
            <a:endParaRPr lang="fr-CH" u="sng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07740" y="978015"/>
            <a:ext cx="45719" cy="34075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ctr"/>
            <a:endParaRPr lang="fr-CH" u="sng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25677" y="2895001"/>
            <a:ext cx="3301114" cy="7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ctr"/>
            <a:endParaRPr lang="fr-CH" u="sng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87459" y="1552797"/>
            <a:ext cx="3339332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ctr"/>
            <a:endParaRPr lang="fr-CH" u="sng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359451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ophie\Pictures\SbMetal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00" y="908720"/>
            <a:ext cx="8292599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79712" y="4437112"/>
            <a:ext cx="6480160" cy="86409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216000" rtlCol="0" anchor="ctr"/>
          <a:lstStyle/>
          <a:p>
            <a:pPr algn="r"/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Strada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Autogârii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Strada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Metalurgistilor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6" name="Rectangle 5"/>
          <p:cNvSpPr/>
          <p:nvPr/>
        </p:nvSpPr>
        <p:spPr>
          <a:xfrm>
            <a:off x="4644008" y="3501006"/>
            <a:ext cx="2340000" cy="467909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fr-CH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Arad – Cluj </a:t>
            </a:r>
            <a:r>
              <a:rPr lang="fr-CH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Napoca</a:t>
            </a:r>
            <a:r>
              <a:rPr lang="fr-CH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 rot="20058054">
            <a:off x="5884601" y="3071445"/>
            <a:ext cx="792000" cy="72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033417924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Sophie\Pictures\Capture0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1" y="620688"/>
            <a:ext cx="7092000" cy="538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60381" y="5085184"/>
            <a:ext cx="5040000" cy="39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216000" rtlCol="0" anchor="ctr"/>
          <a:lstStyle/>
          <a:p>
            <a:pPr algn="r"/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Soseaua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Alba Iulia X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Strada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Autogârii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5" name="Rectangle 4"/>
          <p:cNvSpPr/>
          <p:nvPr/>
        </p:nvSpPr>
        <p:spPr>
          <a:xfrm flipH="1">
            <a:off x="3707904" y="2222863"/>
            <a:ext cx="432000" cy="36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ctr"/>
            <a:endParaRPr lang="fr-CH" u="sng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 flipH="1">
            <a:off x="6888967" y="2398899"/>
            <a:ext cx="324000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ctr"/>
            <a:endParaRPr lang="fr-CH" u="sng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408175" y="2843923"/>
            <a:ext cx="756000" cy="468000"/>
          </a:xfrm>
          <a:prstGeom prst="rect">
            <a:avLst/>
          </a:prstGeom>
          <a:solidFill>
            <a:srgbClr val="00B05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ctr"/>
            <a:r>
              <a:rPr lang="fr-CH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Arad</a:t>
            </a:r>
          </a:p>
          <a:p>
            <a:pPr algn="ctr"/>
            <a:r>
              <a:rPr lang="fr-CH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Cluj N</a:t>
            </a:r>
          </a:p>
        </p:txBody>
      </p:sp>
      <p:sp>
        <p:nvSpPr>
          <p:cNvPr id="8" name="Rectangle 7"/>
          <p:cNvSpPr/>
          <p:nvPr/>
        </p:nvSpPr>
        <p:spPr>
          <a:xfrm>
            <a:off x="2879904" y="1628800"/>
            <a:ext cx="720000" cy="468000"/>
          </a:xfrm>
          <a:prstGeom prst="rect">
            <a:avLst/>
          </a:prstGeom>
          <a:solidFill>
            <a:srgbClr val="00B05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CH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Bucuresti</a:t>
            </a:r>
          </a:p>
          <a:p>
            <a:pPr algn="ctr"/>
            <a:r>
              <a:rPr lang="fr-CH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Brasov</a:t>
            </a:r>
          </a:p>
        </p:txBody>
      </p:sp>
    </p:spTree>
    <p:extLst>
      <p:ext uri="{BB962C8B-B14F-4D97-AF65-F5344CB8AC3E}">
        <p14:creationId xmlns:p14="http://schemas.microsoft.com/office/powerpoint/2010/main" val="1829785821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ophie\Pictures\sbrâului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224" y="547935"/>
            <a:ext cx="4987362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004048" y="5959235"/>
            <a:ext cx="3600000" cy="39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216000" rtlCol="0" anchor="ctr"/>
          <a:lstStyle/>
          <a:p>
            <a:pPr algn="r"/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Strada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Râului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4" name="Rectangle 3"/>
          <p:cNvSpPr/>
          <p:nvPr/>
        </p:nvSpPr>
        <p:spPr>
          <a:xfrm rot="20058054">
            <a:off x="5618786" y="1759692"/>
            <a:ext cx="288000" cy="72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" name="Rectangle 1"/>
          <p:cNvSpPr/>
          <p:nvPr/>
        </p:nvSpPr>
        <p:spPr>
          <a:xfrm rot="-60000">
            <a:off x="3833284" y="958512"/>
            <a:ext cx="2340000" cy="69964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ctr"/>
            <a:endParaRPr lang="fr-CH" u="sng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 rot="-60000">
            <a:off x="4496006" y="1074381"/>
            <a:ext cx="1152128" cy="467909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CH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Arad</a:t>
            </a:r>
          </a:p>
          <a:p>
            <a:pPr algn="ctr"/>
            <a:r>
              <a:rPr lang="fr-CH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Cluj </a:t>
            </a:r>
            <a:r>
              <a:rPr lang="fr-CH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Napoca</a:t>
            </a:r>
            <a:r>
              <a:rPr lang="fr-CH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3810844" y="938011"/>
            <a:ext cx="45719" cy="349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ctr"/>
            <a:endParaRPr lang="fr-CH" u="sng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27356" y="4437112"/>
            <a:ext cx="235185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ctr"/>
            <a:endParaRPr lang="fr-CH" u="sng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 rot="60000">
            <a:off x="6156353" y="938144"/>
            <a:ext cx="45719" cy="34989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ctr"/>
            <a:endParaRPr lang="fr-CH" u="sng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50215" y="938145"/>
            <a:ext cx="23747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ctr"/>
            <a:endParaRPr lang="fr-CH" u="sng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243675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260648"/>
            <a:ext cx="8640960" cy="6336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r-CH" i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Sources</a:t>
            </a:r>
          </a:p>
          <a:p>
            <a:endParaRPr lang="fr-CH" i="1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H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Google </a:t>
            </a:r>
            <a:r>
              <a:rPr lang="fr-CH" sz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Maps</a:t>
            </a:r>
            <a:r>
              <a:rPr lang="fr-CH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Alphabet </a:t>
            </a:r>
            <a:r>
              <a:rPr lang="fr-CH" sz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</a:t>
            </a:r>
            <a:r>
              <a:rPr lang="fr-CH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CH" sz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Mountain</a:t>
            </a:r>
            <a:r>
              <a:rPr lang="fr-CH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fr-CH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Ca, USA</a:t>
            </a:r>
          </a:p>
          <a:p>
            <a:endParaRPr lang="fr-CH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H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Panneaux routiers : </a:t>
            </a:r>
            <a:r>
              <a:rPr lang="fr-CH" sz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Ministerul</a:t>
            </a:r>
            <a:r>
              <a:rPr lang="fr-CH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Transporturilor</a:t>
            </a:r>
            <a:r>
              <a:rPr lang="fr-CH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Romania</a:t>
            </a:r>
          </a:p>
          <a:p>
            <a:endParaRPr lang="fr-CH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H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Pictogrammes </a:t>
            </a:r>
            <a:r>
              <a:rPr lang="fr-CH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fr-CH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https</a:t>
            </a:r>
            <a:r>
              <a:rPr lang="fr-CH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://</a:t>
            </a:r>
            <a:r>
              <a:rPr lang="fr-CH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fr.wikipedia.org/wiki/Comparaison_des_panneaux_de_signalisation_routi%C3%A8re_en_Europe</a:t>
            </a:r>
          </a:p>
          <a:p>
            <a:r>
              <a:rPr lang="fr-CH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endParaRPr lang="fr-CH" sz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9541" y="4869160"/>
            <a:ext cx="892899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00" i="1" u="sng" dirty="0">
                <a:latin typeface="Arial" panose="020B0604020202020204" pitchFamily="34" charset="0"/>
                <a:cs typeface="Arial" panose="020B0604020202020204" pitchFamily="34" charset="0"/>
              </a:rPr>
              <a:t>Note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: 	Il 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n’est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pas 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tenu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compte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des modifications, 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améliorations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toutes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natures 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apportées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aux 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panneaux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signalisation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exposés 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depuis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la 	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dernière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mise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à jour 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publiée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par Google </a:t>
            </a:r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Maps.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donc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possible que 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certaines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illustrations ne correspondent plus à la 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réalité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actuelle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, 	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qu’elles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soient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dépassées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qu’elles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ne 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soient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plus </a:t>
            </a:r>
            <a:r>
              <a:rPr lang="en-US" sz="1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d’actualité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. Je ne 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puis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que me 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réjouir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les modifications 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intervenues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ont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amélioré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le 	service aux 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automobilistes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r-CH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6827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ophie\Pictures\106A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836712"/>
            <a:ext cx="6246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988840"/>
            <a:ext cx="576064" cy="648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211960" y="4365104"/>
            <a:ext cx="3960440" cy="46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08000" rtlCol="0" anchor="ctr"/>
          <a:lstStyle/>
          <a:p>
            <a:pPr algn="r"/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Sibiu,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strada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Semaforului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( 2 )  </a:t>
            </a:r>
          </a:p>
        </p:txBody>
      </p:sp>
    </p:spTree>
    <p:extLst>
      <p:ext uri="{BB962C8B-B14F-4D97-AF65-F5344CB8AC3E}">
        <p14:creationId xmlns:p14="http://schemas.microsoft.com/office/powerpoint/2010/main" val="295665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ophie\Pictures\Capture0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602987"/>
            <a:ext cx="6485499" cy="3600000"/>
          </a:xfrm>
          <a:prstGeom prst="rect">
            <a:avLst/>
          </a:prstGeom>
          <a:solidFill>
            <a:schemeClr val="bg1">
              <a:lumMod val="85000"/>
            </a:schemeClr>
          </a:solidFill>
          <a:extLst/>
        </p:spPr>
      </p:pic>
      <p:sp>
        <p:nvSpPr>
          <p:cNvPr id="3" name="Pentagone 2"/>
          <p:cNvSpPr/>
          <p:nvPr/>
        </p:nvSpPr>
        <p:spPr>
          <a:xfrm>
            <a:off x="3635896" y="2996952"/>
            <a:ext cx="2520000" cy="792000"/>
          </a:xfrm>
          <a:prstGeom prst="homePlat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00" rtlCol="0" anchor="ctr"/>
          <a:lstStyle/>
          <a:p>
            <a:pPr algn="ctr"/>
            <a:endParaRPr lang="fr-CH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213" y="3068956"/>
            <a:ext cx="631387" cy="647992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779912" y="4369957"/>
            <a:ext cx="3960440" cy="46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08000" rtlCol="0" anchor="ctr"/>
          <a:lstStyle/>
          <a:p>
            <a:pPr algn="r"/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Sibiu,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spre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strada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Henri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Coanda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13553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ophie\Pictures\106A9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4" y="908472"/>
            <a:ext cx="6234148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051720" y="3904483"/>
            <a:ext cx="2088232" cy="5685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08000" rtlCol="0" anchor="ctr"/>
          <a:lstStyle/>
          <a:p>
            <a:pPr algn="r"/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Sibiu,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Broscârie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2" name="Rectangle 1"/>
          <p:cNvSpPr/>
          <p:nvPr/>
        </p:nvSpPr>
        <p:spPr>
          <a:xfrm>
            <a:off x="4729418" y="1911071"/>
            <a:ext cx="2880000" cy="3420000"/>
          </a:xfrm>
          <a:prstGeom prst="rect">
            <a:avLst/>
          </a:prstGeom>
          <a:solidFill>
            <a:srgbClr val="0070C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468000" rtlCol="0" anchor="ctr"/>
          <a:lstStyle/>
          <a:p>
            <a:pPr algn="r"/>
            <a:endParaRPr lang="fr-CH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lèche droite 11"/>
          <p:cNvSpPr/>
          <p:nvPr/>
        </p:nvSpPr>
        <p:spPr>
          <a:xfrm>
            <a:off x="4958638" y="2064599"/>
            <a:ext cx="2520000" cy="90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000" rtlCol="0" anchor="ctr"/>
          <a:lstStyle/>
          <a:p>
            <a:r>
              <a:rPr lang="fr-CH" dirty="0" smtClean="0">
                <a:latin typeface="Arial" panose="020B0604020202020204" pitchFamily="34" charset="0"/>
                <a:cs typeface="Arial" panose="020B0604020202020204" pitchFamily="34" charset="0"/>
              </a:rPr>
              <a:t>Bucuresti</a:t>
            </a:r>
          </a:p>
          <a:p>
            <a:r>
              <a:rPr lang="fr-CH" dirty="0" smtClean="0">
                <a:latin typeface="Arial" panose="020B0604020202020204" pitchFamily="34" charset="0"/>
                <a:cs typeface="Arial" panose="020B0604020202020204" pitchFamily="34" charset="0"/>
              </a:rPr>
              <a:t>Pitesti</a:t>
            </a:r>
          </a:p>
          <a:p>
            <a:r>
              <a:rPr lang="fr-CH" dirty="0" smtClean="0">
                <a:latin typeface="Arial" panose="020B0604020202020204" pitchFamily="34" charset="0"/>
                <a:cs typeface="Arial" panose="020B0604020202020204" pitchFamily="34" charset="0"/>
              </a:rPr>
              <a:t>Brasov</a:t>
            </a:r>
          </a:p>
        </p:txBody>
      </p:sp>
      <p:pic>
        <p:nvPicPr>
          <p:cNvPr id="14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136599"/>
            <a:ext cx="560061" cy="756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entagone 14"/>
          <p:cNvSpPr/>
          <p:nvPr/>
        </p:nvSpPr>
        <p:spPr>
          <a:xfrm>
            <a:off x="4870407" y="3033531"/>
            <a:ext cx="2552461" cy="432000"/>
          </a:xfrm>
          <a:prstGeom prst="homePlat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Broscârie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ZI Est</a:t>
            </a:r>
            <a:endParaRPr lang="fr-CH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lèche droite 15"/>
          <p:cNvSpPr/>
          <p:nvPr/>
        </p:nvSpPr>
        <p:spPr>
          <a:xfrm flipH="1">
            <a:off x="4814638" y="4293096"/>
            <a:ext cx="2664000" cy="90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864000" rtlCol="0" anchor="t"/>
          <a:lstStyle/>
          <a:p>
            <a:pPr algn="r"/>
            <a:r>
              <a:rPr lang="fr-CH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Arad  </a:t>
            </a:r>
          </a:p>
          <a:p>
            <a:pPr algn="r"/>
            <a:r>
              <a:rPr lang="fr-CH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Sebes</a:t>
            </a:r>
            <a:endParaRPr lang="fr-CH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fr-CH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Cluj </a:t>
            </a:r>
            <a:r>
              <a:rPr lang="fr-CH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Napoca</a:t>
            </a:r>
            <a:endParaRPr lang="fr-CH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5" y="4365096"/>
            <a:ext cx="560061" cy="756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quiz-code-route.fr/panneaux/ID3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027" y="3123531"/>
            <a:ext cx="342501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t2.ftcdn.net/jpg/00/06/12/33/400_F_6123319_UooFwBrI0QE3BmgtmsBXfC3HE5D35wBP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699" y="4372965"/>
            <a:ext cx="524566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Pentagone 19"/>
          <p:cNvSpPr/>
          <p:nvPr/>
        </p:nvSpPr>
        <p:spPr>
          <a:xfrm>
            <a:off x="4872310" y="3585071"/>
            <a:ext cx="2552461" cy="432000"/>
          </a:xfrm>
          <a:prstGeom prst="homePlat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Agnita</a:t>
            </a:r>
            <a:endParaRPr lang="fr-CH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744384" y="4149789"/>
            <a:ext cx="2844000" cy="3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468000" rtlCol="0" anchor="ctr"/>
          <a:lstStyle/>
          <a:p>
            <a:pPr algn="r"/>
            <a:endParaRPr lang="fr-CH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11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Sophie\Pictures\Capture0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8224579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èche droite 4"/>
          <p:cNvSpPr/>
          <p:nvPr/>
        </p:nvSpPr>
        <p:spPr>
          <a:xfrm>
            <a:off x="3391841" y="1844824"/>
            <a:ext cx="2520000" cy="90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000" rtlCol="0" anchor="ctr"/>
          <a:lstStyle/>
          <a:p>
            <a:r>
              <a:rPr lang="fr-CH" dirty="0" smtClean="0">
                <a:latin typeface="Arial" panose="020B0604020202020204" pitchFamily="34" charset="0"/>
                <a:cs typeface="Arial" panose="020B0604020202020204" pitchFamily="34" charset="0"/>
              </a:rPr>
              <a:t>Bucuresti</a:t>
            </a:r>
          </a:p>
          <a:p>
            <a:r>
              <a:rPr lang="fr-CH" dirty="0" smtClean="0">
                <a:latin typeface="Arial" panose="020B0604020202020204" pitchFamily="34" charset="0"/>
                <a:cs typeface="Arial" panose="020B0604020202020204" pitchFamily="34" charset="0"/>
              </a:rPr>
              <a:t>Pitesti</a:t>
            </a:r>
          </a:p>
          <a:p>
            <a:r>
              <a:rPr lang="fr-CH" dirty="0" smtClean="0">
                <a:latin typeface="Arial" panose="020B0604020202020204" pitchFamily="34" charset="0"/>
                <a:cs typeface="Arial" panose="020B0604020202020204" pitchFamily="34" charset="0"/>
              </a:rPr>
              <a:t>Brasov</a:t>
            </a:r>
          </a:p>
        </p:txBody>
      </p:sp>
      <p:sp>
        <p:nvSpPr>
          <p:cNvPr id="6" name="Flèche droite 5"/>
          <p:cNvSpPr/>
          <p:nvPr/>
        </p:nvSpPr>
        <p:spPr>
          <a:xfrm flipH="1">
            <a:off x="2987824" y="2902891"/>
            <a:ext cx="2664000" cy="90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864000" rtlCol="0" anchor="t"/>
          <a:lstStyle/>
          <a:p>
            <a:pPr algn="r"/>
            <a:r>
              <a:rPr lang="fr-CH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Arad  </a:t>
            </a:r>
          </a:p>
          <a:p>
            <a:pPr algn="r"/>
            <a:r>
              <a:rPr lang="fr-CH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Sebes</a:t>
            </a:r>
            <a:endParaRPr lang="fr-CH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fr-CH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Cluj </a:t>
            </a:r>
            <a:r>
              <a:rPr lang="fr-CH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Napoca</a:t>
            </a:r>
            <a:endParaRPr lang="fr-CH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916824"/>
            <a:ext cx="560061" cy="756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974891"/>
            <a:ext cx="560061" cy="756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t2.ftcdn.net/jpg/00/06/12/33/400_F_6123319_UooFwBrI0QE3BmgtmsBXfC3HE5D35wBP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902" y="2994870"/>
            <a:ext cx="524566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6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ophie\Pictures\106A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692696"/>
            <a:ext cx="5718896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049864" y="3224553"/>
            <a:ext cx="1800000" cy="126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fr-CH" dirty="0" smtClean="0">
                <a:latin typeface="Arial" panose="020B0604020202020204" pitchFamily="34" charset="0"/>
                <a:cs typeface="Arial" panose="020B0604020202020204" pitchFamily="34" charset="0"/>
              </a:rPr>
              <a:t>Bucuresti</a:t>
            </a:r>
          </a:p>
          <a:p>
            <a:pPr algn="ctr"/>
            <a:r>
              <a:rPr lang="fr-CH" dirty="0" smtClean="0">
                <a:latin typeface="Arial" panose="020B0604020202020204" pitchFamily="34" charset="0"/>
                <a:cs typeface="Arial" panose="020B0604020202020204" pitchFamily="34" charset="0"/>
              </a:rPr>
              <a:t>Pitesti</a:t>
            </a:r>
          </a:p>
          <a:p>
            <a:pPr algn="ctr"/>
            <a:r>
              <a:rPr lang="fr-CH" dirty="0" smtClean="0">
                <a:latin typeface="Arial" panose="020B0604020202020204" pitchFamily="34" charset="0"/>
                <a:cs typeface="Arial" panose="020B0604020202020204" pitchFamily="34" charset="0"/>
              </a:rPr>
              <a:t>Brasov</a:t>
            </a:r>
            <a:endParaRPr lang="fr-C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92080" y="3302796"/>
            <a:ext cx="504000" cy="216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E81</a:t>
            </a:r>
            <a:endParaRPr lang="fr-CH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28433" y="3313774"/>
            <a:ext cx="504000" cy="216024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A1</a:t>
            </a:r>
            <a:endParaRPr lang="fr-CH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19006" y="1380438"/>
            <a:ext cx="1980000" cy="126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b"/>
          <a:lstStyle/>
          <a:p>
            <a:pPr algn="ctr"/>
            <a:r>
              <a:rPr lang="fr-CH" dirty="0" smtClean="0">
                <a:latin typeface="Arial" panose="020B0604020202020204" pitchFamily="34" charset="0"/>
                <a:cs typeface="Arial" panose="020B0604020202020204" pitchFamily="34" charset="0"/>
              </a:rPr>
              <a:t>Arad</a:t>
            </a:r>
          </a:p>
          <a:p>
            <a:pPr algn="ctr"/>
            <a:r>
              <a:rPr lang="fr-CH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Sebes</a:t>
            </a:r>
            <a:endParaRPr lang="fr-CH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CH" dirty="0" smtClean="0">
                <a:latin typeface="Arial" panose="020B0604020202020204" pitchFamily="34" charset="0"/>
                <a:cs typeface="Arial" panose="020B0604020202020204" pitchFamily="34" charset="0"/>
              </a:rPr>
              <a:t>Cluj </a:t>
            </a:r>
            <a:r>
              <a:rPr lang="fr-CH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Napoca</a:t>
            </a:r>
            <a:endParaRPr lang="fr-CH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41693" y="1446992"/>
            <a:ext cx="504000" cy="216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E81</a:t>
            </a:r>
            <a:endParaRPr lang="fr-CH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20133" y="1446968"/>
            <a:ext cx="504000" cy="216024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A1</a:t>
            </a:r>
            <a:endParaRPr lang="fr-CH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 descr="https://t2.ftcdn.net/jpg/00/06/12/33/400_F_6123319_UooFwBrI0QE3BmgtmsBXfC3HE5D35wB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806" y="1916832"/>
            <a:ext cx="437138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 rot="-2340000">
            <a:off x="3802117" y="2684719"/>
            <a:ext cx="576064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4" name="Rectangle 13"/>
          <p:cNvSpPr/>
          <p:nvPr/>
        </p:nvSpPr>
        <p:spPr>
          <a:xfrm rot="-2340000">
            <a:off x="4192745" y="2684719"/>
            <a:ext cx="576064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5" name="Rectangle 14"/>
          <p:cNvSpPr/>
          <p:nvPr/>
        </p:nvSpPr>
        <p:spPr>
          <a:xfrm rot="-2340000">
            <a:off x="4771806" y="3353052"/>
            <a:ext cx="368214" cy="958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6" name="Rectangle 15"/>
          <p:cNvSpPr/>
          <p:nvPr/>
        </p:nvSpPr>
        <p:spPr>
          <a:xfrm>
            <a:off x="2627784" y="5229200"/>
            <a:ext cx="4680000" cy="46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08000" rtlCol="0" anchor="ctr"/>
          <a:lstStyle/>
          <a:p>
            <a:pPr algn="r"/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Sibiu, variante </a:t>
            </a:r>
            <a:r>
              <a:rPr lang="fr-CH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, gauche ( 1 ),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strada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H.Coanda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cxnSp>
        <p:nvCxnSpPr>
          <p:cNvPr id="5" name="Connecteur droit avec flèche 4"/>
          <p:cNvCxnSpPr/>
          <p:nvPr/>
        </p:nvCxnSpPr>
        <p:spPr>
          <a:xfrm flipV="1">
            <a:off x="4480777" y="2370438"/>
            <a:ext cx="0" cy="1185417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>
            <a:off x="4484733" y="3072987"/>
            <a:ext cx="1130262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 rot="2100000">
            <a:off x="4548662" y="3369697"/>
            <a:ext cx="216000" cy="958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50333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ophie\Pictures\106A1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775" y="1662113"/>
            <a:ext cx="4362450" cy="353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entagone 2"/>
          <p:cNvSpPr/>
          <p:nvPr/>
        </p:nvSpPr>
        <p:spPr>
          <a:xfrm>
            <a:off x="3131840" y="2636912"/>
            <a:ext cx="1764000" cy="468000"/>
          </a:xfrm>
          <a:prstGeom prst="homePlat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00" rtlCol="0" anchor="ctr"/>
          <a:lstStyle/>
          <a:p>
            <a:pPr algn="ctr"/>
            <a:endParaRPr lang="fr-CH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672912"/>
            <a:ext cx="397980" cy="396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580112" y="2204864"/>
            <a:ext cx="1080120" cy="10801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08000" rtlCol="0" anchor="ctr"/>
          <a:lstStyle/>
          <a:p>
            <a:pPr algn="ctr"/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Strada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enri</a:t>
            </a:r>
          </a:p>
          <a:p>
            <a:pPr algn="ctr"/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Coanda</a:t>
            </a:r>
            <a:endParaRPr lang="fr-CH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43808" y="5589240"/>
            <a:ext cx="4680000" cy="46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08000" rtlCol="0" anchor="ctr"/>
          <a:lstStyle/>
          <a:p>
            <a:pPr algn="r"/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Sibiu, variante </a:t>
            </a:r>
            <a:r>
              <a:rPr lang="fr-CH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, gauche ( 2 ),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strada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H.Coanda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74523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ophie\Pictures\106A1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844824"/>
            <a:ext cx="3724275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983907" y="764704"/>
            <a:ext cx="3636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i="1" dirty="0" smtClean="0"/>
              <a:t>( Manque </a:t>
            </a:r>
            <a:r>
              <a:rPr lang="fr-CH" i="1" dirty="0" smtClean="0">
                <a:latin typeface="Arial" panose="020B0604020202020204" pitchFamily="34" charset="0"/>
                <a:cs typeface="Arial" panose="020B0604020202020204" pitchFamily="34" charset="0"/>
              </a:rPr>
              <a:t>Direction</a:t>
            </a:r>
            <a:r>
              <a:rPr lang="fr-CH" i="1" dirty="0" smtClean="0"/>
              <a:t> Arad ! </a:t>
            </a:r>
            <a:r>
              <a:rPr lang="fr-CH" dirty="0" smtClean="0"/>
              <a:t>)</a:t>
            </a:r>
            <a:endParaRPr lang="fr-CH" dirty="0"/>
          </a:p>
        </p:txBody>
      </p:sp>
      <p:sp>
        <p:nvSpPr>
          <p:cNvPr id="5" name="Flèche droite 4"/>
          <p:cNvSpPr/>
          <p:nvPr/>
        </p:nvSpPr>
        <p:spPr>
          <a:xfrm>
            <a:off x="1259632" y="1934904"/>
            <a:ext cx="3600000" cy="126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0" rtlCol="0" anchor="ctr"/>
          <a:lstStyle/>
          <a:p>
            <a:r>
              <a:rPr lang="fr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Bucuresti</a:t>
            </a:r>
          </a:p>
          <a:p>
            <a:r>
              <a:rPr lang="fr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Pitesti</a:t>
            </a:r>
          </a:p>
          <a:p>
            <a:r>
              <a:rPr lang="fr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Brasov</a:t>
            </a:r>
          </a:p>
        </p:txBody>
      </p:sp>
      <p:pic>
        <p:nvPicPr>
          <p:cNvPr id="6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024904"/>
            <a:ext cx="800090" cy="1080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èche droite 7"/>
          <p:cNvSpPr/>
          <p:nvPr/>
        </p:nvSpPr>
        <p:spPr>
          <a:xfrm flipH="1">
            <a:off x="1275558" y="3540633"/>
            <a:ext cx="3600000" cy="126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1152000" rtlCol="0" anchor="t"/>
          <a:lstStyle/>
          <a:p>
            <a:pPr algn="r"/>
            <a:r>
              <a:rPr lang="fr-CH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Arad  </a:t>
            </a:r>
          </a:p>
          <a:p>
            <a:pPr algn="r"/>
            <a:r>
              <a:rPr lang="fr-CH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Sebes</a:t>
            </a:r>
            <a:endParaRPr lang="fr-CH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fr-CH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Cluj </a:t>
            </a:r>
            <a:r>
              <a:rPr lang="fr-CH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Napoca</a:t>
            </a:r>
            <a:endParaRPr lang="fr-CH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fr-CH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623883"/>
            <a:ext cx="800090" cy="1080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t2.ftcdn.net/jpg/00/06/12/33/400_F_6123319_UooFwBrI0QE3BmgtmsBXfC3HE5D35wBP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456" y="3731883"/>
            <a:ext cx="524566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843808" y="5589240"/>
            <a:ext cx="4680000" cy="46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08000" rtlCol="0" anchor="ctr"/>
          <a:lstStyle/>
          <a:p>
            <a:pPr algn="r"/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Sibiu, variante</a:t>
            </a:r>
            <a:r>
              <a:rPr lang="fr-CH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gauche ( 3 ),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strada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H.Coanda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19808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251520" y="329952"/>
            <a:ext cx="8568952" cy="6120680"/>
          </a:xfrm>
          <a:prstGeom prst="roundRect">
            <a:avLst>
              <a:gd name="adj" fmla="val 6569"/>
            </a:avLst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t"/>
          <a:lstStyle/>
          <a:p>
            <a:r>
              <a:rPr lang="fr-CH" u="sng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fr-CH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</a:t>
            </a:r>
          </a:p>
          <a:p>
            <a:endParaRPr lang="fr-CH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	</a:t>
            </a:r>
            <a:r>
              <a:rPr lang="fr-CH" sz="1600" u="sng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Arround</a:t>
            </a:r>
            <a:r>
              <a:rPr lang="fr-CH" sz="1600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 SIBIU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	     4</a:t>
            </a:r>
          </a:p>
          <a:p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1.a	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CISNADIE	106D	     5</a:t>
            </a:r>
          </a:p>
          <a:p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1.b	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RASINARI	106A	   14</a:t>
            </a:r>
          </a:p>
          <a:p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1.c	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CISNADIE	106C	   34</a:t>
            </a:r>
          </a:p>
          <a:p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1.d	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POPLACA	106R	   39</a:t>
            </a:r>
          </a:p>
          <a:p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1.e	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CHRISTIAN	    7	   58</a:t>
            </a:r>
          </a:p>
          <a:p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1.f	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RUSCIORI	143B	   78</a:t>
            </a:r>
          </a:p>
          <a:p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1.g	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MANDRA	106B	   85</a:t>
            </a:r>
          </a:p>
          <a:p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1.h	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MEDIAS		  14	 105</a:t>
            </a:r>
          </a:p>
          <a:p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1.i	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AGNITA		106	 119</a:t>
            </a:r>
          </a:p>
          <a:p>
            <a:endParaRPr lang="fr-CH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	</a:t>
            </a:r>
            <a:r>
              <a:rPr lang="fr-CH" sz="1600" u="sng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spre</a:t>
            </a:r>
            <a:r>
              <a:rPr lang="fr-CH" sz="1600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SIBIU SUD</a:t>
            </a:r>
            <a:r>
              <a:rPr lang="fr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138</a:t>
            </a:r>
          </a:p>
          <a:p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2.a	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SIBIU VEST	    7	 139</a:t>
            </a:r>
          </a:p>
          <a:p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2.b	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VESTEM		    7	 161</a:t>
            </a:r>
          </a:p>
          <a:p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endParaRPr lang="fr-CH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fr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r-CH" sz="1600" u="sng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spre</a:t>
            </a:r>
            <a:r>
              <a:rPr lang="fr-CH" sz="16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SIBIU </a:t>
            </a:r>
            <a:r>
              <a:rPr lang="fr-CH" sz="1600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</a:t>
            </a:r>
            <a:r>
              <a:rPr lang="fr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170</a:t>
            </a:r>
            <a:endParaRPr lang="fr-CH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3.a</a:t>
            </a:r>
            <a:r>
              <a:rPr lang="fr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r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SIBIU 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SUD	   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171</a:t>
            </a:r>
          </a:p>
          <a:p>
            <a:endParaRPr lang="fr-CH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	</a:t>
            </a:r>
            <a:r>
              <a:rPr lang="fr-CH" sz="1600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Sibiu, </a:t>
            </a:r>
            <a:r>
              <a:rPr lang="fr-CH" sz="1600" u="sng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fr-CH" sz="1600" u="sng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ere</a:t>
            </a:r>
            <a:r>
              <a:rPr lang="fr-CH" sz="1600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CH" sz="1600" u="sng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210</a:t>
            </a:r>
            <a:endParaRPr lang="fr-CH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CH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29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ophie\Pictures\106A9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4" y="908472"/>
            <a:ext cx="6234148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051720" y="3904483"/>
            <a:ext cx="2088232" cy="5685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08000" rtlCol="0" anchor="ctr"/>
          <a:lstStyle/>
          <a:p>
            <a:pPr algn="r"/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Sibiu,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Broscârie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2" name="Rectangle 1"/>
          <p:cNvSpPr/>
          <p:nvPr/>
        </p:nvSpPr>
        <p:spPr>
          <a:xfrm>
            <a:off x="4729418" y="1911071"/>
            <a:ext cx="2880000" cy="3420000"/>
          </a:xfrm>
          <a:prstGeom prst="rect">
            <a:avLst/>
          </a:prstGeom>
          <a:solidFill>
            <a:srgbClr val="0070C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468000" rtlCol="0" anchor="ctr"/>
          <a:lstStyle/>
          <a:p>
            <a:pPr algn="r"/>
            <a:endParaRPr lang="fr-CH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lèche droite 11"/>
          <p:cNvSpPr/>
          <p:nvPr/>
        </p:nvSpPr>
        <p:spPr>
          <a:xfrm>
            <a:off x="4958638" y="2064599"/>
            <a:ext cx="2520000" cy="90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000" rtlCol="0" anchor="ctr"/>
          <a:lstStyle/>
          <a:p>
            <a:r>
              <a:rPr lang="fr-CH" dirty="0" smtClean="0">
                <a:latin typeface="Arial" panose="020B0604020202020204" pitchFamily="34" charset="0"/>
                <a:cs typeface="Arial" panose="020B0604020202020204" pitchFamily="34" charset="0"/>
              </a:rPr>
              <a:t>Bucuresti</a:t>
            </a:r>
          </a:p>
          <a:p>
            <a:r>
              <a:rPr lang="fr-CH" dirty="0" smtClean="0">
                <a:latin typeface="Arial" panose="020B0604020202020204" pitchFamily="34" charset="0"/>
                <a:cs typeface="Arial" panose="020B0604020202020204" pitchFamily="34" charset="0"/>
              </a:rPr>
              <a:t>Pitesti</a:t>
            </a:r>
          </a:p>
          <a:p>
            <a:r>
              <a:rPr lang="fr-CH" dirty="0" smtClean="0">
                <a:latin typeface="Arial" panose="020B0604020202020204" pitchFamily="34" charset="0"/>
                <a:cs typeface="Arial" panose="020B0604020202020204" pitchFamily="34" charset="0"/>
              </a:rPr>
              <a:t>Brasov</a:t>
            </a:r>
          </a:p>
        </p:txBody>
      </p:sp>
      <p:pic>
        <p:nvPicPr>
          <p:cNvPr id="14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136599"/>
            <a:ext cx="560061" cy="756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entagone 14"/>
          <p:cNvSpPr/>
          <p:nvPr/>
        </p:nvSpPr>
        <p:spPr>
          <a:xfrm>
            <a:off x="4870407" y="3033531"/>
            <a:ext cx="2552461" cy="432000"/>
          </a:xfrm>
          <a:prstGeom prst="homePlat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Broscârie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ZI Est</a:t>
            </a:r>
            <a:endParaRPr lang="fr-CH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lèche droite 15"/>
          <p:cNvSpPr/>
          <p:nvPr/>
        </p:nvSpPr>
        <p:spPr>
          <a:xfrm flipH="1">
            <a:off x="4814638" y="4293096"/>
            <a:ext cx="2664000" cy="90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864000" rtlCol="0" anchor="t"/>
          <a:lstStyle/>
          <a:p>
            <a:pPr algn="r"/>
            <a:r>
              <a:rPr lang="fr-CH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Arad  </a:t>
            </a:r>
          </a:p>
          <a:p>
            <a:pPr algn="r"/>
            <a:r>
              <a:rPr lang="fr-CH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Sebes</a:t>
            </a:r>
            <a:endParaRPr lang="fr-CH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fr-CH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Cluj </a:t>
            </a:r>
            <a:r>
              <a:rPr lang="fr-CH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Napoca</a:t>
            </a:r>
            <a:endParaRPr lang="fr-CH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5" y="4365096"/>
            <a:ext cx="560061" cy="756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quiz-code-route.fr/panneaux/ID3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027" y="3123531"/>
            <a:ext cx="342501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t2.ftcdn.net/jpg/00/06/12/33/400_F_6123319_UooFwBrI0QE3BmgtmsBXfC3HE5D35wBP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699" y="4372965"/>
            <a:ext cx="524566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Pentagone 19"/>
          <p:cNvSpPr/>
          <p:nvPr/>
        </p:nvSpPr>
        <p:spPr>
          <a:xfrm>
            <a:off x="4872310" y="3585071"/>
            <a:ext cx="2552461" cy="432000"/>
          </a:xfrm>
          <a:prstGeom prst="homePlat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Agnita</a:t>
            </a:r>
            <a:endParaRPr lang="fr-CH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744384" y="4149789"/>
            <a:ext cx="2844000" cy="3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468000" rtlCol="0" anchor="ctr"/>
          <a:lstStyle/>
          <a:p>
            <a:pPr algn="r"/>
            <a:endParaRPr lang="fr-CH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12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ophie\Pictures\Agnita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2" y="1633191"/>
            <a:ext cx="3283889" cy="34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à coins arrondis 2"/>
          <p:cNvSpPr/>
          <p:nvPr/>
        </p:nvSpPr>
        <p:spPr>
          <a:xfrm>
            <a:off x="611560" y="481191"/>
            <a:ext cx="4680000" cy="5580000"/>
          </a:xfrm>
          <a:prstGeom prst="roundRect">
            <a:avLst>
              <a:gd name="adj" fmla="val 616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rtlCol="0" anchor="b"/>
          <a:lstStyle/>
          <a:p>
            <a:pPr algn="ctr"/>
            <a:endParaRPr lang="fr-CH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lèche vers le haut 3"/>
          <p:cNvSpPr/>
          <p:nvPr/>
        </p:nvSpPr>
        <p:spPr>
          <a:xfrm>
            <a:off x="2877862" y="1124744"/>
            <a:ext cx="432000" cy="4626324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5" name="Rectangle 4"/>
          <p:cNvSpPr/>
          <p:nvPr/>
        </p:nvSpPr>
        <p:spPr>
          <a:xfrm>
            <a:off x="2822494" y="1461884"/>
            <a:ext cx="540000" cy="2880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106</a:t>
            </a:r>
            <a:endParaRPr lang="fr-CH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80178" y="754749"/>
            <a:ext cx="1080000" cy="28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r>
              <a:rPr lang="fr-CH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Agnita</a:t>
            </a:r>
            <a:endParaRPr lang="fr-CH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lèche droite 6"/>
          <p:cNvSpPr/>
          <p:nvPr/>
        </p:nvSpPr>
        <p:spPr>
          <a:xfrm>
            <a:off x="3023828" y="4393499"/>
            <a:ext cx="2124000" cy="36000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8" name="Rectangle 7"/>
          <p:cNvSpPr/>
          <p:nvPr/>
        </p:nvSpPr>
        <p:spPr>
          <a:xfrm>
            <a:off x="3362494" y="4797152"/>
            <a:ext cx="1440000" cy="90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Bucuresti</a:t>
            </a:r>
          </a:p>
          <a:p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Pitesti</a:t>
            </a:r>
          </a:p>
          <a:p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Brasov   </a:t>
            </a:r>
          </a:p>
        </p:txBody>
      </p:sp>
      <p:sp>
        <p:nvSpPr>
          <p:cNvPr id="2" name="Flèche gauche 1"/>
          <p:cNvSpPr/>
          <p:nvPr/>
        </p:nvSpPr>
        <p:spPr>
          <a:xfrm>
            <a:off x="812143" y="3176479"/>
            <a:ext cx="2340000" cy="360000"/>
          </a:xfrm>
          <a:prstGeom prst="lef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0" name="Rectangle 9"/>
          <p:cNvSpPr/>
          <p:nvPr/>
        </p:nvSpPr>
        <p:spPr>
          <a:xfrm>
            <a:off x="1005862" y="2132856"/>
            <a:ext cx="1872000" cy="90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252000" rtlCol="0" anchor="ctr"/>
          <a:lstStyle/>
          <a:p>
            <a:pPr algn="r"/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Arad</a:t>
            </a:r>
          </a:p>
          <a:p>
            <a:pPr algn="r"/>
            <a:r>
              <a:rPr lang="fr-CH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Sebes</a:t>
            </a:r>
            <a:endParaRPr lang="fr-CH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Cluj </a:t>
            </a:r>
            <a:r>
              <a:rPr lang="fr-CH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Napoca</a:t>
            </a:r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372178" y="4365064"/>
            <a:ext cx="576000" cy="36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E81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23728" y="3208640"/>
            <a:ext cx="576000" cy="36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E81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00846" y="4362912"/>
            <a:ext cx="576000" cy="36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A1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59632" y="3194479"/>
            <a:ext cx="576000" cy="36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A1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 descr="https://t2.ftcdn.net/jpg/00/06/12/33/400_F_6123319_UooFwBrI0QE3BmgtmsBXfC3HE5D35wB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072" y="2220144"/>
            <a:ext cx="480852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3308122" y="6165304"/>
            <a:ext cx="5400000" cy="46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08000" rtlCol="0" anchor="ctr"/>
          <a:lstStyle/>
          <a:p>
            <a:pPr algn="r"/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Sibiu, variante </a:t>
            </a:r>
            <a:r>
              <a:rPr lang="fr-CH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, droite ( 1 ),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strada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Stefan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Mare  </a:t>
            </a:r>
          </a:p>
        </p:txBody>
      </p:sp>
      <p:pic>
        <p:nvPicPr>
          <p:cNvPr id="18" name="Picture 2" descr="Résultat de recherche d'images pour &quot;pictogramme pont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494" y="3717032"/>
            <a:ext cx="582357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139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Sophie\Pictures\Agnita1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804987"/>
            <a:ext cx="2600325" cy="324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lèche droite 18"/>
          <p:cNvSpPr/>
          <p:nvPr/>
        </p:nvSpPr>
        <p:spPr>
          <a:xfrm>
            <a:off x="1424375" y="2564904"/>
            <a:ext cx="3600000" cy="126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0" rtlCol="0" anchor="ctr"/>
          <a:lstStyle/>
          <a:p>
            <a:r>
              <a:rPr lang="fr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Bucuresti</a:t>
            </a:r>
          </a:p>
          <a:p>
            <a:r>
              <a:rPr lang="fr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Pitesti</a:t>
            </a:r>
          </a:p>
          <a:p>
            <a:r>
              <a:rPr lang="fr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Brasov</a:t>
            </a:r>
          </a:p>
        </p:txBody>
      </p:sp>
      <p:pic>
        <p:nvPicPr>
          <p:cNvPr id="22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569" y="2636904"/>
            <a:ext cx="800090" cy="1080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880112" y="5445224"/>
            <a:ext cx="5400000" cy="46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08000" rtlCol="0" anchor="ctr"/>
          <a:lstStyle/>
          <a:p>
            <a:pPr algn="r"/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Sibiu, variante </a:t>
            </a:r>
            <a:r>
              <a:rPr lang="fr-CH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, droite ( 2 ),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strada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Stefan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Mare  </a:t>
            </a:r>
          </a:p>
        </p:txBody>
      </p:sp>
      <p:sp>
        <p:nvSpPr>
          <p:cNvPr id="6" name="Rectangle 5"/>
          <p:cNvSpPr/>
          <p:nvPr/>
        </p:nvSpPr>
        <p:spPr>
          <a:xfrm>
            <a:off x="2118131" y="2204904"/>
            <a:ext cx="576000" cy="36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E81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24375" y="2201183"/>
            <a:ext cx="576000" cy="36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A1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68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ophie\Pictures\Agnita1b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700808"/>
            <a:ext cx="3076748" cy="324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èche droite 2"/>
          <p:cNvSpPr/>
          <p:nvPr/>
        </p:nvSpPr>
        <p:spPr>
          <a:xfrm flipH="1">
            <a:off x="899592" y="2852936"/>
            <a:ext cx="3816000" cy="126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1440000" rtlCol="0" anchor="t"/>
          <a:lstStyle/>
          <a:p>
            <a:pPr algn="r"/>
            <a:r>
              <a:rPr lang="fr-CH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Arad  </a:t>
            </a:r>
          </a:p>
          <a:p>
            <a:pPr algn="r"/>
            <a:r>
              <a:rPr lang="fr-CH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Sebes</a:t>
            </a:r>
            <a:endParaRPr lang="fr-CH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fr-CH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Cluj </a:t>
            </a:r>
            <a:r>
              <a:rPr lang="fr-CH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Napoca</a:t>
            </a:r>
            <a:endParaRPr lang="fr-CH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fr-CH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929770"/>
            <a:ext cx="800090" cy="1080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t2.ftcdn.net/jpg/00/06/12/33/400_F_6123319_UooFwBrI0QE3BmgtmsBXfC3HE5D35wBP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885" y="3055595"/>
            <a:ext cx="524566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49043" y="2481773"/>
            <a:ext cx="576000" cy="36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E81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47864" y="2492936"/>
            <a:ext cx="576000" cy="36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A1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80112" y="5445224"/>
            <a:ext cx="5400000" cy="46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08000" rtlCol="0" anchor="ctr"/>
          <a:lstStyle/>
          <a:p>
            <a:pPr algn="r"/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Sibiu, variante</a:t>
            </a:r>
            <a:r>
              <a:rPr lang="fr-CH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droite ( 3 ),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strada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Stefan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Mare  </a:t>
            </a:r>
          </a:p>
        </p:txBody>
      </p:sp>
    </p:spTree>
    <p:extLst>
      <p:ext uri="{BB962C8B-B14F-4D97-AF65-F5344CB8AC3E}">
        <p14:creationId xmlns:p14="http://schemas.microsoft.com/office/powerpoint/2010/main" val="427022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251520" y="332656"/>
            <a:ext cx="8640960" cy="619268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4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fr-CH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r-CH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Coming</a:t>
            </a:r>
            <a:r>
              <a:rPr lang="fr-CH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endParaRPr lang="fr-CH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CH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CH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CH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c) CISNADIE 106C</a:t>
            </a:r>
          </a:p>
        </p:txBody>
      </p:sp>
    </p:spTree>
    <p:extLst>
      <p:ext uri="{BB962C8B-B14F-4D97-AF65-F5344CB8AC3E}">
        <p14:creationId xmlns:p14="http://schemas.microsoft.com/office/powerpoint/2010/main" val="340090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ophie\Pictures\106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616330"/>
            <a:ext cx="4248472" cy="56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572" y="1903347"/>
            <a:ext cx="217080" cy="216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80101" y="836712"/>
            <a:ext cx="1224136" cy="35283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08000" bIns="540000" rtlCol="0" anchor="b"/>
          <a:lstStyle/>
          <a:p>
            <a:pPr algn="ctr"/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Calea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Cisnâdiei</a:t>
            </a:r>
            <a:endParaRPr lang="fr-CH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47325" y="836712"/>
            <a:ext cx="2700000" cy="7200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468000" rtlCol="0" anchor="ctr"/>
          <a:lstStyle/>
          <a:p>
            <a:pPr algn="r"/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Spre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strada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Rahovei</a:t>
            </a:r>
            <a:endParaRPr lang="fr-CH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https://t2.ftcdn.net/jpg/00/06/12/33/400_F_6123319_UooFwBrI0QE3BmgtmsBXfC3HE5D35wBP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114" y="2167309"/>
            <a:ext cx="262282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 rot="-2340000">
            <a:off x="4652131" y="2113115"/>
            <a:ext cx="180000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cxnSp>
        <p:nvCxnSpPr>
          <p:cNvPr id="10" name="Connecteur droit avec flèche 9"/>
          <p:cNvCxnSpPr/>
          <p:nvPr/>
        </p:nvCxnSpPr>
        <p:spPr>
          <a:xfrm flipV="1">
            <a:off x="3192169" y="1089893"/>
            <a:ext cx="0" cy="2051075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 rot="5400000" flipV="1">
            <a:off x="5297325" y="387241"/>
            <a:ext cx="0" cy="2051075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372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ophie\Pictures\Capture0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8053567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 rot="-1920000">
            <a:off x="3032759" y="2030125"/>
            <a:ext cx="720000" cy="72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4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965" y="3933056"/>
            <a:ext cx="648072" cy="828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 rot="-1920000">
            <a:off x="6710289" y="2702512"/>
            <a:ext cx="540000" cy="72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7" name="Rectangle 6"/>
          <p:cNvSpPr/>
          <p:nvPr/>
        </p:nvSpPr>
        <p:spPr>
          <a:xfrm rot="-1920000">
            <a:off x="7422564" y="2702511"/>
            <a:ext cx="540000" cy="72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9" name="Rectangle 8"/>
          <p:cNvSpPr/>
          <p:nvPr/>
        </p:nvSpPr>
        <p:spPr>
          <a:xfrm>
            <a:off x="2556556" y="5339629"/>
            <a:ext cx="5400000" cy="5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r"/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Sibiu,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strada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Rahovei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=&gt; idem 106 A</a:t>
            </a:r>
          </a:p>
        </p:txBody>
      </p:sp>
    </p:spTree>
    <p:extLst>
      <p:ext uri="{BB962C8B-B14F-4D97-AF65-F5344CB8AC3E}">
        <p14:creationId xmlns:p14="http://schemas.microsoft.com/office/powerpoint/2010/main" val="6095630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ophie\Pictures\106A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692696"/>
            <a:ext cx="5718896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049864" y="3224553"/>
            <a:ext cx="1800000" cy="126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fr-CH" dirty="0" smtClean="0">
                <a:latin typeface="Arial" panose="020B0604020202020204" pitchFamily="34" charset="0"/>
                <a:cs typeface="Arial" panose="020B0604020202020204" pitchFamily="34" charset="0"/>
              </a:rPr>
              <a:t>Bucuresti</a:t>
            </a:r>
          </a:p>
          <a:p>
            <a:pPr algn="ctr"/>
            <a:r>
              <a:rPr lang="fr-CH" dirty="0" smtClean="0">
                <a:latin typeface="Arial" panose="020B0604020202020204" pitchFamily="34" charset="0"/>
                <a:cs typeface="Arial" panose="020B0604020202020204" pitchFamily="34" charset="0"/>
              </a:rPr>
              <a:t>Pitesti</a:t>
            </a:r>
          </a:p>
          <a:p>
            <a:pPr algn="ctr"/>
            <a:r>
              <a:rPr lang="fr-CH" dirty="0" smtClean="0">
                <a:latin typeface="Arial" panose="020B0604020202020204" pitchFamily="34" charset="0"/>
                <a:cs typeface="Arial" panose="020B0604020202020204" pitchFamily="34" charset="0"/>
              </a:rPr>
              <a:t>Brasov</a:t>
            </a:r>
            <a:endParaRPr lang="fr-C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92080" y="3302796"/>
            <a:ext cx="504000" cy="216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E81</a:t>
            </a:r>
            <a:endParaRPr lang="fr-CH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28433" y="3313774"/>
            <a:ext cx="504000" cy="216024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A1</a:t>
            </a:r>
            <a:endParaRPr lang="fr-CH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45598" y="1172179"/>
            <a:ext cx="1980000" cy="126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b"/>
          <a:lstStyle/>
          <a:p>
            <a:pPr algn="ctr"/>
            <a:r>
              <a:rPr lang="fr-CH" dirty="0" smtClean="0">
                <a:latin typeface="Arial" panose="020B0604020202020204" pitchFamily="34" charset="0"/>
                <a:cs typeface="Arial" panose="020B0604020202020204" pitchFamily="34" charset="0"/>
              </a:rPr>
              <a:t>Arad</a:t>
            </a:r>
          </a:p>
          <a:p>
            <a:pPr algn="ctr"/>
            <a:r>
              <a:rPr lang="fr-CH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Sebes</a:t>
            </a:r>
            <a:endParaRPr lang="fr-CH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CH" dirty="0" smtClean="0">
                <a:latin typeface="Arial" panose="020B0604020202020204" pitchFamily="34" charset="0"/>
                <a:cs typeface="Arial" panose="020B0604020202020204" pitchFamily="34" charset="0"/>
              </a:rPr>
              <a:t>Cluj </a:t>
            </a:r>
            <a:r>
              <a:rPr lang="fr-CH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Napoca</a:t>
            </a:r>
            <a:endParaRPr lang="fr-CH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60032" y="1233724"/>
            <a:ext cx="504000" cy="216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E81</a:t>
            </a:r>
            <a:endParaRPr lang="fr-CH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796080" y="1250527"/>
            <a:ext cx="504000" cy="216024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A1</a:t>
            </a:r>
            <a:endParaRPr lang="fr-CH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 descr="https://t2.ftcdn.net/jpg/00/06/12/33/400_F_6123319_UooFwBrI0QE3BmgtmsBXfC3HE5D35wB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433" y="1622179"/>
            <a:ext cx="437138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 rot="-2340000">
            <a:off x="3802117" y="2684719"/>
            <a:ext cx="576064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4" name="Rectangle 13"/>
          <p:cNvSpPr/>
          <p:nvPr/>
        </p:nvSpPr>
        <p:spPr>
          <a:xfrm rot="-2340000">
            <a:off x="4192745" y="2684719"/>
            <a:ext cx="576064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5" name="Rectangle 14"/>
          <p:cNvSpPr/>
          <p:nvPr/>
        </p:nvSpPr>
        <p:spPr>
          <a:xfrm rot="-2340000">
            <a:off x="4929740" y="2662325"/>
            <a:ext cx="368214" cy="72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6" name="Rectangle 15"/>
          <p:cNvSpPr/>
          <p:nvPr/>
        </p:nvSpPr>
        <p:spPr>
          <a:xfrm>
            <a:off x="2262685" y="5229200"/>
            <a:ext cx="5040000" cy="46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08000" rtlCol="0" anchor="ctr"/>
          <a:lstStyle/>
          <a:p>
            <a:pPr algn="r"/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Sibiu, VARIANTE</a:t>
            </a:r>
            <a:r>
              <a:rPr lang="fr-CH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gauche ( 1 ),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strada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H.Coanda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cxnSp>
        <p:nvCxnSpPr>
          <p:cNvPr id="5" name="Connecteur droit avec flèche 4"/>
          <p:cNvCxnSpPr/>
          <p:nvPr/>
        </p:nvCxnSpPr>
        <p:spPr>
          <a:xfrm flipV="1">
            <a:off x="4480777" y="2370438"/>
            <a:ext cx="0" cy="1185417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>
            <a:off x="4480777" y="3068960"/>
            <a:ext cx="1130262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 rot="2100000">
            <a:off x="4548662" y="3369697"/>
            <a:ext cx="216000" cy="958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1223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ophie\Pictures\Agnita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2" y="1633191"/>
            <a:ext cx="3283889" cy="34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à coins arrondis 2"/>
          <p:cNvSpPr/>
          <p:nvPr/>
        </p:nvSpPr>
        <p:spPr>
          <a:xfrm>
            <a:off x="611560" y="481191"/>
            <a:ext cx="4680000" cy="5580000"/>
          </a:xfrm>
          <a:prstGeom prst="roundRect">
            <a:avLst>
              <a:gd name="adj" fmla="val 616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rtlCol="0" anchor="b"/>
          <a:lstStyle/>
          <a:p>
            <a:pPr algn="ctr"/>
            <a:endParaRPr lang="fr-CH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lèche vers le haut 3"/>
          <p:cNvSpPr/>
          <p:nvPr/>
        </p:nvSpPr>
        <p:spPr>
          <a:xfrm>
            <a:off x="2877862" y="1124744"/>
            <a:ext cx="432000" cy="4626324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5" name="Rectangle 4"/>
          <p:cNvSpPr/>
          <p:nvPr/>
        </p:nvSpPr>
        <p:spPr>
          <a:xfrm>
            <a:off x="2822494" y="1461884"/>
            <a:ext cx="540000" cy="2880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106</a:t>
            </a:r>
            <a:endParaRPr lang="fr-CH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80178" y="754749"/>
            <a:ext cx="1080000" cy="28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r>
              <a:rPr lang="fr-CH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Agnita</a:t>
            </a:r>
            <a:endParaRPr lang="fr-CH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lèche droite 6"/>
          <p:cNvSpPr/>
          <p:nvPr/>
        </p:nvSpPr>
        <p:spPr>
          <a:xfrm>
            <a:off x="3023828" y="4393499"/>
            <a:ext cx="2124000" cy="36000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8" name="Rectangle 7"/>
          <p:cNvSpPr/>
          <p:nvPr/>
        </p:nvSpPr>
        <p:spPr>
          <a:xfrm>
            <a:off x="3362494" y="4797152"/>
            <a:ext cx="1440000" cy="90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Bucuresti</a:t>
            </a:r>
          </a:p>
          <a:p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Pitesti</a:t>
            </a:r>
          </a:p>
          <a:p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Brasov   </a:t>
            </a:r>
          </a:p>
        </p:txBody>
      </p:sp>
      <p:sp>
        <p:nvSpPr>
          <p:cNvPr id="2" name="Flèche gauche 1"/>
          <p:cNvSpPr/>
          <p:nvPr/>
        </p:nvSpPr>
        <p:spPr>
          <a:xfrm>
            <a:off x="812143" y="3176479"/>
            <a:ext cx="2340000" cy="360000"/>
          </a:xfrm>
          <a:prstGeom prst="lef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0" name="Rectangle 9"/>
          <p:cNvSpPr/>
          <p:nvPr/>
        </p:nvSpPr>
        <p:spPr>
          <a:xfrm>
            <a:off x="1005862" y="2132856"/>
            <a:ext cx="1872000" cy="90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252000" rtlCol="0" anchor="ctr"/>
          <a:lstStyle/>
          <a:p>
            <a:pPr algn="r"/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Arad</a:t>
            </a:r>
          </a:p>
          <a:p>
            <a:pPr algn="r"/>
            <a:r>
              <a:rPr lang="fr-CH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Sebes</a:t>
            </a:r>
            <a:endParaRPr lang="fr-CH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Cluj </a:t>
            </a:r>
            <a:r>
              <a:rPr lang="fr-CH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Napoca</a:t>
            </a:r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372178" y="4365064"/>
            <a:ext cx="576000" cy="36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E81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23728" y="3208640"/>
            <a:ext cx="576000" cy="36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E81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00846" y="4362912"/>
            <a:ext cx="576000" cy="36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A1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59632" y="3194479"/>
            <a:ext cx="576000" cy="36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A1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 descr="https://t2.ftcdn.net/jpg/00/06/12/33/400_F_6123319_UooFwBrI0QE3BmgtmsBXfC3HE5D35wB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072" y="2220144"/>
            <a:ext cx="480852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2558391" y="6133173"/>
            <a:ext cx="5760000" cy="46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08000" rtlCol="0" anchor="ctr"/>
          <a:lstStyle/>
          <a:p>
            <a:pPr algn="r"/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Sibiu, VARIANTE </a:t>
            </a:r>
            <a:r>
              <a:rPr lang="fr-CH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gauche ( 1 ),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strada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Stefan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Mare  </a:t>
            </a:r>
          </a:p>
        </p:txBody>
      </p:sp>
      <p:pic>
        <p:nvPicPr>
          <p:cNvPr id="18" name="Picture 2" descr="Résultat de recherche d'images pour &quot;pictogramme pont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494" y="3717032"/>
            <a:ext cx="582357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762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251520" y="332656"/>
            <a:ext cx="8640960" cy="619268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4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fr-CH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r-CH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Coming</a:t>
            </a:r>
            <a:r>
              <a:rPr lang="fr-CH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endParaRPr lang="fr-CH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CH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CH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CH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d) POPLACA 106R</a:t>
            </a:r>
          </a:p>
        </p:txBody>
      </p:sp>
    </p:spTree>
    <p:extLst>
      <p:ext uri="{BB962C8B-B14F-4D97-AF65-F5344CB8AC3E}">
        <p14:creationId xmlns:p14="http://schemas.microsoft.com/office/powerpoint/2010/main" val="89418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188640"/>
            <a:ext cx="8712968" cy="6552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3" name="Rectangle 2"/>
          <p:cNvSpPr/>
          <p:nvPr/>
        </p:nvSpPr>
        <p:spPr>
          <a:xfrm>
            <a:off x="755576" y="548680"/>
            <a:ext cx="7920880" cy="5976664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6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fr-CH" sz="6000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</a:t>
            </a:r>
          </a:p>
          <a:p>
            <a:pPr algn="ctr"/>
            <a:endParaRPr lang="fr-CH" sz="2800" u="sng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CH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fr-CH" sz="20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Around</a:t>
            </a:r>
            <a:r>
              <a:rPr lang="fr-CH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city to the </a:t>
            </a:r>
            <a:r>
              <a:rPr lang="fr-CH" sz="20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nearest</a:t>
            </a:r>
            <a:r>
              <a:rPr lang="fr-CH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20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</a:t>
            </a:r>
            <a:endParaRPr lang="fr-CH" sz="2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15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ophie\Pictures\Capture0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692696"/>
            <a:ext cx="6661489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entagone 2"/>
          <p:cNvSpPr/>
          <p:nvPr/>
        </p:nvSpPr>
        <p:spPr>
          <a:xfrm>
            <a:off x="3419872" y="2420888"/>
            <a:ext cx="2340000" cy="612000"/>
          </a:xfrm>
          <a:prstGeom prst="homePlat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algn="ctr"/>
            <a:r>
              <a:rPr lang="fr-CH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</a:t>
            </a:r>
            <a:endParaRPr lang="fr-CH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29443" y="2564888"/>
            <a:ext cx="720000" cy="3240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106R</a:t>
            </a:r>
            <a:endParaRPr lang="fr-CH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lèche droite 4"/>
          <p:cNvSpPr/>
          <p:nvPr/>
        </p:nvSpPr>
        <p:spPr>
          <a:xfrm flipH="1">
            <a:off x="3448515" y="3158696"/>
            <a:ext cx="2340000" cy="612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900000" rtlCol="0" anchor="ctr"/>
          <a:lstStyle/>
          <a:p>
            <a:pPr algn="ctr"/>
            <a:r>
              <a:rPr lang="fr-CH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Orlat</a:t>
            </a:r>
            <a:endParaRPr lang="fr-CH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32040" y="3302696"/>
            <a:ext cx="720000" cy="3240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106D</a:t>
            </a:r>
            <a:endParaRPr lang="fr-CH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6672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ophie\Pictures\Capture0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32655"/>
            <a:ext cx="7398531" cy="54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635896" y="5085184"/>
            <a:ext cx="4680000" cy="46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216000" rtlCol="0" anchor="ctr"/>
          <a:lstStyle/>
          <a:p>
            <a:pPr algn="r"/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Sibiu,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strada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Christian ( 1 )  </a:t>
            </a:r>
          </a:p>
        </p:txBody>
      </p:sp>
      <p:sp>
        <p:nvSpPr>
          <p:cNvPr id="4" name="Pentagone 3"/>
          <p:cNvSpPr/>
          <p:nvPr/>
        </p:nvSpPr>
        <p:spPr>
          <a:xfrm rot="10800000">
            <a:off x="3275856" y="2591094"/>
            <a:ext cx="1980000" cy="540000"/>
          </a:xfrm>
          <a:prstGeom prst="homePlat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00" rtlCol="0" anchor="ctr"/>
          <a:lstStyle/>
          <a:p>
            <a:pPr algn="ctr"/>
            <a:endParaRPr lang="fr-CH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445" y="2627094"/>
            <a:ext cx="346707" cy="468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lèche droite 5"/>
          <p:cNvSpPr/>
          <p:nvPr/>
        </p:nvSpPr>
        <p:spPr>
          <a:xfrm flipH="1">
            <a:off x="3275856" y="1990989"/>
            <a:ext cx="1980000" cy="54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0" rtlCol="0" anchor="ctr"/>
          <a:lstStyle/>
          <a:p>
            <a:r>
              <a:rPr lang="fr-CH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Toate</a:t>
            </a:r>
            <a:r>
              <a:rPr lang="fr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Directiile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3783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ophie\Pictures\Capture0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48680"/>
            <a:ext cx="7032941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915816" y="5121251"/>
            <a:ext cx="4680000" cy="46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216000" rtlCol="0" anchor="ctr"/>
          <a:lstStyle/>
          <a:p>
            <a:pPr algn="r"/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Sibiu,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strada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Maramures ( 1 )  </a:t>
            </a:r>
          </a:p>
        </p:txBody>
      </p:sp>
      <p:sp>
        <p:nvSpPr>
          <p:cNvPr id="6" name="Rectangle 5"/>
          <p:cNvSpPr/>
          <p:nvPr/>
        </p:nvSpPr>
        <p:spPr>
          <a:xfrm rot="-1980000">
            <a:off x="5698826" y="4151342"/>
            <a:ext cx="468000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7" name="Rectangle 6"/>
          <p:cNvSpPr/>
          <p:nvPr/>
        </p:nvSpPr>
        <p:spPr>
          <a:xfrm rot="-1980000">
            <a:off x="5659686" y="4484717"/>
            <a:ext cx="468000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8" name="Rectangle 7"/>
          <p:cNvSpPr/>
          <p:nvPr/>
        </p:nvSpPr>
        <p:spPr>
          <a:xfrm rot="-1980000">
            <a:off x="3531390" y="4297959"/>
            <a:ext cx="468000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9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500" y="1700808"/>
            <a:ext cx="560067" cy="756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7945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Sophie\Pictures\Centru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692696"/>
            <a:ext cx="8138721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rot="-1980000">
            <a:off x="2748461" y="3436820"/>
            <a:ext cx="468000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8" name="Rectangle 7"/>
          <p:cNvSpPr/>
          <p:nvPr/>
        </p:nvSpPr>
        <p:spPr>
          <a:xfrm rot="-1980000">
            <a:off x="7355011" y="2832678"/>
            <a:ext cx="468000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9" name="Rectangle 8"/>
          <p:cNvSpPr/>
          <p:nvPr/>
        </p:nvSpPr>
        <p:spPr>
          <a:xfrm rot="-1980000">
            <a:off x="6881222" y="2832679"/>
            <a:ext cx="468000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0" name="Rectangle 9"/>
          <p:cNvSpPr/>
          <p:nvPr/>
        </p:nvSpPr>
        <p:spPr>
          <a:xfrm>
            <a:off x="2919760" y="5121251"/>
            <a:ext cx="4680000" cy="46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216000" rtlCol="0" anchor="ctr"/>
          <a:lstStyle/>
          <a:p>
            <a:pPr algn="r"/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Sibiu,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strada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Maramures ( 2 )  </a:t>
            </a:r>
          </a:p>
        </p:txBody>
      </p:sp>
      <p:pic>
        <p:nvPicPr>
          <p:cNvPr id="11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484784"/>
            <a:ext cx="720080" cy="90001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726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ophie\Pictures\Medias0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76872"/>
            <a:ext cx="2247327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842863" y="5996797"/>
            <a:ext cx="3600000" cy="46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216000" rtlCol="0" anchor="ctr"/>
          <a:lstStyle/>
          <a:p>
            <a:pPr algn="r"/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Sibiu,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strada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Maramures (3 )  </a:t>
            </a:r>
          </a:p>
        </p:txBody>
      </p:sp>
      <p:sp>
        <p:nvSpPr>
          <p:cNvPr id="7" name="Rectangle 6"/>
          <p:cNvSpPr/>
          <p:nvPr/>
        </p:nvSpPr>
        <p:spPr>
          <a:xfrm>
            <a:off x="4955077" y="332656"/>
            <a:ext cx="3024000" cy="524948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tIns="1116000" rIns="468000" rtlCol="0" anchor="t"/>
          <a:lstStyle/>
          <a:p>
            <a:r>
              <a:rPr lang="fr-CH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Medias</a:t>
            </a:r>
          </a:p>
          <a:p>
            <a:endParaRPr lang="fr-CH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CH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CH" sz="2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CH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H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Sebes</a:t>
            </a:r>
            <a:endParaRPr lang="fr-CH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CH" sz="2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CH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H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Bucuresti</a:t>
            </a:r>
          </a:p>
          <a:p>
            <a:r>
              <a:rPr lang="fr-CH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Agnita</a:t>
            </a:r>
            <a:endParaRPr lang="fr-CH" sz="2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5004048" y="404664"/>
            <a:ext cx="2808312" cy="5075984"/>
          </a:xfrm>
          <a:prstGeom prst="roundRect">
            <a:avLst>
              <a:gd name="adj" fmla="val 4909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468000" rtlCol="0" anchor="ctr"/>
          <a:lstStyle/>
          <a:p>
            <a:pPr algn="r"/>
            <a:endParaRPr lang="fr-CH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19255" y="3429000"/>
            <a:ext cx="2772000" cy="3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468000" rtlCol="0" anchor="ctr"/>
          <a:lstStyle/>
          <a:p>
            <a:pPr algn="r"/>
            <a:endParaRPr lang="fr-CH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Connecteur droit avec flèche 12"/>
          <p:cNvCxnSpPr/>
          <p:nvPr/>
        </p:nvCxnSpPr>
        <p:spPr>
          <a:xfrm rot="-5400000">
            <a:off x="6938060" y="911028"/>
            <a:ext cx="648000" cy="0"/>
          </a:xfrm>
          <a:prstGeom prst="straightConnector1">
            <a:avLst/>
          </a:prstGeom>
          <a:ln w="1016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rot="10800000" flipH="1">
            <a:off x="6812061" y="5085184"/>
            <a:ext cx="900000" cy="0"/>
          </a:xfrm>
          <a:prstGeom prst="straightConnector1">
            <a:avLst/>
          </a:prstGeom>
          <a:ln w="1016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5289085" y="2348680"/>
            <a:ext cx="1818775" cy="43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2000" rIns="108000" rtlCol="0" anchor="ctr"/>
          <a:lstStyle/>
          <a:p>
            <a:pPr algn="ctr"/>
            <a:r>
              <a:rPr lang="fr-CH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Centru</a:t>
            </a:r>
            <a:endParaRPr lang="fr-CH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" descr="https://t2.ftcdn.net/jpg/00/06/12/33/400_F_6123319_UooFwBrI0QE3BmgtmsBXfC3HE5D35wB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079" y="3555032"/>
            <a:ext cx="393424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5019255" y="1374878"/>
            <a:ext cx="2772000" cy="3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468000" rtlCol="0" anchor="ctr"/>
          <a:lstStyle/>
          <a:p>
            <a:pPr algn="r"/>
            <a:endParaRPr lang="fr-CH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289085" y="1880872"/>
            <a:ext cx="1800000" cy="39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08000" rtlCol="0" anchor="ctr"/>
          <a:lstStyle/>
          <a:p>
            <a:pPr algn="ctr"/>
            <a:r>
              <a:rPr lang="fr-CH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Inel</a:t>
            </a:r>
            <a:r>
              <a:rPr lang="fr-CH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Central</a:t>
            </a:r>
          </a:p>
        </p:txBody>
      </p:sp>
      <p:cxnSp>
        <p:nvCxnSpPr>
          <p:cNvPr id="20" name="Connecteur droit avec flèche 19"/>
          <p:cNvCxnSpPr/>
          <p:nvPr/>
        </p:nvCxnSpPr>
        <p:spPr>
          <a:xfrm flipV="1">
            <a:off x="7416276" y="1628800"/>
            <a:ext cx="0" cy="1620000"/>
          </a:xfrm>
          <a:prstGeom prst="straightConnector1">
            <a:avLst/>
          </a:prstGeom>
          <a:ln w="1016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5295297" y="2886309"/>
            <a:ext cx="1818775" cy="43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2000" rIns="108000" rtlCol="0" anchor="ctr"/>
          <a:lstStyle/>
          <a:p>
            <a:pPr algn="ctr"/>
            <a:r>
              <a:rPr lang="fr-CH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Gara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295297" y="3933056"/>
            <a:ext cx="2160000" cy="39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08000" rtlCol="0" anchor="ctr"/>
          <a:lstStyle/>
          <a:p>
            <a:pPr algn="ctr"/>
            <a:r>
              <a:rPr lang="fr-CH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Ocna</a:t>
            </a:r>
            <a:r>
              <a:rPr lang="fr-CH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Sibiului</a:t>
            </a:r>
            <a:endParaRPr lang="fr-CH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19255" y="4509120"/>
            <a:ext cx="2772000" cy="3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468000" rtlCol="0" anchor="ctr"/>
          <a:lstStyle/>
          <a:p>
            <a:pPr algn="r"/>
            <a:endParaRPr lang="fr-CH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Connecteur droit avec flèche 24"/>
          <p:cNvCxnSpPr/>
          <p:nvPr/>
        </p:nvCxnSpPr>
        <p:spPr>
          <a:xfrm rot="-5400000" flipV="1">
            <a:off x="7362747" y="3429032"/>
            <a:ext cx="0" cy="576000"/>
          </a:xfrm>
          <a:prstGeom prst="straightConnector1">
            <a:avLst/>
          </a:prstGeom>
          <a:ln w="1016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" descr="http://sr.photos2.fotosearch.com/bthumb/ULY/ULY077/u283369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904309"/>
            <a:ext cx="395999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H-Hinweissignal-Parkieren gestattet.sv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095" y="2384680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5.1 Russian road sign.sv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132" y="515028"/>
            <a:ext cx="633658" cy="792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160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Sophie\Pictures\Capture0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02320"/>
            <a:ext cx="5838016" cy="61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401" y="763275"/>
            <a:ext cx="475878" cy="432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935949" y="5733256"/>
            <a:ext cx="4680000" cy="46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216000" rtlCol="0" anchor="ctr"/>
          <a:lstStyle/>
          <a:p>
            <a:pPr algn="r"/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Sibiu,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strada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Malului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( 1 )  </a:t>
            </a:r>
          </a:p>
        </p:txBody>
      </p:sp>
    </p:spTree>
    <p:extLst>
      <p:ext uri="{BB962C8B-B14F-4D97-AF65-F5344CB8AC3E}">
        <p14:creationId xmlns:p14="http://schemas.microsoft.com/office/powerpoint/2010/main" val="19467429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ophie\Pictures\Capture0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675" y="404664"/>
            <a:ext cx="6182815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340768"/>
            <a:ext cx="690959" cy="900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840889" y="5109821"/>
            <a:ext cx="4680000" cy="46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216000" rtlCol="0" anchor="ctr"/>
          <a:lstStyle/>
          <a:p>
            <a:pPr algn="r"/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Sibiu,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strada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Cibinui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( 1 )  </a:t>
            </a:r>
          </a:p>
        </p:txBody>
      </p:sp>
      <p:sp>
        <p:nvSpPr>
          <p:cNvPr id="6" name="Rectangle 5"/>
          <p:cNvSpPr/>
          <p:nvPr/>
        </p:nvSpPr>
        <p:spPr>
          <a:xfrm rot="-1980000">
            <a:off x="4182830" y="3660598"/>
            <a:ext cx="576000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9208882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ophie\Pictures\Capture0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800100"/>
            <a:ext cx="46101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000">
            <a:off x="4860897" y="2060848"/>
            <a:ext cx="396567" cy="360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23427" y="671125"/>
            <a:ext cx="4680000" cy="46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216000" rtlCol="0" anchor="ctr"/>
          <a:lstStyle/>
          <a:p>
            <a:pPr algn="r"/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Sibiu,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strada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Cibinui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( 2 )  </a:t>
            </a:r>
          </a:p>
        </p:txBody>
      </p:sp>
    </p:spTree>
    <p:extLst>
      <p:ext uri="{BB962C8B-B14F-4D97-AF65-F5344CB8AC3E}">
        <p14:creationId xmlns:p14="http://schemas.microsoft.com/office/powerpoint/2010/main" val="24186079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ophie\Pictures\Medias0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016" y="764704"/>
            <a:ext cx="5883399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 rot="-2340000">
            <a:off x="3672305" y="3846573"/>
            <a:ext cx="360000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7" name="Rectangle 6"/>
          <p:cNvSpPr/>
          <p:nvPr/>
        </p:nvSpPr>
        <p:spPr>
          <a:xfrm rot="-2340000">
            <a:off x="6202456" y="2313047"/>
            <a:ext cx="360000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8" name="Rectangle 7"/>
          <p:cNvSpPr/>
          <p:nvPr/>
        </p:nvSpPr>
        <p:spPr>
          <a:xfrm rot="-2340000">
            <a:off x="6560392" y="2313045"/>
            <a:ext cx="360000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9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636912"/>
            <a:ext cx="396567" cy="49615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843808" y="5229200"/>
            <a:ext cx="4680000" cy="46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216000" rtlCol="0" anchor="ctr"/>
          <a:lstStyle/>
          <a:p>
            <a:pPr algn="r"/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Sibiu,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strada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Cibinui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( 3 )  </a:t>
            </a:r>
          </a:p>
        </p:txBody>
      </p:sp>
    </p:spTree>
    <p:extLst>
      <p:ext uri="{BB962C8B-B14F-4D97-AF65-F5344CB8AC3E}">
        <p14:creationId xmlns:p14="http://schemas.microsoft.com/office/powerpoint/2010/main" val="360906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ophie\Pictures\Medias0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310" y="476672"/>
            <a:ext cx="6830592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912" y="2106134"/>
            <a:ext cx="454184" cy="468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t2.ftcdn.net/jpg/00/06/12/33/400_F_6123319_UooFwBrI0QE3BmgtmsBXfC3HE5D35wBP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802" y="2780928"/>
            <a:ext cx="480852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347864" y="5589240"/>
            <a:ext cx="4680000" cy="46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216000" rtlCol="0" anchor="ctr"/>
          <a:lstStyle/>
          <a:p>
            <a:pPr algn="r"/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Sibiu,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strada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Rusciorului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( 1 )  </a:t>
            </a:r>
          </a:p>
        </p:txBody>
      </p:sp>
    </p:spTree>
    <p:extLst>
      <p:ext uri="{BB962C8B-B14F-4D97-AF65-F5344CB8AC3E}">
        <p14:creationId xmlns:p14="http://schemas.microsoft.com/office/powerpoint/2010/main" val="196569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251520" y="332656"/>
            <a:ext cx="8640960" cy="619268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 algn="ctr">
              <a:buAutoNum type="arabicPeriod"/>
            </a:pPr>
            <a:r>
              <a:rPr lang="fr-CH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Coming</a:t>
            </a:r>
            <a:r>
              <a:rPr lang="fr-CH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CH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fr-CH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 algn="ctr">
              <a:buFont typeface="+mj-lt"/>
              <a:buAutoNum type="alphaLcParenR"/>
            </a:pPr>
            <a:r>
              <a:rPr lang="fr-CH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CISNADIE 106D</a:t>
            </a:r>
            <a:endParaRPr lang="fr-CH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88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ophie\Pictures\Capture0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92696"/>
            <a:ext cx="7099974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63688" y="5229200"/>
            <a:ext cx="4680000" cy="7200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216000" rtlCol="0" anchor="ctr"/>
          <a:lstStyle/>
          <a:p>
            <a:pPr algn="r"/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Sibiu,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strada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Rusciorului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( 2 )  </a:t>
            </a:r>
          </a:p>
        </p:txBody>
      </p:sp>
      <p:pic>
        <p:nvPicPr>
          <p:cNvPr id="4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988840"/>
            <a:ext cx="558995" cy="576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rot="-2340000" flipV="1">
            <a:off x="4377594" y="2012140"/>
            <a:ext cx="432000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652241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ophie\Pictures\Medias0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11" y="1124744"/>
            <a:ext cx="5685557" cy="48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83568" y="2420888"/>
            <a:ext cx="3049323" cy="194400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252000" rIns="180000" rtlCol="0" anchor="ctr"/>
          <a:lstStyle/>
          <a:p>
            <a:pPr algn="ctr"/>
            <a:r>
              <a:rPr lang="fr-CH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Medias</a:t>
            </a:r>
          </a:p>
        </p:txBody>
      </p:sp>
      <p:sp>
        <p:nvSpPr>
          <p:cNvPr id="6" name="Flèche droite 5"/>
          <p:cNvSpPr/>
          <p:nvPr/>
        </p:nvSpPr>
        <p:spPr>
          <a:xfrm>
            <a:off x="1451560" y="3830613"/>
            <a:ext cx="1476000" cy="3960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ctr"/>
            <a:endParaRPr lang="fr-CH" u="sng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91710" y="2519994"/>
            <a:ext cx="2844185" cy="612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ctr"/>
            <a:r>
              <a:rPr lang="fr-CH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E81  A1</a:t>
            </a:r>
          </a:p>
        </p:txBody>
      </p:sp>
      <p:pic>
        <p:nvPicPr>
          <p:cNvPr id="10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040" y="2584997"/>
            <a:ext cx="506520" cy="504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lèche droite 10"/>
          <p:cNvSpPr/>
          <p:nvPr/>
        </p:nvSpPr>
        <p:spPr>
          <a:xfrm>
            <a:off x="3023992" y="2627994"/>
            <a:ext cx="504000" cy="3960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ctr"/>
            <a:endParaRPr lang="fr-CH" u="sng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83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ophie\Pictures\Capture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08720"/>
            <a:ext cx="7353757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èche droite 2"/>
          <p:cNvSpPr/>
          <p:nvPr/>
        </p:nvSpPr>
        <p:spPr>
          <a:xfrm rot="10800000" flipH="1">
            <a:off x="3491880" y="2708920"/>
            <a:ext cx="2520000" cy="648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fr-CH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5.1 Russian road sign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891" y="2798920"/>
            <a:ext cx="470340" cy="468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283968" y="2834872"/>
            <a:ext cx="1260000" cy="43204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E81   A1</a:t>
            </a:r>
            <a:endParaRPr lang="fr-CH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70707" y="1196752"/>
            <a:ext cx="3307898" cy="12241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216000" rtlCol="0" anchor="ctr"/>
          <a:lstStyle/>
          <a:p>
            <a:pPr algn="ctr"/>
            <a:r>
              <a:rPr lang="fr-CH" sz="1600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r"/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Calea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Surii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Mari</a:t>
            </a:r>
            <a:endParaRPr lang="fr-CH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Drumul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Oborul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vite</a:t>
            </a:r>
          </a:p>
          <a:p>
            <a:pPr algn="r"/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Drumul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Ocnei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9955019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ophie\Pictures\Medias08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2816"/>
            <a:ext cx="4301263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lèche droite 3"/>
          <p:cNvSpPr/>
          <p:nvPr/>
        </p:nvSpPr>
        <p:spPr>
          <a:xfrm>
            <a:off x="5364088" y="2122001"/>
            <a:ext cx="2916000" cy="126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0" rtlCol="0" anchor="ctr"/>
          <a:lstStyle/>
          <a:p>
            <a:r>
              <a:rPr lang="fr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Bucuresti</a:t>
            </a:r>
          </a:p>
          <a:p>
            <a:r>
              <a:rPr lang="fr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Pitesti</a:t>
            </a:r>
          </a:p>
          <a:p>
            <a:r>
              <a:rPr lang="fr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Brasov</a:t>
            </a:r>
          </a:p>
        </p:txBody>
      </p:sp>
      <p:sp>
        <p:nvSpPr>
          <p:cNvPr id="5" name="Rectangle 4"/>
          <p:cNvSpPr/>
          <p:nvPr/>
        </p:nvSpPr>
        <p:spPr>
          <a:xfrm>
            <a:off x="5521424" y="2276872"/>
            <a:ext cx="612000" cy="36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E81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21424" y="2750323"/>
            <a:ext cx="612000" cy="36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A1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outon d'action : Aide 6">
            <a:hlinkClick r:id="" action="ppaction://noaction" highlightClick="1"/>
          </p:cNvPr>
          <p:cNvSpPr/>
          <p:nvPr/>
        </p:nvSpPr>
        <p:spPr>
          <a:xfrm>
            <a:off x="2402183" y="3344705"/>
            <a:ext cx="576000" cy="324000"/>
          </a:xfrm>
          <a:prstGeom prst="actionButtonHelp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9" name="Rectangle 8"/>
          <p:cNvSpPr/>
          <p:nvPr/>
        </p:nvSpPr>
        <p:spPr>
          <a:xfrm rot="-2340000">
            <a:off x="1393174" y="2434012"/>
            <a:ext cx="1152000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09319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ophie\Pictures\Medias08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916832"/>
            <a:ext cx="2819400" cy="280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560688" y="2097633"/>
            <a:ext cx="2880000" cy="1224136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rtlCol="0" anchor="ctr"/>
          <a:lstStyle/>
          <a:p>
            <a:r>
              <a:rPr lang="fr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Bucuresti     273</a:t>
            </a:r>
          </a:p>
          <a:p>
            <a:r>
              <a:rPr lang="fr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Pitesti          160</a:t>
            </a:r>
          </a:p>
          <a:p>
            <a:r>
              <a:rPr lang="fr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Brasov         144  </a:t>
            </a:r>
          </a:p>
        </p:txBody>
      </p:sp>
      <p:sp>
        <p:nvSpPr>
          <p:cNvPr id="4" name="Flèche vers le haut 3"/>
          <p:cNvSpPr/>
          <p:nvPr/>
        </p:nvSpPr>
        <p:spPr>
          <a:xfrm>
            <a:off x="5724128" y="2420888"/>
            <a:ext cx="288000" cy="720000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5" name="Rectangle 4"/>
          <p:cNvSpPr/>
          <p:nvPr/>
        </p:nvSpPr>
        <p:spPr>
          <a:xfrm rot="-2340000">
            <a:off x="3089870" y="2850290"/>
            <a:ext cx="1152000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09125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Sophie\Pictures\Medias08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25" y="836712"/>
            <a:ext cx="6881242" cy="55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necteur droit avec flèche 2"/>
          <p:cNvCxnSpPr/>
          <p:nvPr/>
        </p:nvCxnSpPr>
        <p:spPr>
          <a:xfrm flipH="1" flipV="1">
            <a:off x="5159246" y="3435577"/>
            <a:ext cx="1122371" cy="792088"/>
          </a:xfrm>
          <a:prstGeom prst="straightConnector1">
            <a:avLst/>
          </a:prstGeom>
          <a:ln w="38100">
            <a:solidFill>
              <a:schemeClr val="tx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3995936" y="4365104"/>
            <a:ext cx="3960440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/>
              <a:t>Incroyable !</a:t>
            </a:r>
          </a:p>
          <a:p>
            <a:pPr algn="ctr"/>
            <a:r>
              <a:rPr lang="fr-CH" dirty="0" smtClean="0"/>
              <a:t>L’autoroute vers Arad n’est même pas mentionnée ! </a:t>
            </a:r>
            <a:endParaRPr lang="fr-CH" dirty="0"/>
          </a:p>
        </p:txBody>
      </p:sp>
      <p:sp>
        <p:nvSpPr>
          <p:cNvPr id="8" name="Flèche droite 7"/>
          <p:cNvSpPr/>
          <p:nvPr/>
        </p:nvSpPr>
        <p:spPr>
          <a:xfrm>
            <a:off x="3431246" y="1516988"/>
            <a:ext cx="3456000" cy="126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0" rtlCol="0" anchor="ctr"/>
          <a:lstStyle/>
          <a:p>
            <a:r>
              <a:rPr lang="fr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Arad </a:t>
            </a:r>
          </a:p>
          <a:p>
            <a:r>
              <a:rPr lang="fr-CH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Sebes</a:t>
            </a:r>
            <a:endParaRPr lang="fr-CH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Cluj </a:t>
            </a:r>
            <a:r>
              <a:rPr lang="fr-CH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Napoca</a:t>
            </a:r>
            <a:endParaRPr lang="fr-CH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59117" y="1786988"/>
            <a:ext cx="612000" cy="36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E81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54346" y="2276872"/>
            <a:ext cx="612000" cy="36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A1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 descr="https://t2.ftcdn.net/jpg/00/06/12/33/400_F_6123319_UooFwBrI0QE3BmgtmsBXfC3HE5D35wB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732988"/>
            <a:ext cx="56828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7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Sophie\Pictures\Medias08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66" y="2132856"/>
            <a:ext cx="333375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lèche droite 3"/>
          <p:cNvSpPr/>
          <p:nvPr/>
        </p:nvSpPr>
        <p:spPr>
          <a:xfrm>
            <a:off x="4788024" y="2564904"/>
            <a:ext cx="3456000" cy="126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0" rtlCol="0" anchor="ctr"/>
          <a:lstStyle/>
          <a:p>
            <a:r>
              <a:rPr lang="fr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Arad </a:t>
            </a:r>
          </a:p>
          <a:p>
            <a:r>
              <a:rPr lang="fr-CH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Sebes</a:t>
            </a:r>
            <a:endParaRPr lang="fr-CH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Cluj </a:t>
            </a:r>
            <a:r>
              <a:rPr lang="fr-CH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Napoca</a:t>
            </a:r>
            <a:endParaRPr lang="fr-CH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https://t2.ftcdn.net/jpg/00/06/12/33/400_F_6123319_UooFwBrI0QE3BmgtmsBXfC3HE5D35wB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742560"/>
            <a:ext cx="611994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932040" y="2816856"/>
            <a:ext cx="612000" cy="36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E81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32040" y="3246560"/>
            <a:ext cx="612000" cy="36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A1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83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ophie\Pictures\Capture0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28800"/>
            <a:ext cx="4419600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560688" y="2097633"/>
            <a:ext cx="3060000" cy="1224136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rtlCol="0" anchor="ctr"/>
          <a:lstStyle/>
          <a:p>
            <a:r>
              <a:rPr lang="fr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Arad              302</a:t>
            </a:r>
          </a:p>
          <a:p>
            <a:r>
              <a:rPr lang="fr-CH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Sebes</a:t>
            </a:r>
            <a:r>
              <a:rPr lang="fr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56</a:t>
            </a:r>
          </a:p>
          <a:p>
            <a:r>
              <a:rPr lang="fr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Cluj </a:t>
            </a:r>
            <a:r>
              <a:rPr lang="fr-CH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Napoca</a:t>
            </a:r>
            <a:r>
              <a:rPr lang="fr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184  </a:t>
            </a:r>
          </a:p>
        </p:txBody>
      </p:sp>
      <p:sp>
        <p:nvSpPr>
          <p:cNvPr id="4" name="Rectangle 3"/>
          <p:cNvSpPr/>
          <p:nvPr/>
        </p:nvSpPr>
        <p:spPr>
          <a:xfrm rot="-2340000">
            <a:off x="2297782" y="2686841"/>
            <a:ext cx="1152000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5" name="Flèche vers le haut 4"/>
          <p:cNvSpPr/>
          <p:nvPr/>
        </p:nvSpPr>
        <p:spPr>
          <a:xfrm>
            <a:off x="5707923" y="2369955"/>
            <a:ext cx="288000" cy="720000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61848074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251520" y="332656"/>
            <a:ext cx="8640960" cy="619268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4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fr-CH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r-CH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Coming</a:t>
            </a:r>
            <a:r>
              <a:rPr lang="fr-CH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endParaRPr lang="fr-CH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CH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CH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CH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e) CHRISTIAN DN7</a:t>
            </a:r>
          </a:p>
        </p:txBody>
      </p:sp>
    </p:spTree>
    <p:extLst>
      <p:ext uri="{BB962C8B-B14F-4D97-AF65-F5344CB8AC3E}">
        <p14:creationId xmlns:p14="http://schemas.microsoft.com/office/powerpoint/2010/main" val="44672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ophie\Pictures\Christian0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39295"/>
            <a:ext cx="31725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èche droite 2"/>
          <p:cNvSpPr/>
          <p:nvPr/>
        </p:nvSpPr>
        <p:spPr>
          <a:xfrm>
            <a:off x="6588224" y="1952936"/>
            <a:ext cx="2268000" cy="648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0" rtlCol="0" anchor="ctr"/>
          <a:lstStyle/>
          <a:p>
            <a:r>
              <a:rPr lang="fr-CH" dirty="0" smtClean="0">
                <a:latin typeface="Arial" panose="020B0604020202020204" pitchFamily="34" charset="0"/>
                <a:cs typeface="Arial" panose="020B0604020202020204" pitchFamily="34" charset="0"/>
              </a:rPr>
              <a:t>Bucuresti</a:t>
            </a:r>
          </a:p>
          <a:p>
            <a:r>
              <a:rPr lang="fr-CH" dirty="0" smtClean="0">
                <a:latin typeface="Arial" panose="020B0604020202020204" pitchFamily="34" charset="0"/>
                <a:cs typeface="Arial" panose="020B0604020202020204" pitchFamily="34" charset="0"/>
              </a:rPr>
              <a:t>Brasov</a:t>
            </a:r>
          </a:p>
        </p:txBody>
      </p:sp>
      <p:sp>
        <p:nvSpPr>
          <p:cNvPr id="4" name="Rectangle 3"/>
          <p:cNvSpPr/>
          <p:nvPr/>
        </p:nvSpPr>
        <p:spPr>
          <a:xfrm>
            <a:off x="6732240" y="2021371"/>
            <a:ext cx="504000" cy="216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E81</a:t>
            </a:r>
            <a:endParaRPr lang="fr-CH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32240" y="2311295"/>
            <a:ext cx="504000" cy="216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A1</a:t>
            </a:r>
            <a:endParaRPr lang="fr-CH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entagone 5"/>
          <p:cNvSpPr/>
          <p:nvPr/>
        </p:nvSpPr>
        <p:spPr>
          <a:xfrm>
            <a:off x="6588224" y="2666421"/>
            <a:ext cx="2232000" cy="540000"/>
          </a:xfrm>
          <a:prstGeom prst="homePlat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0" rtlCol="0" anchor="ctr"/>
          <a:lstStyle/>
          <a:p>
            <a:r>
              <a:rPr lang="fr-CH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   9</a:t>
            </a:r>
            <a:endParaRPr lang="fr-CH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32240" y="2792421"/>
            <a:ext cx="504000" cy="2880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8" name="Flèche droite 7"/>
          <p:cNvSpPr/>
          <p:nvPr/>
        </p:nvSpPr>
        <p:spPr>
          <a:xfrm flipH="1">
            <a:off x="3779912" y="1664936"/>
            <a:ext cx="2628000" cy="936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828000" rtlCol="0" anchor="t"/>
          <a:lstStyle/>
          <a:p>
            <a:pPr algn="r"/>
            <a:r>
              <a:rPr lang="fr-CH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Arad </a:t>
            </a:r>
          </a:p>
          <a:p>
            <a:pPr algn="r"/>
            <a:r>
              <a:rPr lang="fr-CH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Sebes</a:t>
            </a:r>
            <a:endParaRPr lang="fr-CH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fr-CH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Cluj </a:t>
            </a:r>
            <a:r>
              <a:rPr lang="fr-CH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Napoca</a:t>
            </a:r>
            <a:endParaRPr lang="fr-CH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fr-CH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75672" y="1844936"/>
            <a:ext cx="504000" cy="216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E81</a:t>
            </a:r>
            <a:endParaRPr lang="fr-CH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75672" y="2168936"/>
            <a:ext cx="504000" cy="216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A1</a:t>
            </a:r>
            <a:endParaRPr lang="fr-CH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lèche droite 10"/>
          <p:cNvSpPr/>
          <p:nvPr/>
        </p:nvSpPr>
        <p:spPr>
          <a:xfrm flipH="1">
            <a:off x="3974539" y="2691557"/>
            <a:ext cx="2412000" cy="54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540000" rtlCol="0" anchor="ctr"/>
          <a:lstStyle/>
          <a:p>
            <a:pPr algn="ctr"/>
            <a:r>
              <a:rPr lang="fr-CH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   </a:t>
            </a:r>
            <a:r>
              <a:rPr lang="fr-CH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Sebes</a:t>
            </a:r>
            <a:endParaRPr lang="fr-CH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96136" y="2792421"/>
            <a:ext cx="504000" cy="2880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" name="Rectangle 1"/>
          <p:cNvSpPr/>
          <p:nvPr/>
        </p:nvSpPr>
        <p:spPr>
          <a:xfrm>
            <a:off x="469618" y="1448936"/>
            <a:ext cx="2880320" cy="432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468000" rtlCol="0" anchor="ctr"/>
          <a:lstStyle/>
          <a:p>
            <a:pPr algn="r"/>
            <a:r>
              <a:rPr lang="fr-CH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Christian : DN7 x DJ 106E </a:t>
            </a:r>
          </a:p>
        </p:txBody>
      </p:sp>
    </p:spTree>
    <p:extLst>
      <p:ext uri="{BB962C8B-B14F-4D97-AF65-F5344CB8AC3E}">
        <p14:creationId xmlns:p14="http://schemas.microsoft.com/office/powerpoint/2010/main" val="135051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ophie\Pictures\Cisnadi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48680"/>
            <a:ext cx="648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èche droite 2"/>
          <p:cNvSpPr/>
          <p:nvPr/>
        </p:nvSpPr>
        <p:spPr>
          <a:xfrm flipH="1">
            <a:off x="2987824" y="3429000"/>
            <a:ext cx="2918324" cy="756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pic>
        <p:nvPicPr>
          <p:cNvPr id="4" name="Picture 2" descr="5.1 Russian road sign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511622"/>
            <a:ext cx="792000" cy="590755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èche droite 4"/>
          <p:cNvSpPr/>
          <p:nvPr/>
        </p:nvSpPr>
        <p:spPr>
          <a:xfrm flipH="1">
            <a:off x="2987824" y="2564904"/>
            <a:ext cx="2918324" cy="756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H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Sibiu 10</a:t>
            </a:r>
            <a:endParaRPr lang="fr-CH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Hexagone 5"/>
          <p:cNvSpPr/>
          <p:nvPr/>
        </p:nvSpPr>
        <p:spPr>
          <a:xfrm>
            <a:off x="5046453" y="2725130"/>
            <a:ext cx="720000" cy="462419"/>
          </a:xfrm>
          <a:prstGeom prst="hexagon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106 D</a:t>
            </a:r>
            <a:endParaRPr lang="fr-CH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47864" y="5085184"/>
            <a:ext cx="4500000" cy="5040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08000" rtlCol="0" anchor="ctr"/>
          <a:lstStyle/>
          <a:p>
            <a:pPr algn="r"/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Cisnadie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=&gt; Sibiu   106D x 106C ( 1 )</a:t>
            </a:r>
          </a:p>
        </p:txBody>
      </p:sp>
    </p:spTree>
    <p:extLst>
      <p:ext uri="{BB962C8B-B14F-4D97-AF65-F5344CB8AC3E}">
        <p14:creationId xmlns:p14="http://schemas.microsoft.com/office/powerpoint/2010/main" val="18299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ophie\Pictures\Capture0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836712"/>
            <a:ext cx="6273335" cy="48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987824" y="3966459"/>
            <a:ext cx="5040000" cy="46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r"/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Christian : DN7 x DJ 106E </a:t>
            </a:r>
          </a:p>
        </p:txBody>
      </p:sp>
      <p:sp>
        <p:nvSpPr>
          <p:cNvPr id="4" name="Rectangle 3"/>
          <p:cNvSpPr/>
          <p:nvPr/>
        </p:nvSpPr>
        <p:spPr>
          <a:xfrm>
            <a:off x="3491880" y="1052736"/>
            <a:ext cx="3528392" cy="72008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252000" rtlCol="0" anchor="ctr"/>
          <a:lstStyle/>
          <a:p>
            <a:pPr algn="r"/>
            <a:r>
              <a:rPr lang="fr-CH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E81  A1   7 km  </a:t>
            </a:r>
            <a:endParaRPr lang="fr-CH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lèche vers le haut 4"/>
          <p:cNvSpPr/>
          <p:nvPr/>
        </p:nvSpPr>
        <p:spPr>
          <a:xfrm>
            <a:off x="3707904" y="1124744"/>
            <a:ext cx="360000" cy="540000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87957962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ophie\Pictures\Christian0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36" y="836712"/>
            <a:ext cx="7139831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492896"/>
            <a:ext cx="289440" cy="288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95736" y="5301208"/>
            <a:ext cx="5760000" cy="46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r"/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Dinspre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Christian, 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spre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Sibiu ( 1 ), DN 7 </a:t>
            </a:r>
          </a:p>
        </p:txBody>
      </p:sp>
      <p:pic>
        <p:nvPicPr>
          <p:cNvPr id="5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259" y="4077072"/>
            <a:ext cx="289440" cy="288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660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ophie\Pictures\Christian0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48680"/>
            <a:ext cx="7553351" cy="59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261528"/>
            <a:ext cx="468000" cy="533518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69904" y="2780864"/>
            <a:ext cx="324000" cy="1800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pic>
        <p:nvPicPr>
          <p:cNvPr id="5" name="Picture 2" descr="https://t2.ftcdn.net/jpg/00/06/12/33/400_F_6123319_UooFwBrI0QE3BmgtmsBXfC3HE5D35wBP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250" y="1860915"/>
            <a:ext cx="349710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èche gauche 1"/>
          <p:cNvSpPr/>
          <p:nvPr/>
        </p:nvSpPr>
        <p:spPr>
          <a:xfrm>
            <a:off x="3367105" y="2420888"/>
            <a:ext cx="540000" cy="72000"/>
          </a:xfrm>
          <a:prstGeom prst="lef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468000" rtlCol="0" anchor="ctr"/>
          <a:lstStyle/>
          <a:p>
            <a:pPr algn="r"/>
            <a:endParaRPr lang="fr-CH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67105" y="2734251"/>
            <a:ext cx="360000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8" name="Rectangle 7"/>
          <p:cNvSpPr/>
          <p:nvPr/>
        </p:nvSpPr>
        <p:spPr>
          <a:xfrm>
            <a:off x="2169013" y="5775683"/>
            <a:ext cx="5760000" cy="46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r"/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Dinspre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Christian, 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spre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Sibiu ( 2 ) , DN7 </a:t>
            </a:r>
          </a:p>
        </p:txBody>
      </p:sp>
    </p:spTree>
    <p:extLst>
      <p:ext uri="{BB962C8B-B14F-4D97-AF65-F5344CB8AC3E}">
        <p14:creationId xmlns:p14="http://schemas.microsoft.com/office/powerpoint/2010/main" val="288323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ophie\Pictures\Christian0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76672"/>
            <a:ext cx="7348446" cy="59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299" y="2397125"/>
            <a:ext cx="468000" cy="534798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283968" y="3068960"/>
            <a:ext cx="324000" cy="1800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pic>
        <p:nvPicPr>
          <p:cNvPr id="5" name="Picture 2" descr="https://t2.ftcdn.net/jpg/00/06/12/33/400_F_6123319_UooFwBrI0QE3BmgtmsBXfC3HE5D35wBP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708" y="1949127"/>
            <a:ext cx="349710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lèche gauche 5"/>
          <p:cNvSpPr/>
          <p:nvPr/>
        </p:nvSpPr>
        <p:spPr>
          <a:xfrm>
            <a:off x="3688708" y="2528904"/>
            <a:ext cx="540000" cy="72000"/>
          </a:xfrm>
          <a:prstGeom prst="lef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468000" rtlCol="0" anchor="ctr"/>
          <a:lstStyle/>
          <a:p>
            <a:pPr algn="r"/>
            <a:endParaRPr lang="fr-CH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78418" y="2886204"/>
            <a:ext cx="360000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8" name="Rectangle 7"/>
          <p:cNvSpPr/>
          <p:nvPr/>
        </p:nvSpPr>
        <p:spPr>
          <a:xfrm>
            <a:off x="2197778" y="5661248"/>
            <a:ext cx="5760000" cy="46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r"/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Dinspre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Christian, 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spre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Sibiu ( 3 ) </a:t>
            </a:r>
            <a:r>
              <a:rPr lang="fr-CH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DN7 </a:t>
            </a:r>
          </a:p>
        </p:txBody>
      </p:sp>
    </p:spTree>
    <p:extLst>
      <p:ext uri="{BB962C8B-B14F-4D97-AF65-F5344CB8AC3E}">
        <p14:creationId xmlns:p14="http://schemas.microsoft.com/office/powerpoint/2010/main" val="312954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ophie\Pictures\Christian06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764704"/>
            <a:ext cx="7129829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èche droite 2"/>
          <p:cNvSpPr/>
          <p:nvPr/>
        </p:nvSpPr>
        <p:spPr>
          <a:xfrm flipH="1">
            <a:off x="3635896" y="2479907"/>
            <a:ext cx="2664000" cy="756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pic>
        <p:nvPicPr>
          <p:cNvPr id="4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357" y="2562528"/>
            <a:ext cx="820482" cy="612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67744" y="5085184"/>
            <a:ext cx="5760000" cy="90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r"/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Dinspre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Christian + Sibiu 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Centru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r"/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spre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Sibiu 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( 1 ) </a:t>
            </a:r>
            <a:r>
              <a:rPr lang="fr-CH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DN 7 x DN7H </a:t>
            </a:r>
          </a:p>
        </p:txBody>
      </p:sp>
    </p:spTree>
    <p:extLst>
      <p:ext uri="{BB962C8B-B14F-4D97-AF65-F5344CB8AC3E}">
        <p14:creationId xmlns:p14="http://schemas.microsoft.com/office/powerpoint/2010/main" val="149458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ophie\Pictures\Christian0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836712"/>
            <a:ext cx="6708328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èche droite 2"/>
          <p:cNvSpPr/>
          <p:nvPr/>
        </p:nvSpPr>
        <p:spPr>
          <a:xfrm flipH="1">
            <a:off x="3025139" y="2181830"/>
            <a:ext cx="2160000" cy="54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pic>
        <p:nvPicPr>
          <p:cNvPr id="4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224163"/>
            <a:ext cx="504056" cy="432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èche droite 4"/>
          <p:cNvSpPr/>
          <p:nvPr/>
        </p:nvSpPr>
        <p:spPr>
          <a:xfrm>
            <a:off x="3025139" y="980728"/>
            <a:ext cx="2160000" cy="54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Sibiu</a:t>
            </a:r>
            <a:endParaRPr lang="fr-CH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58179" y="1160728"/>
            <a:ext cx="360000" cy="2160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" name="Flèche droite 6"/>
          <p:cNvSpPr/>
          <p:nvPr/>
        </p:nvSpPr>
        <p:spPr>
          <a:xfrm>
            <a:off x="3025139" y="1581119"/>
            <a:ext cx="2160000" cy="54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r>
              <a:rPr lang="fr-CH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Aeroport</a:t>
            </a:r>
            <a:endParaRPr lang="fr-CH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https://t2.ftcdn.net/jpg/00/06/12/33/400_F_6123319_UooFwBrI0QE3BmgtmsBXfC3HE5D35wBP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673" y="1611905"/>
            <a:ext cx="648105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267744" y="5085184"/>
            <a:ext cx="5760000" cy="90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r"/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Dinspre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Christian + Sibiu 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Centru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r"/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spre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Sibiu 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( 2 ) </a:t>
            </a:r>
            <a:r>
              <a:rPr lang="fr-CH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DN7 x DN7H </a:t>
            </a:r>
          </a:p>
        </p:txBody>
      </p:sp>
    </p:spTree>
    <p:extLst>
      <p:ext uri="{BB962C8B-B14F-4D97-AF65-F5344CB8AC3E}">
        <p14:creationId xmlns:p14="http://schemas.microsoft.com/office/powerpoint/2010/main" val="226249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ophie\Pictures\Christian0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1481137"/>
            <a:ext cx="4495800" cy="38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èche droite 2"/>
          <p:cNvSpPr/>
          <p:nvPr/>
        </p:nvSpPr>
        <p:spPr>
          <a:xfrm>
            <a:off x="3131840" y="3106931"/>
            <a:ext cx="2268000" cy="432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rtlCol="0" anchor="ctr"/>
          <a:lstStyle/>
          <a:p>
            <a:r>
              <a:rPr lang="fr-CH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Ocna</a:t>
            </a:r>
            <a:r>
              <a:rPr lang="fr-CH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Sibiului</a:t>
            </a:r>
            <a:r>
              <a:rPr lang="fr-CH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13</a:t>
            </a:r>
            <a:endParaRPr lang="fr-CH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24312" y="3232931"/>
            <a:ext cx="396000" cy="2160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7H</a:t>
            </a:r>
            <a:endParaRPr lang="fr-CH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lèche droite 4"/>
          <p:cNvSpPr/>
          <p:nvPr/>
        </p:nvSpPr>
        <p:spPr>
          <a:xfrm rot="10800000" flipH="1">
            <a:off x="3122794" y="2492896"/>
            <a:ext cx="2268000" cy="54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fr-CH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546896"/>
            <a:ext cx="504056" cy="432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267744" y="5085184"/>
            <a:ext cx="5760000" cy="90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r"/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Dinspre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Christian + Sibiu 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Centru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r"/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spre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Sibiu 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( 3 ) </a:t>
            </a:r>
            <a:r>
              <a:rPr lang="fr-CH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DN7 x DN7H </a:t>
            </a:r>
          </a:p>
        </p:txBody>
      </p:sp>
    </p:spTree>
    <p:extLst>
      <p:ext uri="{BB962C8B-B14F-4D97-AF65-F5344CB8AC3E}">
        <p14:creationId xmlns:p14="http://schemas.microsoft.com/office/powerpoint/2010/main" val="250750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ophie\Pictures\Christian09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764704"/>
            <a:ext cx="7513046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èche droite 2"/>
          <p:cNvSpPr/>
          <p:nvPr/>
        </p:nvSpPr>
        <p:spPr>
          <a:xfrm>
            <a:off x="3447885" y="2213696"/>
            <a:ext cx="2340000" cy="72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r>
              <a:rPr lang="fr-CH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Sebes</a:t>
            </a:r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50</a:t>
            </a:r>
            <a:endParaRPr lang="fr-CH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Christian    4</a:t>
            </a:r>
            <a:endParaRPr lang="fr-CH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43054" y="2501696"/>
            <a:ext cx="288000" cy="1800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" name="Rectangle 4"/>
          <p:cNvSpPr/>
          <p:nvPr/>
        </p:nvSpPr>
        <p:spPr>
          <a:xfrm>
            <a:off x="2279328" y="5056832"/>
            <a:ext cx="5760000" cy="90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r"/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Dinspre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Christian + Sibiu 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Centru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r"/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spre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Sibiu 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( 4 ) </a:t>
            </a:r>
            <a:r>
              <a:rPr lang="fr-CH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DN7 x DN7H </a:t>
            </a:r>
          </a:p>
        </p:txBody>
      </p:sp>
    </p:spTree>
    <p:extLst>
      <p:ext uri="{BB962C8B-B14F-4D97-AF65-F5344CB8AC3E}">
        <p14:creationId xmlns:p14="http://schemas.microsoft.com/office/powerpoint/2010/main" val="230578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ophie\Pictures\Capture0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717389"/>
            <a:ext cx="5866817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">
            <a:off x="3774155" y="1657636"/>
            <a:ext cx="504056" cy="504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 rot="-420000">
            <a:off x="4720045" y="2027869"/>
            <a:ext cx="792000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5" name="Rectangle 4"/>
          <p:cNvSpPr/>
          <p:nvPr/>
        </p:nvSpPr>
        <p:spPr>
          <a:xfrm>
            <a:off x="2026280" y="5320539"/>
            <a:ext cx="5400000" cy="46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r"/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Calea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Surii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Mici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( 1 ), DN1T x DJ143B </a:t>
            </a:r>
          </a:p>
        </p:txBody>
      </p:sp>
    </p:spTree>
    <p:extLst>
      <p:ext uri="{BB962C8B-B14F-4D97-AF65-F5344CB8AC3E}">
        <p14:creationId xmlns:p14="http://schemas.microsoft.com/office/powerpoint/2010/main" val="315659155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ophie\Pictures\Capture0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20687"/>
            <a:ext cx="7699354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157" y="1628799"/>
            <a:ext cx="767680" cy="900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 rot="-780000">
            <a:off x="4340358" y="2055941"/>
            <a:ext cx="1620000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5" name="Rectangle 4"/>
          <p:cNvSpPr/>
          <p:nvPr/>
        </p:nvSpPr>
        <p:spPr>
          <a:xfrm>
            <a:off x="3131840" y="5320539"/>
            <a:ext cx="5400000" cy="46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r"/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Calea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Surii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Mici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</a:t>
            </a:r>
            <a:r>
              <a:rPr lang="fr-CH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), DN1T x DJ143B </a:t>
            </a:r>
          </a:p>
        </p:txBody>
      </p:sp>
      <p:sp>
        <p:nvSpPr>
          <p:cNvPr id="6" name="Organigramme : Connecteur page suivante 5"/>
          <p:cNvSpPr/>
          <p:nvPr/>
        </p:nvSpPr>
        <p:spPr>
          <a:xfrm>
            <a:off x="5076056" y="2708920"/>
            <a:ext cx="396000" cy="288000"/>
          </a:xfrm>
          <a:prstGeom prst="flowChartOffpageConnector">
            <a:avLst/>
          </a:prstGeom>
          <a:solidFill>
            <a:srgbClr val="0070C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CH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106B</a:t>
            </a:r>
          </a:p>
        </p:txBody>
      </p:sp>
      <p:sp>
        <p:nvSpPr>
          <p:cNvPr id="7" name="Organigramme : Connecteur page suivante 6"/>
          <p:cNvSpPr/>
          <p:nvPr/>
        </p:nvSpPr>
        <p:spPr>
          <a:xfrm>
            <a:off x="5350835" y="3645024"/>
            <a:ext cx="396000" cy="288000"/>
          </a:xfrm>
          <a:prstGeom prst="flowChartOffpageConnector">
            <a:avLst/>
          </a:prstGeom>
          <a:solidFill>
            <a:srgbClr val="0070C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CH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143B</a:t>
            </a:r>
          </a:p>
        </p:txBody>
      </p:sp>
    </p:spTree>
    <p:extLst>
      <p:ext uri="{BB962C8B-B14F-4D97-AF65-F5344CB8AC3E}">
        <p14:creationId xmlns:p14="http://schemas.microsoft.com/office/powerpoint/2010/main" val="21505454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Sophie\Pictures\Cisnadie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73" y="692696"/>
            <a:ext cx="6629872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èche droite 7"/>
          <p:cNvSpPr/>
          <p:nvPr/>
        </p:nvSpPr>
        <p:spPr>
          <a:xfrm flipH="1">
            <a:off x="3347864" y="2060848"/>
            <a:ext cx="2918324" cy="756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H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Sibiu 10</a:t>
            </a:r>
            <a:endParaRPr lang="fr-CH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Hexagone 8"/>
          <p:cNvSpPr/>
          <p:nvPr/>
        </p:nvSpPr>
        <p:spPr>
          <a:xfrm>
            <a:off x="5385658" y="2207638"/>
            <a:ext cx="720000" cy="462419"/>
          </a:xfrm>
          <a:prstGeom prst="hexagon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106 D</a:t>
            </a:r>
            <a:endParaRPr lang="fr-CH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lèche droite 9"/>
          <p:cNvSpPr/>
          <p:nvPr/>
        </p:nvSpPr>
        <p:spPr>
          <a:xfrm flipH="1">
            <a:off x="3347864" y="2924944"/>
            <a:ext cx="2918324" cy="756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pic>
        <p:nvPicPr>
          <p:cNvPr id="11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701" y="3007566"/>
            <a:ext cx="792000" cy="590755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483768" y="776205"/>
            <a:ext cx="4500000" cy="72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08000" rtlCol="0" anchor="ctr"/>
          <a:lstStyle/>
          <a:p>
            <a:pPr algn="r"/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Cisnadie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=&gt; Sibiu</a:t>
            </a:r>
          </a:p>
        </p:txBody>
      </p:sp>
    </p:spTree>
    <p:extLst>
      <p:ext uri="{BB962C8B-B14F-4D97-AF65-F5344CB8AC3E}">
        <p14:creationId xmlns:p14="http://schemas.microsoft.com/office/powerpoint/2010/main" val="45762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ophie\Pictures\Christian1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471"/>
            <a:ext cx="8267529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èche droite 2"/>
          <p:cNvSpPr/>
          <p:nvPr/>
        </p:nvSpPr>
        <p:spPr>
          <a:xfrm flipH="1">
            <a:off x="5495889" y="2703888"/>
            <a:ext cx="2340000" cy="54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540000" rtlCol="0" anchor="ctr"/>
          <a:lstStyle/>
          <a:p>
            <a:pPr algn="ctr"/>
            <a:r>
              <a:rPr lang="fr-CH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  </a:t>
            </a:r>
            <a:r>
              <a:rPr lang="fr-CH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Sebes</a:t>
            </a:r>
            <a:endParaRPr lang="fr-CH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330198" y="2849976"/>
            <a:ext cx="396000" cy="2520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7H</a:t>
            </a:r>
            <a:endParaRPr lang="fr-CH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lèche droite 4"/>
          <p:cNvSpPr/>
          <p:nvPr/>
        </p:nvSpPr>
        <p:spPr>
          <a:xfrm flipH="1">
            <a:off x="5495889" y="3284984"/>
            <a:ext cx="2340000" cy="54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216000" rtlCol="0" anchor="ctr"/>
          <a:lstStyle/>
          <a:p>
            <a:pPr algn="r"/>
            <a:r>
              <a:rPr lang="fr-CH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Aeroport</a:t>
            </a:r>
            <a:endParaRPr lang="fr-CH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https://t2.ftcdn.net/jpg/00/06/12/33/400_F_6123319_UooFwBrI0QE3BmgtmsBXfC3HE5D35wB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84" y="3320984"/>
            <a:ext cx="648105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lèche droite 6"/>
          <p:cNvSpPr/>
          <p:nvPr/>
        </p:nvSpPr>
        <p:spPr>
          <a:xfrm>
            <a:off x="5558325" y="2039691"/>
            <a:ext cx="2520000" cy="54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rtlCol="0" anchor="ctr"/>
          <a:lstStyle/>
          <a:p>
            <a:r>
              <a:rPr lang="fr-CH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Ocna</a:t>
            </a:r>
            <a:r>
              <a:rPr lang="fr-CH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Sibiului</a:t>
            </a:r>
            <a:r>
              <a:rPr lang="fr-CH" dirty="0" smtClean="0">
                <a:latin typeface="Arial" panose="020B0604020202020204" pitchFamily="34" charset="0"/>
                <a:cs typeface="Arial" panose="020B0604020202020204" pitchFamily="34" charset="0"/>
              </a:rPr>
              <a:t>  9</a:t>
            </a:r>
            <a:endParaRPr lang="fr-C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lèche droite 7"/>
          <p:cNvSpPr/>
          <p:nvPr/>
        </p:nvSpPr>
        <p:spPr>
          <a:xfrm rot="10800000" flipH="1">
            <a:off x="5580112" y="1488432"/>
            <a:ext cx="2412000" cy="54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fr-CH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5.1 Russian road sign.sv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542431"/>
            <a:ext cx="504056" cy="432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 rot="-3420000">
            <a:off x="2614459" y="2631888"/>
            <a:ext cx="2700000" cy="144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2" name="Rectangle 11"/>
          <p:cNvSpPr/>
          <p:nvPr/>
        </p:nvSpPr>
        <p:spPr>
          <a:xfrm>
            <a:off x="3131840" y="5320539"/>
            <a:ext cx="5400000" cy="46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r"/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Calea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Surii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Mici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( 3 ), DN7H x DJ143B </a:t>
            </a:r>
          </a:p>
        </p:txBody>
      </p:sp>
      <p:sp>
        <p:nvSpPr>
          <p:cNvPr id="13" name="Organigramme : Connecteur page suivante 12"/>
          <p:cNvSpPr/>
          <p:nvPr/>
        </p:nvSpPr>
        <p:spPr>
          <a:xfrm>
            <a:off x="5621784" y="2204864"/>
            <a:ext cx="396000" cy="288000"/>
          </a:xfrm>
          <a:prstGeom prst="flowChartOffpageConnector">
            <a:avLst/>
          </a:prstGeom>
          <a:solidFill>
            <a:srgbClr val="0070C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CH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106B</a:t>
            </a:r>
          </a:p>
        </p:txBody>
      </p:sp>
    </p:spTree>
    <p:extLst>
      <p:ext uri="{BB962C8B-B14F-4D97-AF65-F5344CB8AC3E}">
        <p14:creationId xmlns:p14="http://schemas.microsoft.com/office/powerpoint/2010/main" val="244214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ophie\Pictures\Christian1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4704"/>
            <a:ext cx="7815929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 rot="60000">
            <a:off x="3397403" y="2719143"/>
            <a:ext cx="1260000" cy="432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fr-CH" dirty="0" smtClean="0">
                <a:latin typeface="Arial" panose="020B0604020202020204" pitchFamily="34" charset="0"/>
                <a:cs typeface="Arial" panose="020B0604020202020204" pitchFamily="34" charset="0"/>
              </a:rPr>
              <a:t>1km</a:t>
            </a:r>
          </a:p>
        </p:txBody>
      </p:sp>
      <p:pic>
        <p:nvPicPr>
          <p:cNvPr id="5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900" y="2773143"/>
            <a:ext cx="388842" cy="324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07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ophie\Pictures\Christian1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8461155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 rot="-60000">
            <a:off x="4369218" y="2226295"/>
            <a:ext cx="2016000" cy="1368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Bucuresti</a:t>
            </a:r>
          </a:p>
          <a:p>
            <a:pPr algn="ctr"/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Pitesti</a:t>
            </a:r>
          </a:p>
          <a:p>
            <a:pPr algn="ctr"/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Brasov</a:t>
            </a:r>
          </a:p>
          <a:p>
            <a:pPr algn="ctr"/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Sibiu Est Sud  </a:t>
            </a:r>
          </a:p>
        </p:txBody>
      </p:sp>
      <p:sp>
        <p:nvSpPr>
          <p:cNvPr id="8" name="Flèche vers le haut 7"/>
          <p:cNvSpPr/>
          <p:nvPr/>
        </p:nvSpPr>
        <p:spPr>
          <a:xfrm>
            <a:off x="6012129" y="2348880"/>
            <a:ext cx="288000" cy="720000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9" name="Rectangle 8"/>
          <p:cNvSpPr/>
          <p:nvPr/>
        </p:nvSpPr>
        <p:spPr>
          <a:xfrm rot="-60000">
            <a:off x="4609355" y="1848808"/>
            <a:ext cx="612000" cy="36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E81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 rot="-60000">
            <a:off x="5537412" y="1848838"/>
            <a:ext cx="615622" cy="36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A1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 rot="-60000">
            <a:off x="1762701" y="2261166"/>
            <a:ext cx="2340000" cy="1368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0" rtlCol="0" anchor="ctr"/>
          <a:lstStyle/>
          <a:p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Arad </a:t>
            </a:r>
          </a:p>
          <a:p>
            <a:r>
              <a:rPr lang="fr-CH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Sebes</a:t>
            </a:r>
            <a:endParaRPr lang="fr-CH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Cluj </a:t>
            </a:r>
            <a:r>
              <a:rPr lang="fr-CH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Napoca</a:t>
            </a:r>
            <a:endParaRPr lang="fr-CH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H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Ocna</a:t>
            </a:r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Sibiului</a:t>
            </a:r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2" name="Rectangle 1"/>
          <p:cNvSpPr/>
          <p:nvPr/>
        </p:nvSpPr>
        <p:spPr>
          <a:xfrm rot="-60000">
            <a:off x="1841693" y="3245106"/>
            <a:ext cx="2180128" cy="27075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2000" rtlCol="0" anchor="ctr"/>
          <a:lstStyle/>
          <a:p>
            <a:pPr algn="ctr"/>
            <a:r>
              <a:rPr lang="fr-CH" dirty="0" err="1" smtClean="0"/>
              <a:t>Ocna</a:t>
            </a:r>
            <a:r>
              <a:rPr lang="fr-CH" dirty="0" smtClean="0"/>
              <a:t> </a:t>
            </a:r>
            <a:r>
              <a:rPr lang="fr-CH" dirty="0" err="1" smtClean="0"/>
              <a:t>Sibiului</a:t>
            </a:r>
            <a:endParaRPr lang="fr-CH" dirty="0"/>
          </a:p>
        </p:txBody>
      </p:sp>
      <p:sp>
        <p:nvSpPr>
          <p:cNvPr id="13" name="Flèche vers le haut 12"/>
          <p:cNvSpPr/>
          <p:nvPr/>
        </p:nvSpPr>
        <p:spPr>
          <a:xfrm rot="-2400000">
            <a:off x="3561814" y="2398243"/>
            <a:ext cx="288000" cy="540000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4" name="Rectangle 13"/>
          <p:cNvSpPr/>
          <p:nvPr/>
        </p:nvSpPr>
        <p:spPr>
          <a:xfrm rot="-60000">
            <a:off x="1897752" y="3290481"/>
            <a:ext cx="504000" cy="180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106B</a:t>
            </a:r>
            <a:endParaRPr lang="fr-CH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 rot="-60000">
            <a:off x="2107239" y="1900009"/>
            <a:ext cx="612000" cy="36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E81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 rot="-60000">
            <a:off x="3268590" y="1875568"/>
            <a:ext cx="615622" cy="36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A1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357434" y="5229200"/>
            <a:ext cx="4320000" cy="46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r"/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 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</a:t>
            </a:r>
            <a:r>
              <a:rPr lang="fr-CH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) </a:t>
            </a:r>
          </a:p>
        </p:txBody>
      </p:sp>
    </p:spTree>
    <p:extLst>
      <p:ext uri="{BB962C8B-B14F-4D97-AF65-F5344CB8AC3E}">
        <p14:creationId xmlns:p14="http://schemas.microsoft.com/office/powerpoint/2010/main" val="290394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ophie\Pictures\Capture0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8186510" cy="48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 rot="-60000">
            <a:off x="911351" y="1793131"/>
            <a:ext cx="2340000" cy="1368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0" rtlCol="0" anchor="ctr"/>
          <a:lstStyle/>
          <a:p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Arad </a:t>
            </a:r>
          </a:p>
          <a:p>
            <a:r>
              <a:rPr lang="fr-CH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Sebes</a:t>
            </a:r>
            <a:endParaRPr lang="fr-CH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Cluj </a:t>
            </a:r>
            <a:r>
              <a:rPr lang="fr-CH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Napoca</a:t>
            </a:r>
            <a:endParaRPr lang="fr-CH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H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Ocna</a:t>
            </a:r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Sibiului</a:t>
            </a:r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4" name="Rectangle 3"/>
          <p:cNvSpPr/>
          <p:nvPr/>
        </p:nvSpPr>
        <p:spPr>
          <a:xfrm rot="-60000">
            <a:off x="991287" y="2799932"/>
            <a:ext cx="2180128" cy="270750"/>
          </a:xfrm>
          <a:prstGeom prst="rect">
            <a:avLst/>
          </a:prstGeom>
          <a:solidFill>
            <a:srgbClr val="0070C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2000" rtlCol="0" anchor="ctr"/>
          <a:lstStyle/>
          <a:p>
            <a:pPr algn="ctr"/>
            <a:r>
              <a:rPr lang="fr-CH" dirty="0" err="1" smtClean="0"/>
              <a:t>Ocna</a:t>
            </a:r>
            <a:r>
              <a:rPr lang="fr-CH" dirty="0" smtClean="0"/>
              <a:t> </a:t>
            </a:r>
            <a:r>
              <a:rPr lang="fr-CH" dirty="0" err="1" smtClean="0"/>
              <a:t>Sibiului</a:t>
            </a:r>
            <a:endParaRPr lang="fr-CH" dirty="0"/>
          </a:p>
        </p:txBody>
      </p:sp>
      <p:sp>
        <p:nvSpPr>
          <p:cNvPr id="5" name="Rectangle 4"/>
          <p:cNvSpPr/>
          <p:nvPr/>
        </p:nvSpPr>
        <p:spPr>
          <a:xfrm rot="-60000">
            <a:off x="1069872" y="2845308"/>
            <a:ext cx="504000" cy="180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106B</a:t>
            </a:r>
            <a:endParaRPr lang="fr-CH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 rot="-60000">
            <a:off x="1324966" y="1407503"/>
            <a:ext cx="612000" cy="36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E81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 rot="-60000">
            <a:off x="2270838" y="1407470"/>
            <a:ext cx="615622" cy="36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A1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 rot="-60000">
            <a:off x="6239968" y="1704198"/>
            <a:ext cx="2016000" cy="1368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Bucuresti</a:t>
            </a:r>
          </a:p>
          <a:p>
            <a:pPr algn="ctr"/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Pitesti</a:t>
            </a:r>
          </a:p>
          <a:p>
            <a:pPr algn="ctr"/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Brasov</a:t>
            </a:r>
          </a:p>
          <a:p>
            <a:pPr algn="ctr"/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Sibiu Est Sud  </a:t>
            </a:r>
          </a:p>
        </p:txBody>
      </p:sp>
      <p:sp>
        <p:nvSpPr>
          <p:cNvPr id="9" name="Rectangle 8"/>
          <p:cNvSpPr/>
          <p:nvPr/>
        </p:nvSpPr>
        <p:spPr>
          <a:xfrm rot="-60000">
            <a:off x="6447302" y="1321397"/>
            <a:ext cx="612000" cy="36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E81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 rot="-60000">
            <a:off x="7455414" y="1318543"/>
            <a:ext cx="615622" cy="36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A1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57434" y="5229200"/>
            <a:ext cx="4320000" cy="46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r"/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 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( 2 ) </a:t>
            </a:r>
          </a:p>
        </p:txBody>
      </p:sp>
      <p:sp>
        <p:nvSpPr>
          <p:cNvPr id="12" name="Flèche vers le haut 11"/>
          <p:cNvSpPr/>
          <p:nvPr/>
        </p:nvSpPr>
        <p:spPr>
          <a:xfrm rot="-2400000">
            <a:off x="2623631" y="1936997"/>
            <a:ext cx="288000" cy="540000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3" name="Flèche vers le haut 12"/>
          <p:cNvSpPr/>
          <p:nvPr/>
        </p:nvSpPr>
        <p:spPr>
          <a:xfrm>
            <a:off x="7884368" y="1907603"/>
            <a:ext cx="288000" cy="720000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32620977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Sophie\Pictures\Christian1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40872"/>
            <a:ext cx="2932659" cy="19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08986" y="1241939"/>
            <a:ext cx="5580000" cy="468052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" name="Rectangle 2"/>
          <p:cNvSpPr/>
          <p:nvPr/>
        </p:nvSpPr>
        <p:spPr>
          <a:xfrm>
            <a:off x="7020272" y="1636783"/>
            <a:ext cx="1692000" cy="61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fr-CH" dirty="0" err="1" smtClean="0"/>
              <a:t>Ocna</a:t>
            </a:r>
            <a:r>
              <a:rPr lang="fr-CH" dirty="0" smtClean="0"/>
              <a:t> </a:t>
            </a:r>
            <a:r>
              <a:rPr lang="fr-CH" dirty="0" err="1" smtClean="0"/>
              <a:t>Sibiuilui</a:t>
            </a:r>
            <a:endParaRPr lang="fr-CH" dirty="0" smtClean="0"/>
          </a:p>
          <a:p>
            <a:pPr algn="ctr"/>
            <a:r>
              <a:rPr lang="fr-CH" dirty="0" err="1" smtClean="0"/>
              <a:t>Sura</a:t>
            </a:r>
            <a:r>
              <a:rPr lang="fr-CH" dirty="0" smtClean="0"/>
              <a:t> Mica</a:t>
            </a:r>
            <a:endParaRPr lang="fr-CH" dirty="0"/>
          </a:p>
        </p:txBody>
      </p:sp>
      <p:sp>
        <p:nvSpPr>
          <p:cNvPr id="4" name="Rectangle 3"/>
          <p:cNvSpPr/>
          <p:nvPr/>
        </p:nvSpPr>
        <p:spPr>
          <a:xfrm>
            <a:off x="5067920" y="4900052"/>
            <a:ext cx="2484276" cy="360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/>
              <a:t>Sibiu West</a:t>
            </a:r>
            <a:endParaRPr lang="fr-CH" dirty="0"/>
          </a:p>
        </p:txBody>
      </p:sp>
      <p:sp>
        <p:nvSpPr>
          <p:cNvPr id="5" name="Rectangle 4"/>
          <p:cNvSpPr/>
          <p:nvPr/>
        </p:nvSpPr>
        <p:spPr>
          <a:xfrm>
            <a:off x="4971611" y="5291654"/>
            <a:ext cx="2232000" cy="4320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r>
              <a:rPr lang="fr-CH" dirty="0" err="1" smtClean="0">
                <a:solidFill>
                  <a:schemeClr val="tx1"/>
                </a:solidFill>
              </a:rPr>
              <a:t>Aeroport</a:t>
            </a:r>
            <a:endParaRPr lang="fr-CH" dirty="0">
              <a:solidFill>
                <a:schemeClr val="tx1"/>
              </a:solidFill>
            </a:endParaRPr>
          </a:p>
        </p:txBody>
      </p:sp>
      <p:pic>
        <p:nvPicPr>
          <p:cNvPr id="7" name="Picture 2" descr="https://t2.ftcdn.net/jpg/00/06/12/33/400_F_6123319_UooFwBrI0QE3BmgtmsBXfC3HE5D35wB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704" y="5321249"/>
            <a:ext cx="548397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492064" y="2574199"/>
            <a:ext cx="1656000" cy="1008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>
                <a:latin typeface="Arial" panose="020B0604020202020204" pitchFamily="34" charset="0"/>
                <a:cs typeface="Arial" panose="020B0604020202020204" pitchFamily="34" charset="0"/>
              </a:rPr>
              <a:t>Arad</a:t>
            </a:r>
          </a:p>
          <a:p>
            <a:pPr algn="ctr"/>
            <a:r>
              <a:rPr lang="fr-CH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Sebes</a:t>
            </a:r>
            <a:endParaRPr lang="fr-CH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CH" dirty="0" smtClean="0">
                <a:latin typeface="Arial" panose="020B0604020202020204" pitchFamily="34" charset="0"/>
                <a:cs typeface="Arial" panose="020B0604020202020204" pitchFamily="34" charset="0"/>
              </a:rPr>
              <a:t>Cluj </a:t>
            </a:r>
            <a:r>
              <a:rPr lang="fr-CH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Napoca</a:t>
            </a:r>
            <a:endParaRPr lang="fr-CH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Ellipse 7"/>
          <p:cNvSpPr/>
          <p:nvPr/>
        </p:nvSpPr>
        <p:spPr>
          <a:xfrm>
            <a:off x="5500704" y="2354179"/>
            <a:ext cx="1080000" cy="10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9" name="Ellipse 8"/>
          <p:cNvSpPr/>
          <p:nvPr/>
        </p:nvSpPr>
        <p:spPr>
          <a:xfrm>
            <a:off x="5680704" y="2526358"/>
            <a:ext cx="720000" cy="720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0" name="Rectangle 9"/>
          <p:cNvSpPr/>
          <p:nvPr/>
        </p:nvSpPr>
        <p:spPr>
          <a:xfrm>
            <a:off x="6202058" y="3246358"/>
            <a:ext cx="216000" cy="12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1" name="Flèche vers le bas 10"/>
          <p:cNvSpPr/>
          <p:nvPr/>
        </p:nvSpPr>
        <p:spPr>
          <a:xfrm>
            <a:off x="5638986" y="3246358"/>
            <a:ext cx="360000" cy="16200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2" name="Virage 11"/>
          <p:cNvSpPr/>
          <p:nvPr/>
        </p:nvSpPr>
        <p:spPr>
          <a:xfrm rot="10800000">
            <a:off x="4971612" y="3251038"/>
            <a:ext cx="936000" cy="864000"/>
          </a:xfrm>
          <a:prstGeom prst="ben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schemeClr val="tx1"/>
              </a:solidFill>
            </a:endParaRPr>
          </a:p>
        </p:txBody>
      </p:sp>
      <p:sp>
        <p:nvSpPr>
          <p:cNvPr id="13" name="Flèche vers le haut 12"/>
          <p:cNvSpPr/>
          <p:nvPr/>
        </p:nvSpPr>
        <p:spPr>
          <a:xfrm rot="1680000">
            <a:off x="6362034" y="1686375"/>
            <a:ext cx="360000" cy="900000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5" name="Rectangle 14"/>
          <p:cNvSpPr/>
          <p:nvPr/>
        </p:nvSpPr>
        <p:spPr>
          <a:xfrm>
            <a:off x="5148064" y="4954052"/>
            <a:ext cx="396000" cy="2520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7H</a:t>
            </a:r>
            <a:endParaRPr lang="fr-CH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738317" y="2286199"/>
            <a:ext cx="504000" cy="288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E81</a:t>
            </a:r>
            <a:endParaRPr lang="fr-CH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487037" y="2286199"/>
            <a:ext cx="504000" cy="288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A1</a:t>
            </a:r>
            <a:endParaRPr lang="fr-CH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572000" y="6021288"/>
            <a:ext cx="4320000" cy="46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r"/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 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</a:t>
            </a:r>
            <a:r>
              <a:rPr lang="fr-CH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) </a:t>
            </a:r>
          </a:p>
        </p:txBody>
      </p:sp>
      <p:sp>
        <p:nvSpPr>
          <p:cNvPr id="20" name="Organigramme : Connecteur page suivante 19"/>
          <p:cNvSpPr/>
          <p:nvPr/>
        </p:nvSpPr>
        <p:spPr>
          <a:xfrm>
            <a:off x="7668272" y="1375275"/>
            <a:ext cx="396000" cy="288000"/>
          </a:xfrm>
          <a:prstGeom prst="flowChartOffpageConnector">
            <a:avLst/>
          </a:prstGeom>
          <a:solidFill>
            <a:srgbClr val="0070C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CH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106B</a:t>
            </a:r>
          </a:p>
        </p:txBody>
      </p:sp>
    </p:spTree>
    <p:extLst>
      <p:ext uri="{BB962C8B-B14F-4D97-AF65-F5344CB8AC3E}">
        <p14:creationId xmlns:p14="http://schemas.microsoft.com/office/powerpoint/2010/main" val="267438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Sophie\Pictures\Christian1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34587"/>
            <a:ext cx="7778563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èche droite 2"/>
          <p:cNvSpPr/>
          <p:nvPr/>
        </p:nvSpPr>
        <p:spPr>
          <a:xfrm flipH="1">
            <a:off x="2913761" y="1052736"/>
            <a:ext cx="2052000" cy="936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252000" rtlCol="0" anchor="t"/>
          <a:lstStyle/>
          <a:p>
            <a:pPr algn="r"/>
            <a:r>
              <a:rPr lang="fr-CH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Arad  </a:t>
            </a:r>
          </a:p>
          <a:p>
            <a:pPr algn="r"/>
            <a:r>
              <a:rPr lang="fr-CH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Sebes</a:t>
            </a:r>
            <a:endParaRPr lang="fr-CH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fr-CH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Cluj </a:t>
            </a:r>
            <a:r>
              <a:rPr lang="fr-CH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Napoca</a:t>
            </a:r>
            <a:endParaRPr lang="fr-CH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fr-CH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lèche droite 3"/>
          <p:cNvSpPr/>
          <p:nvPr/>
        </p:nvSpPr>
        <p:spPr>
          <a:xfrm flipH="1">
            <a:off x="3201761" y="2055995"/>
            <a:ext cx="1764000" cy="36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0" rtlCol="0" anchor="ctr"/>
          <a:lstStyle/>
          <a:p>
            <a:pPr algn="ctr"/>
            <a:r>
              <a:rPr lang="fr-CH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 </a:t>
            </a:r>
            <a:r>
              <a:rPr lang="fr-CH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</a:t>
            </a:r>
            <a:endParaRPr lang="fr-CH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79912" y="5085184"/>
            <a:ext cx="4320000" cy="46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r"/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 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( 4 ) </a:t>
            </a:r>
          </a:p>
        </p:txBody>
      </p:sp>
    </p:spTree>
    <p:extLst>
      <p:ext uri="{BB962C8B-B14F-4D97-AF65-F5344CB8AC3E}">
        <p14:creationId xmlns:p14="http://schemas.microsoft.com/office/powerpoint/2010/main" val="43221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Sophie\Pictures\Christian19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8365802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769723" y="2492896"/>
            <a:ext cx="2340000" cy="1116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pPr algn="ctr"/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Arad </a:t>
            </a:r>
          </a:p>
          <a:p>
            <a:pPr algn="ctr"/>
            <a:r>
              <a:rPr lang="fr-CH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Sebes</a:t>
            </a:r>
            <a:endParaRPr lang="fr-CH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Cluj </a:t>
            </a:r>
            <a:r>
              <a:rPr lang="fr-CH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Napoca</a:t>
            </a:r>
            <a:endParaRPr lang="fr-CH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lèche vers le haut 3"/>
          <p:cNvSpPr/>
          <p:nvPr/>
        </p:nvSpPr>
        <p:spPr>
          <a:xfrm rot="2400000">
            <a:off x="5049324" y="2663060"/>
            <a:ext cx="360000" cy="720000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5" name="Rectangle 4"/>
          <p:cNvSpPr/>
          <p:nvPr/>
        </p:nvSpPr>
        <p:spPr>
          <a:xfrm>
            <a:off x="5007142" y="2118747"/>
            <a:ext cx="612000" cy="36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E81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29176" y="2132896"/>
            <a:ext cx="612000" cy="36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A1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79912" y="5085184"/>
            <a:ext cx="4320000" cy="46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r"/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 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</a:t>
            </a:r>
            <a:r>
              <a:rPr lang="fr-CH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) </a:t>
            </a:r>
          </a:p>
        </p:txBody>
      </p:sp>
    </p:spTree>
    <p:extLst>
      <p:ext uri="{BB962C8B-B14F-4D97-AF65-F5344CB8AC3E}">
        <p14:creationId xmlns:p14="http://schemas.microsoft.com/office/powerpoint/2010/main" val="261378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Sophie\Pictures\Christian2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09712"/>
            <a:ext cx="7772400" cy="383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 rot="60000">
            <a:off x="5894371" y="2636912"/>
            <a:ext cx="2340000" cy="1116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rtlCol="0" anchor="ctr"/>
          <a:lstStyle/>
          <a:p>
            <a:pPr algn="ctr"/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Arad</a:t>
            </a:r>
          </a:p>
          <a:p>
            <a:pPr algn="ctr"/>
            <a:r>
              <a:rPr lang="fr-CH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Sebes</a:t>
            </a:r>
            <a:endParaRPr lang="fr-CH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Cluj </a:t>
            </a:r>
            <a:r>
              <a:rPr lang="fr-CH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Napoca</a:t>
            </a:r>
            <a:endParaRPr lang="fr-CH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 rot="60000">
            <a:off x="6224015" y="2260694"/>
            <a:ext cx="612000" cy="36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E81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 rot="60000">
            <a:off x="7383407" y="2260696"/>
            <a:ext cx="612000" cy="36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A1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lèche vers le haut 6"/>
          <p:cNvSpPr/>
          <p:nvPr/>
        </p:nvSpPr>
        <p:spPr>
          <a:xfrm rot="2400000">
            <a:off x="6201452" y="2740398"/>
            <a:ext cx="360000" cy="720000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8" name="Rectangle 7"/>
          <p:cNvSpPr/>
          <p:nvPr/>
        </p:nvSpPr>
        <p:spPr>
          <a:xfrm>
            <a:off x="3889900" y="4588419"/>
            <a:ext cx="4320000" cy="46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r"/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 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( 6 ) </a:t>
            </a:r>
          </a:p>
        </p:txBody>
      </p:sp>
    </p:spTree>
    <p:extLst>
      <p:ext uri="{BB962C8B-B14F-4D97-AF65-F5344CB8AC3E}">
        <p14:creationId xmlns:p14="http://schemas.microsoft.com/office/powerpoint/2010/main" val="31385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251520" y="260648"/>
            <a:ext cx="8640960" cy="619268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 algn="ctr">
              <a:buAutoNum type="arabicPeriod"/>
            </a:pPr>
            <a:r>
              <a:rPr lang="fr-CH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Coming</a:t>
            </a:r>
            <a:r>
              <a:rPr lang="fr-CH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endParaRPr lang="fr-CH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CH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CH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f) RUSCIORI 143B</a:t>
            </a:r>
            <a:endParaRPr lang="fr-CH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75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ophie\Pictures\Rusciori0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16" y="1916832"/>
            <a:ext cx="250137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 rot="-2580000">
            <a:off x="633201" y="2942832"/>
            <a:ext cx="2700000" cy="10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" name="Rectangle 1"/>
          <p:cNvSpPr/>
          <p:nvPr/>
        </p:nvSpPr>
        <p:spPr>
          <a:xfrm>
            <a:off x="4134385" y="1124744"/>
            <a:ext cx="4326047" cy="4140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72000" tIns="180000" rIns="180000" rtlCol="0" anchor="t"/>
          <a:lstStyle/>
          <a:p>
            <a:r>
              <a:rPr lang="fr-CH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</a:t>
            </a:r>
          </a:p>
        </p:txBody>
      </p:sp>
      <p:sp>
        <p:nvSpPr>
          <p:cNvPr id="4" name="Flèche vers le haut 3"/>
          <p:cNvSpPr/>
          <p:nvPr/>
        </p:nvSpPr>
        <p:spPr>
          <a:xfrm>
            <a:off x="6369034" y="1793315"/>
            <a:ext cx="396000" cy="3240000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ctr"/>
            <a:endParaRPr lang="fr-CH" u="sng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Double flèche horizontale 6"/>
          <p:cNvSpPr/>
          <p:nvPr/>
        </p:nvSpPr>
        <p:spPr>
          <a:xfrm>
            <a:off x="4982858" y="2600832"/>
            <a:ext cx="3168352" cy="396000"/>
          </a:xfrm>
          <a:prstGeom prst="left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ctr"/>
            <a:endParaRPr lang="fr-CH" u="sng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17634" y="5445224"/>
            <a:ext cx="4320000" cy="46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r"/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Dinspre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Rusciori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143B ( 1 )</a:t>
            </a:r>
          </a:p>
        </p:txBody>
      </p:sp>
      <p:sp>
        <p:nvSpPr>
          <p:cNvPr id="10" name="Organigramme : Connecteur page suivante 9"/>
          <p:cNvSpPr/>
          <p:nvPr/>
        </p:nvSpPr>
        <p:spPr>
          <a:xfrm>
            <a:off x="6343634" y="1340768"/>
            <a:ext cx="468000" cy="324000"/>
          </a:xfrm>
          <a:prstGeom prst="flowChartOffpageConnector">
            <a:avLst/>
          </a:prstGeom>
          <a:solidFill>
            <a:srgbClr val="0070C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CH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143B</a:t>
            </a:r>
          </a:p>
        </p:txBody>
      </p:sp>
      <p:sp>
        <p:nvSpPr>
          <p:cNvPr id="11" name="Organigramme : Processus 10"/>
          <p:cNvSpPr/>
          <p:nvPr/>
        </p:nvSpPr>
        <p:spPr>
          <a:xfrm>
            <a:off x="6873089" y="3068960"/>
            <a:ext cx="1278121" cy="288000"/>
          </a:xfrm>
          <a:prstGeom prst="flowChartProces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Ins="180000" rtlCol="0" anchor="ctr"/>
          <a:lstStyle/>
          <a:p>
            <a:r>
              <a:rPr lang="fr-CH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Sebes</a:t>
            </a:r>
            <a:endParaRPr lang="fr-CH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78175" y="3093187"/>
            <a:ext cx="396000" cy="2520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7H</a:t>
            </a:r>
            <a:endParaRPr lang="fr-CH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rganigramme : Processus 16"/>
          <p:cNvSpPr/>
          <p:nvPr/>
        </p:nvSpPr>
        <p:spPr>
          <a:xfrm>
            <a:off x="6765034" y="3449315"/>
            <a:ext cx="1476000" cy="288000"/>
          </a:xfrm>
          <a:prstGeom prst="flowChartProcess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rIns="180000" rtlCol="0" anchor="ctr"/>
          <a:lstStyle/>
          <a:p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Aeroport</a:t>
            </a:r>
            <a:endParaRPr lang="fr-CH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2" descr="https://t2.ftcdn.net/jpg/00/06/12/33/400_F_6123319_UooFwBrI0QE3BmgtmsBXfC3HE5D35wB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034" y="3467315"/>
            <a:ext cx="348982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rganigramme : Processus 20"/>
          <p:cNvSpPr/>
          <p:nvPr/>
        </p:nvSpPr>
        <p:spPr>
          <a:xfrm>
            <a:off x="4374801" y="3050960"/>
            <a:ext cx="1548000" cy="324000"/>
          </a:xfrm>
          <a:prstGeom prst="flowChartProces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108000" rtlCol="0" anchor="ctr"/>
          <a:lstStyle/>
          <a:p>
            <a:pPr algn="r"/>
            <a:r>
              <a:rPr lang="fr-CH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Ocna</a:t>
            </a:r>
            <a:r>
              <a:rPr lang="fr-CH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Sibiului</a:t>
            </a:r>
            <a:endParaRPr lang="fr-CH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973034" y="3005064"/>
            <a:ext cx="396000" cy="3600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106B</a:t>
            </a:r>
          </a:p>
        </p:txBody>
      </p:sp>
      <p:sp>
        <p:nvSpPr>
          <p:cNvPr id="23" name="Flèche droite 22"/>
          <p:cNvSpPr/>
          <p:nvPr/>
        </p:nvSpPr>
        <p:spPr>
          <a:xfrm flipH="1">
            <a:off x="4363634" y="3513230"/>
            <a:ext cx="1980000" cy="54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540000" rtlCol="0" anchor="ctr"/>
          <a:lstStyle/>
          <a:p>
            <a:pPr algn="ctr"/>
            <a:endParaRPr lang="fr-CH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" descr="5.1 Russian road sign.sv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606" y="3567230"/>
            <a:ext cx="504056" cy="432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à coins arrondis 14"/>
          <p:cNvSpPr/>
          <p:nvPr/>
        </p:nvSpPr>
        <p:spPr>
          <a:xfrm>
            <a:off x="4173034" y="1196752"/>
            <a:ext cx="4215390" cy="3996000"/>
          </a:xfrm>
          <a:prstGeom prst="roundRect">
            <a:avLst>
              <a:gd name="adj" fmla="val 2407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ctr"/>
            <a:endParaRPr lang="fr-CH" u="sng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383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ophie\Pictures\Cisnadi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6" y="692697"/>
            <a:ext cx="7790946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èche droite 2"/>
          <p:cNvSpPr/>
          <p:nvPr/>
        </p:nvSpPr>
        <p:spPr>
          <a:xfrm flipH="1">
            <a:off x="2970147" y="1181131"/>
            <a:ext cx="2918324" cy="756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H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Sibiu 9</a:t>
            </a:r>
            <a:endParaRPr lang="fr-CH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Hexagone 3"/>
          <p:cNvSpPr/>
          <p:nvPr/>
        </p:nvSpPr>
        <p:spPr>
          <a:xfrm>
            <a:off x="4932040" y="1323538"/>
            <a:ext cx="720000" cy="462419"/>
          </a:xfrm>
          <a:prstGeom prst="hexagon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106 C</a:t>
            </a:r>
            <a:endParaRPr lang="fr-CH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lèche droite 4"/>
          <p:cNvSpPr/>
          <p:nvPr/>
        </p:nvSpPr>
        <p:spPr>
          <a:xfrm rot="10800000" flipH="1">
            <a:off x="3059832" y="2024928"/>
            <a:ext cx="2918324" cy="756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fr-CH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5.1 Russian road sign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912" y="2107550"/>
            <a:ext cx="792000" cy="590755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190593" y="2186904"/>
            <a:ext cx="1224136" cy="43204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6 km</a:t>
            </a:r>
            <a:endParaRPr lang="fr-CH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56176" y="1323538"/>
            <a:ext cx="2160000" cy="126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08000" rtlCol="0" anchor="ctr"/>
          <a:lstStyle/>
          <a:p>
            <a:pPr algn="r"/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Cisnadie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=&gt; Sibiu</a:t>
            </a:r>
          </a:p>
          <a:p>
            <a:pPr algn="r"/>
            <a:endParaRPr lang="fr-CH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106D x 106C ( 2 )</a:t>
            </a:r>
          </a:p>
        </p:txBody>
      </p:sp>
    </p:spTree>
    <p:extLst>
      <p:ext uri="{BB962C8B-B14F-4D97-AF65-F5344CB8AC3E}">
        <p14:creationId xmlns:p14="http://schemas.microsoft.com/office/powerpoint/2010/main" val="379973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Sophie\Pictures\Rusciori0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51" y="3325827"/>
            <a:ext cx="2262134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Sophie\Pictures\Rusciori02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80" y="913992"/>
            <a:ext cx="2298909" cy="21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rot="-2700000">
            <a:off x="263074" y="1921992"/>
            <a:ext cx="2700000" cy="10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6" name="Rectangle 5"/>
          <p:cNvSpPr/>
          <p:nvPr/>
        </p:nvSpPr>
        <p:spPr>
          <a:xfrm rot="-2580000">
            <a:off x="231696" y="4351827"/>
            <a:ext cx="2700000" cy="10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7" name="Pentagone 6"/>
          <p:cNvSpPr/>
          <p:nvPr/>
        </p:nvSpPr>
        <p:spPr>
          <a:xfrm rot="16200000">
            <a:off x="5105644" y="1514452"/>
            <a:ext cx="1524920" cy="720000"/>
          </a:xfrm>
          <a:prstGeom prst="homePlat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180000" tIns="108000" rIns="0" bIns="0" rtlCol="0" anchor="b"/>
          <a:lstStyle/>
          <a:p>
            <a:r>
              <a:rPr lang="fr-CH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</a:t>
            </a:r>
          </a:p>
        </p:txBody>
      </p:sp>
      <p:sp>
        <p:nvSpPr>
          <p:cNvPr id="9" name="Organigramme : Connecteur page suivante 8"/>
          <p:cNvSpPr/>
          <p:nvPr/>
        </p:nvSpPr>
        <p:spPr>
          <a:xfrm>
            <a:off x="5634104" y="1651992"/>
            <a:ext cx="468000" cy="324000"/>
          </a:xfrm>
          <a:prstGeom prst="flowChartOffpageConnector">
            <a:avLst/>
          </a:prstGeom>
          <a:solidFill>
            <a:srgbClr val="0070C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CH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143B</a:t>
            </a:r>
          </a:p>
        </p:txBody>
      </p:sp>
      <p:sp>
        <p:nvSpPr>
          <p:cNvPr id="12" name="Pentagone 11"/>
          <p:cNvSpPr/>
          <p:nvPr/>
        </p:nvSpPr>
        <p:spPr>
          <a:xfrm>
            <a:off x="4707632" y="3292043"/>
            <a:ext cx="1800000" cy="468000"/>
          </a:xfrm>
          <a:prstGeom prst="homePlat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00" rtlCol="0" anchor="ctr"/>
          <a:lstStyle/>
          <a:p>
            <a:r>
              <a:rPr lang="fr-CH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Sebes</a:t>
            </a:r>
            <a:r>
              <a:rPr lang="fr-CH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53</a:t>
            </a:r>
          </a:p>
        </p:txBody>
      </p:sp>
      <p:sp>
        <p:nvSpPr>
          <p:cNvPr id="13" name="Pentagone 12"/>
          <p:cNvSpPr/>
          <p:nvPr/>
        </p:nvSpPr>
        <p:spPr>
          <a:xfrm>
            <a:off x="4716016" y="3827553"/>
            <a:ext cx="1836000" cy="468000"/>
          </a:xfrm>
          <a:prstGeom prst="homePlat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Aeroport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4</a:t>
            </a:r>
          </a:p>
        </p:txBody>
      </p:sp>
      <p:pic>
        <p:nvPicPr>
          <p:cNvPr id="14" name="Picture 2" descr="https://t2.ftcdn.net/jpg/00/06/12/33/400_F_6123319_UooFwBrI0QE3BmgtmsBXfC3HE5D35wBP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830" y="3881553"/>
            <a:ext cx="498547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lèche droite 14"/>
          <p:cNvSpPr/>
          <p:nvPr/>
        </p:nvSpPr>
        <p:spPr>
          <a:xfrm flipH="1">
            <a:off x="4249331" y="4456355"/>
            <a:ext cx="2340000" cy="468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540000" rtlCol="0" anchor="ctr"/>
          <a:lstStyle/>
          <a:p>
            <a:pPr algn="ctr"/>
            <a:r>
              <a:rPr lang="fr-CH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fr-CH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Ocna</a:t>
            </a:r>
            <a:r>
              <a:rPr lang="fr-CH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Sibiului</a:t>
            </a:r>
            <a:endParaRPr lang="fr-CH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102103" y="4505977"/>
            <a:ext cx="396000" cy="3600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106B</a:t>
            </a:r>
          </a:p>
        </p:txBody>
      </p:sp>
      <p:sp>
        <p:nvSpPr>
          <p:cNvPr id="17" name="Flèche droite 16"/>
          <p:cNvSpPr/>
          <p:nvPr/>
        </p:nvSpPr>
        <p:spPr>
          <a:xfrm flipH="1">
            <a:off x="4234050" y="4969378"/>
            <a:ext cx="2351998" cy="54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540000" rtlCol="0" anchor="ctr"/>
          <a:lstStyle/>
          <a:p>
            <a:pPr algn="ctr"/>
            <a:endParaRPr lang="fr-CH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2" descr="5.1 Russian road sign.sv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076" y="5023378"/>
            <a:ext cx="504056" cy="432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4831051" y="3400043"/>
            <a:ext cx="396000" cy="2520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7H</a:t>
            </a:r>
            <a:endParaRPr lang="fr-CH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140103" y="6021288"/>
            <a:ext cx="4320000" cy="46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r"/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Dinspre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Rusciori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143B ( 2 )</a:t>
            </a:r>
          </a:p>
        </p:txBody>
      </p:sp>
    </p:spTree>
    <p:extLst>
      <p:ext uri="{BB962C8B-B14F-4D97-AF65-F5344CB8AC3E}">
        <p14:creationId xmlns:p14="http://schemas.microsoft.com/office/powerpoint/2010/main" val="276061670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ophie\Pictures\Rusciori0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92696"/>
            <a:ext cx="6366638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79711" y="2492896"/>
            <a:ext cx="5806107" cy="46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r"/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Dinspre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Sibiu, 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Strada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frigoriferului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143B ( 1 )</a:t>
            </a:r>
          </a:p>
        </p:txBody>
      </p:sp>
      <p:sp>
        <p:nvSpPr>
          <p:cNvPr id="4" name="Flèche droite 3"/>
          <p:cNvSpPr/>
          <p:nvPr/>
        </p:nvSpPr>
        <p:spPr>
          <a:xfrm flipH="1">
            <a:off x="4211960" y="3049723"/>
            <a:ext cx="1980000" cy="432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540000" rtlCol="0" anchor="ctr"/>
          <a:lstStyle/>
          <a:p>
            <a:pPr algn="ctr"/>
            <a:endParaRPr lang="fr-CH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054" y="3085723"/>
            <a:ext cx="420046" cy="360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lèche droite 5"/>
          <p:cNvSpPr/>
          <p:nvPr/>
        </p:nvSpPr>
        <p:spPr>
          <a:xfrm flipH="1">
            <a:off x="4211960" y="3573016"/>
            <a:ext cx="1980000" cy="468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540000" rtlCol="0" anchor="ctr"/>
          <a:lstStyle/>
          <a:p>
            <a:pPr algn="ctr"/>
            <a:r>
              <a:rPr lang="fr-CH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  </a:t>
            </a:r>
            <a:r>
              <a:rPr lang="fr-CH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Rusciori</a:t>
            </a:r>
            <a:endParaRPr lang="fr-CH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rganigramme : Connecteur page suivante 6"/>
          <p:cNvSpPr/>
          <p:nvPr/>
        </p:nvSpPr>
        <p:spPr>
          <a:xfrm>
            <a:off x="5652120" y="3663016"/>
            <a:ext cx="396000" cy="288000"/>
          </a:xfrm>
          <a:prstGeom prst="flowChartOffpageConnector">
            <a:avLst/>
          </a:prstGeom>
          <a:solidFill>
            <a:srgbClr val="0070C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CH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143B</a:t>
            </a:r>
          </a:p>
        </p:txBody>
      </p:sp>
    </p:spTree>
    <p:extLst>
      <p:ext uri="{BB962C8B-B14F-4D97-AF65-F5344CB8AC3E}">
        <p14:creationId xmlns:p14="http://schemas.microsoft.com/office/powerpoint/2010/main" val="213401364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ophie\Pictures\Rusciori0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616" y="620688"/>
            <a:ext cx="7180281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rganigramme : Connecteur page suivante 3"/>
          <p:cNvSpPr/>
          <p:nvPr/>
        </p:nvSpPr>
        <p:spPr>
          <a:xfrm>
            <a:off x="5256120" y="1844824"/>
            <a:ext cx="396000" cy="288000"/>
          </a:xfrm>
          <a:prstGeom prst="flowChartOffpageConnector">
            <a:avLst/>
          </a:prstGeom>
          <a:solidFill>
            <a:srgbClr val="0070C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CH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143B</a:t>
            </a:r>
          </a:p>
        </p:txBody>
      </p:sp>
      <p:sp>
        <p:nvSpPr>
          <p:cNvPr id="2" name="Organigramme : Processus 1"/>
          <p:cNvSpPr/>
          <p:nvPr/>
        </p:nvSpPr>
        <p:spPr>
          <a:xfrm>
            <a:off x="3059832" y="2528920"/>
            <a:ext cx="1800200" cy="432048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180000" rtlCol="0" anchor="ctr"/>
          <a:lstStyle/>
          <a:p>
            <a:r>
              <a:rPr lang="fr-CH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Aeroport</a:t>
            </a:r>
            <a:endParaRPr lang="fr-CH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https://t2.ftcdn.net/jpg/00/06/12/33/400_F_6123319_UooFwBrI0QE3BmgtmsBXfC3HE5D35wB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484" y="2564944"/>
            <a:ext cx="498547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 rot="-1680000">
            <a:off x="4702222" y="2995607"/>
            <a:ext cx="540000" cy="72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8" name="Rectangle 7"/>
          <p:cNvSpPr/>
          <p:nvPr/>
        </p:nvSpPr>
        <p:spPr>
          <a:xfrm>
            <a:off x="5281875" y="2893096"/>
            <a:ext cx="396000" cy="2520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7H</a:t>
            </a:r>
            <a:endParaRPr lang="fr-CH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rganigramme : Connecteur page suivante 9"/>
          <p:cNvSpPr/>
          <p:nvPr/>
        </p:nvSpPr>
        <p:spPr>
          <a:xfrm>
            <a:off x="2915816" y="4509120"/>
            <a:ext cx="396000" cy="288000"/>
          </a:xfrm>
          <a:prstGeom prst="flowChartOffpageConnector">
            <a:avLst/>
          </a:prstGeom>
          <a:solidFill>
            <a:srgbClr val="0070C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CH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106B</a:t>
            </a:r>
          </a:p>
        </p:txBody>
      </p:sp>
      <p:sp>
        <p:nvSpPr>
          <p:cNvPr id="12" name="Organigramme : Processus 11"/>
          <p:cNvSpPr/>
          <p:nvPr/>
        </p:nvSpPr>
        <p:spPr>
          <a:xfrm>
            <a:off x="3104659" y="3621581"/>
            <a:ext cx="2122859" cy="554000"/>
          </a:xfrm>
          <a:prstGeom prst="flowChartProcess">
            <a:avLst/>
          </a:prstGeom>
          <a:solidFill>
            <a:srgbClr val="00B05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8000" rIns="0" rtlCol="0" anchor="ctr"/>
          <a:lstStyle/>
          <a:p>
            <a:r>
              <a:rPr lang="fr-CH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E81   A1</a:t>
            </a:r>
          </a:p>
        </p:txBody>
      </p:sp>
      <p:pic>
        <p:nvPicPr>
          <p:cNvPr id="13" name="Picture 2" descr="5.1 Russian road sign.sv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2" y="3700581"/>
            <a:ext cx="396044" cy="396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 rot="-1680000">
            <a:off x="2534535" y="3902037"/>
            <a:ext cx="540000" cy="72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5" name="Rectangle 14"/>
          <p:cNvSpPr/>
          <p:nvPr/>
        </p:nvSpPr>
        <p:spPr>
          <a:xfrm>
            <a:off x="2549622" y="5350099"/>
            <a:ext cx="6120000" cy="46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r"/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Dinspre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Sibiu, 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Calea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Surii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Mici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( 2 ), DN7H x DJ143B </a:t>
            </a:r>
          </a:p>
        </p:txBody>
      </p:sp>
    </p:spTree>
    <p:extLst>
      <p:ext uri="{BB962C8B-B14F-4D97-AF65-F5344CB8AC3E}">
        <p14:creationId xmlns:p14="http://schemas.microsoft.com/office/powerpoint/2010/main" val="15386705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ophie\Pictures\Rusciori0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04864"/>
            <a:ext cx="2628413" cy="20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707904" y="871509"/>
            <a:ext cx="3960000" cy="3960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44000" tIns="180000" rIns="180000" rtlCol="0" anchor="t"/>
          <a:lstStyle/>
          <a:p>
            <a:r>
              <a:rPr lang="fr-CH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Apoldu</a:t>
            </a:r>
            <a:r>
              <a:rPr lang="fr-CH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Jos</a:t>
            </a:r>
          </a:p>
          <a:p>
            <a:r>
              <a:rPr lang="fr-CH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Rusciori</a:t>
            </a:r>
            <a:endParaRPr lang="fr-CH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lèche vers le haut 6"/>
          <p:cNvSpPr/>
          <p:nvPr/>
        </p:nvSpPr>
        <p:spPr>
          <a:xfrm>
            <a:off x="5235491" y="1610864"/>
            <a:ext cx="396000" cy="2880000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ctr"/>
            <a:endParaRPr lang="fr-CH" u="sng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Double flèche horizontale 7"/>
          <p:cNvSpPr/>
          <p:nvPr/>
        </p:nvSpPr>
        <p:spPr>
          <a:xfrm>
            <a:off x="3995936" y="2600832"/>
            <a:ext cx="3492000" cy="396000"/>
          </a:xfrm>
          <a:prstGeom prst="left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ctr"/>
            <a:endParaRPr lang="fr-CH" u="sng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rganigramme : Connecteur page suivante 8"/>
          <p:cNvSpPr/>
          <p:nvPr/>
        </p:nvSpPr>
        <p:spPr>
          <a:xfrm>
            <a:off x="5254440" y="2060864"/>
            <a:ext cx="396000" cy="288000"/>
          </a:xfrm>
          <a:prstGeom prst="flowChartOffpageConnector">
            <a:avLst/>
          </a:prstGeom>
          <a:solidFill>
            <a:srgbClr val="0070C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CH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143B</a:t>
            </a:r>
          </a:p>
        </p:txBody>
      </p:sp>
      <p:sp>
        <p:nvSpPr>
          <p:cNvPr id="10" name="Organigramme : Processus 9"/>
          <p:cNvSpPr/>
          <p:nvPr/>
        </p:nvSpPr>
        <p:spPr>
          <a:xfrm>
            <a:off x="5609622" y="3067581"/>
            <a:ext cx="1800000" cy="554000"/>
          </a:xfrm>
          <a:prstGeom prst="flowChartProcess">
            <a:avLst/>
          </a:prstGeom>
          <a:solidFill>
            <a:srgbClr val="00B05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8000" rIns="0" rtlCol="0" anchor="ctr"/>
          <a:lstStyle/>
          <a:p>
            <a:r>
              <a:rPr lang="fr-CH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E81   A1</a:t>
            </a:r>
          </a:p>
        </p:txBody>
      </p:sp>
      <p:pic>
        <p:nvPicPr>
          <p:cNvPr id="11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717" y="3134106"/>
            <a:ext cx="396044" cy="396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rganigramme : Processus 11"/>
          <p:cNvSpPr/>
          <p:nvPr/>
        </p:nvSpPr>
        <p:spPr>
          <a:xfrm>
            <a:off x="5602808" y="3717032"/>
            <a:ext cx="1800000" cy="324000"/>
          </a:xfrm>
          <a:prstGeom prst="flowChartProces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108000" rtlCol="0" anchor="ctr"/>
          <a:lstStyle/>
          <a:p>
            <a:r>
              <a:rPr lang="fr-CH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Ocna</a:t>
            </a:r>
            <a:r>
              <a:rPr lang="fr-CH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Sibiului</a:t>
            </a:r>
            <a:endParaRPr lang="fr-CH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rganigramme : Connecteur page suivante 12"/>
          <p:cNvSpPr/>
          <p:nvPr/>
        </p:nvSpPr>
        <p:spPr>
          <a:xfrm>
            <a:off x="7091936" y="3753032"/>
            <a:ext cx="396000" cy="288000"/>
          </a:xfrm>
          <a:prstGeom prst="flowChartOffpageConnector">
            <a:avLst/>
          </a:prstGeom>
          <a:solidFill>
            <a:srgbClr val="0070C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CH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106B</a:t>
            </a:r>
          </a:p>
        </p:txBody>
      </p:sp>
      <p:sp>
        <p:nvSpPr>
          <p:cNvPr id="14" name="Organigramme : Processus 13"/>
          <p:cNvSpPr/>
          <p:nvPr/>
        </p:nvSpPr>
        <p:spPr>
          <a:xfrm>
            <a:off x="3978672" y="3035154"/>
            <a:ext cx="1278121" cy="288000"/>
          </a:xfrm>
          <a:prstGeom prst="flowChartProces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Ins="180000" rtlCol="0" anchor="ctr"/>
          <a:lstStyle/>
          <a:p>
            <a:r>
              <a:rPr lang="fr-CH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Sebes</a:t>
            </a:r>
            <a:endParaRPr lang="fr-CH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rganigramme : Processus 14"/>
          <p:cNvSpPr/>
          <p:nvPr/>
        </p:nvSpPr>
        <p:spPr>
          <a:xfrm>
            <a:off x="3901925" y="3393032"/>
            <a:ext cx="1368000" cy="360000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180000" rtlCol="0" anchor="ctr"/>
          <a:lstStyle/>
          <a:p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Aeroport</a:t>
            </a:r>
            <a:endParaRPr lang="fr-CH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" descr="https://t2.ftcdn.net/jpg/00/06/12/33/400_F_6123319_UooFwBrI0QE3BmgtmsBXfC3HE5D35wBP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499" y="3426880"/>
            <a:ext cx="398837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4569560" y="2636832"/>
            <a:ext cx="468000" cy="3240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7H</a:t>
            </a:r>
            <a:endParaRPr lang="fr-CH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182687" y="2633197"/>
            <a:ext cx="468000" cy="3240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7H</a:t>
            </a:r>
            <a:endParaRPr lang="fr-CH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à coins arrondis 1"/>
          <p:cNvSpPr/>
          <p:nvPr/>
        </p:nvSpPr>
        <p:spPr>
          <a:xfrm>
            <a:off x="3779912" y="980728"/>
            <a:ext cx="3816424" cy="3744416"/>
          </a:xfrm>
          <a:prstGeom prst="roundRect">
            <a:avLst>
              <a:gd name="adj" fmla="val 4231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ctr"/>
            <a:endParaRPr lang="fr-CH" u="sng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549622" y="5350099"/>
            <a:ext cx="6120000" cy="46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r"/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Dinspre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Sibiu, 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Calea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Surii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Mici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</a:t>
            </a:r>
            <a:r>
              <a:rPr lang="fr-CH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), DN7H x DJ143B </a:t>
            </a:r>
          </a:p>
        </p:txBody>
      </p:sp>
    </p:spTree>
    <p:extLst>
      <p:ext uri="{BB962C8B-B14F-4D97-AF65-F5344CB8AC3E}">
        <p14:creationId xmlns:p14="http://schemas.microsoft.com/office/powerpoint/2010/main" val="151942079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ophie\Pictures\Christian1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471"/>
            <a:ext cx="8267529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èche droite 2"/>
          <p:cNvSpPr/>
          <p:nvPr/>
        </p:nvSpPr>
        <p:spPr>
          <a:xfrm flipH="1">
            <a:off x="5495889" y="2703888"/>
            <a:ext cx="2340000" cy="54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540000" rtlCol="0" anchor="ctr"/>
          <a:lstStyle/>
          <a:p>
            <a:pPr algn="ctr"/>
            <a:r>
              <a:rPr lang="fr-CH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  </a:t>
            </a:r>
            <a:r>
              <a:rPr lang="fr-CH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Sebes</a:t>
            </a:r>
            <a:endParaRPr lang="fr-CH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330198" y="2849976"/>
            <a:ext cx="396000" cy="2520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7H</a:t>
            </a:r>
            <a:endParaRPr lang="fr-CH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lèche droite 4"/>
          <p:cNvSpPr/>
          <p:nvPr/>
        </p:nvSpPr>
        <p:spPr>
          <a:xfrm flipH="1">
            <a:off x="5495889" y="3284984"/>
            <a:ext cx="2340000" cy="54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216000" rtlCol="0" anchor="ctr"/>
          <a:lstStyle/>
          <a:p>
            <a:pPr algn="r"/>
            <a:r>
              <a:rPr lang="fr-CH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Aeroport</a:t>
            </a:r>
            <a:endParaRPr lang="fr-CH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https://t2.ftcdn.net/jpg/00/06/12/33/400_F_6123319_UooFwBrI0QE3BmgtmsBXfC3HE5D35wB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84" y="3320984"/>
            <a:ext cx="648105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lèche droite 6"/>
          <p:cNvSpPr/>
          <p:nvPr/>
        </p:nvSpPr>
        <p:spPr>
          <a:xfrm>
            <a:off x="5558325" y="2039691"/>
            <a:ext cx="2520000" cy="54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rtlCol="0" anchor="ctr"/>
          <a:lstStyle/>
          <a:p>
            <a:r>
              <a:rPr lang="fr-CH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Ocna</a:t>
            </a:r>
            <a:r>
              <a:rPr lang="fr-CH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Sibiului</a:t>
            </a:r>
            <a:r>
              <a:rPr lang="fr-CH" dirty="0" smtClean="0">
                <a:latin typeface="Arial" panose="020B0604020202020204" pitchFamily="34" charset="0"/>
                <a:cs typeface="Arial" panose="020B0604020202020204" pitchFamily="34" charset="0"/>
              </a:rPr>
              <a:t>  9</a:t>
            </a:r>
            <a:endParaRPr lang="fr-C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lèche droite 7"/>
          <p:cNvSpPr/>
          <p:nvPr/>
        </p:nvSpPr>
        <p:spPr>
          <a:xfrm rot="10800000" flipH="1">
            <a:off x="5580112" y="1488432"/>
            <a:ext cx="2412000" cy="54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fr-CH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5.1 Russian road sign.sv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542431"/>
            <a:ext cx="504056" cy="432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 rot="-3420000">
            <a:off x="2614459" y="2631888"/>
            <a:ext cx="2700000" cy="144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2" name="Rectangle 11"/>
          <p:cNvSpPr/>
          <p:nvPr/>
        </p:nvSpPr>
        <p:spPr>
          <a:xfrm>
            <a:off x="3131840" y="5320539"/>
            <a:ext cx="5400000" cy="46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r"/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Calea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Surii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Mici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( 4 ), DN7H x DJ143B </a:t>
            </a:r>
          </a:p>
        </p:txBody>
      </p:sp>
      <p:sp>
        <p:nvSpPr>
          <p:cNvPr id="13" name="Organigramme : Connecteur page suivante 12"/>
          <p:cNvSpPr/>
          <p:nvPr/>
        </p:nvSpPr>
        <p:spPr>
          <a:xfrm>
            <a:off x="5621784" y="2165691"/>
            <a:ext cx="396000" cy="288000"/>
          </a:xfrm>
          <a:prstGeom prst="flowChartOffpageConnector">
            <a:avLst/>
          </a:prstGeom>
          <a:solidFill>
            <a:srgbClr val="0070C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CH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106B</a:t>
            </a:r>
          </a:p>
        </p:txBody>
      </p:sp>
    </p:spTree>
    <p:extLst>
      <p:ext uri="{BB962C8B-B14F-4D97-AF65-F5344CB8AC3E}">
        <p14:creationId xmlns:p14="http://schemas.microsoft.com/office/powerpoint/2010/main" val="168025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251520" y="260648"/>
            <a:ext cx="8640960" cy="619268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 algn="ctr">
              <a:buAutoNum type="arabicPeriod"/>
            </a:pPr>
            <a:r>
              <a:rPr lang="fr-CH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Coming</a:t>
            </a:r>
            <a:r>
              <a:rPr lang="fr-CH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endParaRPr lang="fr-CH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CH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CH" sz="40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fr-CH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) MANDRA 106B</a:t>
            </a:r>
            <a:endParaRPr lang="fr-CH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37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ophie\Pictures\Mandra0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08720"/>
            <a:ext cx="7296689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èche droite 2"/>
          <p:cNvSpPr/>
          <p:nvPr/>
        </p:nvSpPr>
        <p:spPr>
          <a:xfrm rot="-180000" flipH="1">
            <a:off x="2977575" y="3381086"/>
            <a:ext cx="1584000" cy="43092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540000" rtlCol="0" anchor="ctr"/>
          <a:lstStyle/>
          <a:p>
            <a:pPr algn="ctr"/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17 km</a:t>
            </a:r>
            <a:endParaRPr lang="fr-CH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0000">
            <a:off x="4078784" y="3411014"/>
            <a:ext cx="378041" cy="324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354918" y="1164928"/>
            <a:ext cx="2880000" cy="90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r"/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Mândra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( 1 ) </a:t>
            </a:r>
          </a:p>
          <a:p>
            <a:pPr algn="r"/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106B x 107B </a:t>
            </a:r>
          </a:p>
        </p:txBody>
      </p:sp>
    </p:spTree>
    <p:extLst>
      <p:ext uri="{BB962C8B-B14F-4D97-AF65-F5344CB8AC3E}">
        <p14:creationId xmlns:p14="http://schemas.microsoft.com/office/powerpoint/2010/main" val="80380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ophie\Pictures\Mandra0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4" y="692696"/>
            <a:ext cx="6671585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èche droite 2"/>
          <p:cNvSpPr/>
          <p:nvPr/>
        </p:nvSpPr>
        <p:spPr>
          <a:xfrm rot="10560000" flipH="1">
            <a:off x="4027301" y="1897146"/>
            <a:ext cx="1620000" cy="468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fr-CH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0000">
            <a:off x="4551717" y="1967637"/>
            <a:ext cx="420046" cy="360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131840" y="5049120"/>
            <a:ext cx="4320000" cy="5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r"/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Mândra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( 2 ) 106B x 107B </a:t>
            </a:r>
          </a:p>
        </p:txBody>
      </p:sp>
    </p:spTree>
    <p:extLst>
      <p:ext uri="{BB962C8B-B14F-4D97-AF65-F5344CB8AC3E}">
        <p14:creationId xmlns:p14="http://schemas.microsoft.com/office/powerpoint/2010/main" val="91406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ophie\Pictures\Mandra0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6712"/>
            <a:ext cx="7234822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à coins arrondis 2"/>
          <p:cNvSpPr/>
          <p:nvPr/>
        </p:nvSpPr>
        <p:spPr>
          <a:xfrm>
            <a:off x="3491880" y="1916552"/>
            <a:ext cx="2376264" cy="1440160"/>
          </a:xfrm>
          <a:prstGeom prst="roundRect">
            <a:avLst>
              <a:gd name="adj" fmla="val 7849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0" rtlCol="0" anchor="b"/>
          <a:lstStyle/>
          <a:p>
            <a:pPr algn="ctr"/>
            <a:r>
              <a:rPr lang="fr-CH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</a:t>
            </a:r>
            <a:endParaRPr lang="fr-CH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043768"/>
            <a:ext cx="504056" cy="63792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èche vers le bas 4"/>
          <p:cNvSpPr/>
          <p:nvPr/>
        </p:nvSpPr>
        <p:spPr>
          <a:xfrm rot="5400000">
            <a:off x="3757592" y="2042213"/>
            <a:ext cx="484632" cy="7200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6" name="Rectangle 5"/>
          <p:cNvSpPr/>
          <p:nvPr/>
        </p:nvSpPr>
        <p:spPr>
          <a:xfrm>
            <a:off x="3783772" y="2935091"/>
            <a:ext cx="576136" cy="2520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106B</a:t>
            </a:r>
            <a:endParaRPr lang="fr-CH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26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ophie\Pictures\Mandra0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9260"/>
            <a:ext cx="8136000" cy="5039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èche droite 2"/>
          <p:cNvSpPr/>
          <p:nvPr/>
        </p:nvSpPr>
        <p:spPr>
          <a:xfrm flipH="1">
            <a:off x="4094571" y="2493460"/>
            <a:ext cx="1620000" cy="43092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540000" rtlCol="0" anchor="ctr"/>
          <a:lstStyle/>
          <a:p>
            <a:pPr algn="ctr"/>
            <a:endParaRPr lang="fr-CH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546920"/>
            <a:ext cx="415698" cy="324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èche droite 4"/>
          <p:cNvSpPr/>
          <p:nvPr/>
        </p:nvSpPr>
        <p:spPr>
          <a:xfrm flipH="1">
            <a:off x="4094571" y="2981971"/>
            <a:ext cx="1620000" cy="36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792000" rtlCol="0" anchor="ctr"/>
          <a:lstStyle/>
          <a:p>
            <a:pPr algn="r"/>
            <a:r>
              <a:rPr lang="fr-CH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 </a:t>
            </a:r>
            <a:endParaRPr lang="fr-CH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95873" y="3050952"/>
            <a:ext cx="504000" cy="2160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106B</a:t>
            </a:r>
            <a:endParaRPr lang="fr-CH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lèche droite 6"/>
          <p:cNvSpPr/>
          <p:nvPr/>
        </p:nvSpPr>
        <p:spPr>
          <a:xfrm>
            <a:off x="4094571" y="3429000"/>
            <a:ext cx="1620000" cy="36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fr-CH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Ludos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93536" y="3483000"/>
            <a:ext cx="504000" cy="2160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106T</a:t>
            </a:r>
            <a:endParaRPr lang="fr-CH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79912" y="1484784"/>
            <a:ext cx="4680000" cy="72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r"/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Ocna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Sibiului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( 1a ) 106B</a:t>
            </a:r>
          </a:p>
          <a:p>
            <a:pPr algn="r"/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Strada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Mijloc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fr-CH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trada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fr-CH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 </a:t>
            </a:r>
          </a:p>
        </p:txBody>
      </p:sp>
    </p:spTree>
    <p:extLst>
      <p:ext uri="{BB962C8B-B14F-4D97-AF65-F5344CB8AC3E}">
        <p14:creationId xmlns:p14="http://schemas.microsoft.com/office/powerpoint/2010/main" val="370679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ophie\Pictures\Cisnadie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45" y="555133"/>
            <a:ext cx="7758932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67744" y="2492896"/>
            <a:ext cx="2520000" cy="1764016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7" name="Rectangle 6"/>
          <p:cNvSpPr/>
          <p:nvPr/>
        </p:nvSpPr>
        <p:spPr>
          <a:xfrm>
            <a:off x="3518160" y="2888952"/>
            <a:ext cx="45719" cy="126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8" name="Double flèche horizontale 7"/>
          <p:cNvSpPr/>
          <p:nvPr/>
        </p:nvSpPr>
        <p:spPr>
          <a:xfrm>
            <a:off x="2847173" y="2831504"/>
            <a:ext cx="1404016" cy="108000"/>
          </a:xfrm>
          <a:prstGeom prst="left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" name="Rectangle 1"/>
          <p:cNvSpPr/>
          <p:nvPr/>
        </p:nvSpPr>
        <p:spPr>
          <a:xfrm>
            <a:off x="2578792" y="3111133"/>
            <a:ext cx="666096" cy="28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Sibiu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72439" y="3118728"/>
            <a:ext cx="1039996" cy="540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Bucuresti</a:t>
            </a:r>
          </a:p>
          <a:p>
            <a:r>
              <a:rPr lang="fr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Brasov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303" y="3717032"/>
            <a:ext cx="305713" cy="360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344952" y="2595670"/>
            <a:ext cx="360000" cy="216024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fr-CH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344952" y="2888952"/>
            <a:ext cx="360000" cy="216024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355976" y="2594041"/>
            <a:ext cx="360000" cy="216024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fr-CH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352435" y="2885504"/>
            <a:ext cx="360000" cy="216024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Rectangle 15"/>
          <p:cNvSpPr/>
          <p:nvPr/>
        </p:nvSpPr>
        <p:spPr>
          <a:xfrm rot="-1920000">
            <a:off x="5522412" y="3302896"/>
            <a:ext cx="648000" cy="14401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7" name="Rectangle 16"/>
          <p:cNvSpPr/>
          <p:nvPr/>
        </p:nvSpPr>
        <p:spPr>
          <a:xfrm>
            <a:off x="3909339" y="5229200"/>
            <a:ext cx="4500000" cy="5040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08000" rtlCol="0" anchor="ctr"/>
          <a:lstStyle/>
          <a:p>
            <a:pPr algn="r"/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Cisnadie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=&gt; Sibiu   106D</a:t>
            </a:r>
          </a:p>
        </p:txBody>
      </p:sp>
    </p:spTree>
    <p:extLst>
      <p:ext uri="{BB962C8B-B14F-4D97-AF65-F5344CB8AC3E}">
        <p14:creationId xmlns:p14="http://schemas.microsoft.com/office/powerpoint/2010/main" val="259215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ophie\Pictures\Mandra0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164" y="476672"/>
            <a:ext cx="7356835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èche droite 2"/>
          <p:cNvSpPr/>
          <p:nvPr/>
        </p:nvSpPr>
        <p:spPr>
          <a:xfrm flipH="1">
            <a:off x="3581980" y="2816672"/>
            <a:ext cx="1620000" cy="36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612000" rtlCol="0" anchor="ctr"/>
          <a:lstStyle/>
          <a:p>
            <a:pPr algn="r"/>
            <a:r>
              <a:rPr lang="fr-CH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Mandra</a:t>
            </a:r>
            <a:r>
              <a:rPr lang="fr-CH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CH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27653" y="2888672"/>
            <a:ext cx="504000" cy="2160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106B</a:t>
            </a:r>
            <a:endParaRPr lang="fr-CH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lèche droite 6"/>
          <p:cNvSpPr/>
          <p:nvPr/>
        </p:nvSpPr>
        <p:spPr>
          <a:xfrm>
            <a:off x="3581980" y="2348880"/>
            <a:ext cx="1620000" cy="36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fr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Sibiu   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07904" y="2429854"/>
            <a:ext cx="504000" cy="2160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106B</a:t>
            </a:r>
            <a:endParaRPr lang="fr-CH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lèche droite 8"/>
          <p:cNvSpPr/>
          <p:nvPr/>
        </p:nvSpPr>
        <p:spPr>
          <a:xfrm rot="10800000" flipH="1">
            <a:off x="3597756" y="1772816"/>
            <a:ext cx="1620000" cy="468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fr-CH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536" y="1808816"/>
            <a:ext cx="555464" cy="396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868144" y="2348672"/>
            <a:ext cx="2916000" cy="108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r"/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Ocna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Sibiului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( 1a ) 106B</a:t>
            </a:r>
          </a:p>
          <a:p>
            <a:pPr algn="r"/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Strada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Mijloc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r"/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fr-CH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trada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fr-CH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 </a:t>
            </a:r>
          </a:p>
        </p:txBody>
      </p:sp>
    </p:spTree>
    <p:extLst>
      <p:ext uri="{BB962C8B-B14F-4D97-AF65-F5344CB8AC3E}">
        <p14:creationId xmlns:p14="http://schemas.microsoft.com/office/powerpoint/2010/main" val="133683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ophie\Pictures\Mandra06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33" y="891621"/>
            <a:ext cx="7892656" cy="48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à coins arrondis 2"/>
          <p:cNvSpPr/>
          <p:nvPr/>
        </p:nvSpPr>
        <p:spPr>
          <a:xfrm>
            <a:off x="2537111" y="1040690"/>
            <a:ext cx="1800000" cy="900000"/>
          </a:xfrm>
          <a:prstGeom prst="roundRect">
            <a:avLst>
              <a:gd name="adj" fmla="val 7849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0" rtlCol="0" anchor="b"/>
          <a:lstStyle/>
          <a:p>
            <a:pPr algn="ctr"/>
            <a:r>
              <a:rPr lang="fr-CH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</a:t>
            </a:r>
            <a:endParaRPr lang="fr-CH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680" y="1097377"/>
            <a:ext cx="360000" cy="455608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826612" y="1595366"/>
            <a:ext cx="576136" cy="2520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106B</a:t>
            </a:r>
            <a:endParaRPr lang="fr-CH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lèche vers le bas 5"/>
          <p:cNvSpPr/>
          <p:nvPr/>
        </p:nvSpPr>
        <p:spPr>
          <a:xfrm rot="5400000">
            <a:off x="3617111" y="950690"/>
            <a:ext cx="360000" cy="7200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7" name="Flèche droite 6"/>
          <p:cNvSpPr/>
          <p:nvPr/>
        </p:nvSpPr>
        <p:spPr>
          <a:xfrm>
            <a:off x="2537111" y="2060848"/>
            <a:ext cx="2016000" cy="432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fr-CH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Mandra</a:t>
            </a:r>
            <a:r>
              <a:rPr lang="fr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lèche droite 7"/>
          <p:cNvSpPr/>
          <p:nvPr/>
        </p:nvSpPr>
        <p:spPr>
          <a:xfrm>
            <a:off x="2537111" y="2573248"/>
            <a:ext cx="2016000" cy="432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fr-CH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Ludos</a:t>
            </a:r>
            <a:r>
              <a:rPr lang="fr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46612" y="2150848"/>
            <a:ext cx="576136" cy="2520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106B</a:t>
            </a:r>
            <a:endParaRPr lang="fr-CH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19619" y="2663248"/>
            <a:ext cx="576136" cy="2520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106T</a:t>
            </a:r>
            <a:endParaRPr lang="fr-CH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220072" y="1127366"/>
            <a:ext cx="3060000" cy="14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r"/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Ocna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Sibiului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( 2a ) </a:t>
            </a:r>
          </a:p>
          <a:p>
            <a:pPr algn="r"/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106B</a:t>
            </a:r>
          </a:p>
          <a:p>
            <a:pPr algn="r"/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Strada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Bailor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r"/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fr-CH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trada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fr-CH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 </a:t>
            </a:r>
          </a:p>
        </p:txBody>
      </p:sp>
    </p:spTree>
    <p:extLst>
      <p:ext uri="{BB962C8B-B14F-4D97-AF65-F5344CB8AC3E}">
        <p14:creationId xmlns:p14="http://schemas.microsoft.com/office/powerpoint/2010/main" val="354344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ophie\Pictures\Mandra0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24744"/>
            <a:ext cx="7971286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lèche droite 3"/>
          <p:cNvSpPr/>
          <p:nvPr/>
        </p:nvSpPr>
        <p:spPr>
          <a:xfrm rot="10800000" flipH="1">
            <a:off x="2843055" y="1520792"/>
            <a:ext cx="1800000" cy="504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fr-CH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lèche droite 4"/>
          <p:cNvSpPr/>
          <p:nvPr/>
        </p:nvSpPr>
        <p:spPr>
          <a:xfrm>
            <a:off x="2843055" y="2102685"/>
            <a:ext cx="1800000" cy="504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fr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Sibiu </a:t>
            </a:r>
            <a:r>
              <a:rPr lang="fr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15816" y="2228685"/>
            <a:ext cx="576136" cy="2520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106B</a:t>
            </a:r>
            <a:endParaRPr lang="fr-CH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891" y="1574791"/>
            <a:ext cx="555464" cy="396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5187198" y="1520791"/>
            <a:ext cx="3060000" cy="162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ctr"/>
          <a:lstStyle/>
          <a:p>
            <a:pPr algn="r"/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Ocna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Sibiului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( 2b ) </a:t>
            </a:r>
          </a:p>
          <a:p>
            <a:pPr algn="r"/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106B</a:t>
            </a:r>
          </a:p>
          <a:p>
            <a:pPr algn="r"/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Strada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Garii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r"/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fr-CH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trada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fr-CH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 </a:t>
            </a:r>
          </a:p>
        </p:txBody>
      </p:sp>
    </p:spTree>
    <p:extLst>
      <p:ext uri="{BB962C8B-B14F-4D97-AF65-F5344CB8AC3E}">
        <p14:creationId xmlns:p14="http://schemas.microsoft.com/office/powerpoint/2010/main" val="278746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Sophie\Pictures\Mandra0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45" y="836711"/>
            <a:ext cx="6784624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à coins arrondis 2"/>
          <p:cNvSpPr/>
          <p:nvPr/>
        </p:nvSpPr>
        <p:spPr>
          <a:xfrm>
            <a:off x="3491880" y="1916552"/>
            <a:ext cx="2376264" cy="1080000"/>
          </a:xfrm>
          <a:prstGeom prst="roundRect">
            <a:avLst>
              <a:gd name="adj" fmla="val 7849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0" rtlCol="0" anchor="b"/>
          <a:lstStyle/>
          <a:p>
            <a:pPr algn="ctr"/>
            <a:r>
              <a:rPr lang="fr-CH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</a:t>
            </a:r>
            <a:endParaRPr lang="fr-CH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957" y="1988840"/>
            <a:ext cx="534337" cy="504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èche vers le bas 4"/>
          <p:cNvSpPr/>
          <p:nvPr/>
        </p:nvSpPr>
        <p:spPr>
          <a:xfrm rot="5400000">
            <a:off x="3835285" y="1844992"/>
            <a:ext cx="396000" cy="7200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7" name="Rectangle 6"/>
          <p:cNvSpPr/>
          <p:nvPr/>
        </p:nvSpPr>
        <p:spPr>
          <a:xfrm>
            <a:off x="3783772" y="2555897"/>
            <a:ext cx="576136" cy="2520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106B</a:t>
            </a:r>
            <a:endParaRPr lang="fr-CH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lèche droite 7"/>
          <p:cNvSpPr/>
          <p:nvPr/>
        </p:nvSpPr>
        <p:spPr>
          <a:xfrm>
            <a:off x="3486988" y="3104711"/>
            <a:ext cx="2381156" cy="432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8000" rtlCol="0" anchor="ctr"/>
          <a:lstStyle/>
          <a:p>
            <a:r>
              <a:rPr lang="fr-CH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Mandra</a:t>
            </a:r>
            <a:r>
              <a:rPr lang="fr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lèche droite 8"/>
          <p:cNvSpPr/>
          <p:nvPr/>
        </p:nvSpPr>
        <p:spPr>
          <a:xfrm>
            <a:off x="3486988" y="3624725"/>
            <a:ext cx="2381156" cy="432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8000" rtlCol="0" anchor="ctr"/>
          <a:lstStyle/>
          <a:p>
            <a:r>
              <a:rPr lang="fr-CH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Ludos</a:t>
            </a:r>
            <a:r>
              <a:rPr lang="fr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73285" y="3209432"/>
            <a:ext cx="504000" cy="2160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106B</a:t>
            </a:r>
            <a:endParaRPr lang="fr-CH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42792" y="3714725"/>
            <a:ext cx="576136" cy="2520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106T</a:t>
            </a:r>
            <a:endParaRPr lang="fr-CH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79957" y="908720"/>
            <a:ext cx="4320000" cy="72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t"/>
          <a:lstStyle/>
          <a:p>
            <a:pPr algn="r"/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Ocna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Sibiului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( 3a ) 106B</a:t>
            </a:r>
          </a:p>
        </p:txBody>
      </p:sp>
      <p:sp>
        <p:nvSpPr>
          <p:cNvPr id="2" name="Rectangle 1"/>
          <p:cNvSpPr/>
          <p:nvPr/>
        </p:nvSpPr>
        <p:spPr>
          <a:xfrm>
            <a:off x="3642792" y="1268720"/>
            <a:ext cx="2729408" cy="28807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tlCol="0" anchor="ctr"/>
          <a:lstStyle/>
          <a:p>
            <a:pPr algn="ctr"/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Ocna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Bai       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Iesire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pic>
        <p:nvPicPr>
          <p:cNvPr id="13" name="Picture 2" descr="CH-Hinweissignal-Parkieren gestattet.sv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496" y="1304756"/>
            <a:ext cx="21600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923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Sophie\Pictures\Mandra09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548680"/>
            <a:ext cx="6111870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à coins arrondis 2"/>
          <p:cNvSpPr/>
          <p:nvPr/>
        </p:nvSpPr>
        <p:spPr>
          <a:xfrm>
            <a:off x="3491880" y="1916552"/>
            <a:ext cx="2376264" cy="1080000"/>
          </a:xfrm>
          <a:prstGeom prst="roundRect">
            <a:avLst>
              <a:gd name="adj" fmla="val 7849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0" rtlCol="0" anchor="b"/>
          <a:lstStyle/>
          <a:p>
            <a:pPr algn="ctr"/>
            <a:r>
              <a:rPr lang="fr-CH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</a:t>
            </a:r>
            <a:endParaRPr lang="fr-CH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957" y="1988840"/>
            <a:ext cx="534337" cy="504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èche vers le bas 4"/>
          <p:cNvSpPr/>
          <p:nvPr/>
        </p:nvSpPr>
        <p:spPr>
          <a:xfrm rot="5400000">
            <a:off x="3835285" y="1844992"/>
            <a:ext cx="396000" cy="7200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6" name="Rectangle 5"/>
          <p:cNvSpPr/>
          <p:nvPr/>
        </p:nvSpPr>
        <p:spPr>
          <a:xfrm>
            <a:off x="3783772" y="2555897"/>
            <a:ext cx="576136" cy="2520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106B</a:t>
            </a:r>
            <a:endParaRPr lang="fr-CH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lèche droite 6"/>
          <p:cNvSpPr/>
          <p:nvPr/>
        </p:nvSpPr>
        <p:spPr>
          <a:xfrm>
            <a:off x="3486988" y="3104711"/>
            <a:ext cx="2381156" cy="432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8000" rtlCol="0" anchor="ctr"/>
          <a:lstStyle/>
          <a:p>
            <a:r>
              <a:rPr lang="fr-CH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Mandra</a:t>
            </a:r>
            <a:r>
              <a:rPr lang="fr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lèche droite 7"/>
          <p:cNvSpPr/>
          <p:nvPr/>
        </p:nvSpPr>
        <p:spPr>
          <a:xfrm>
            <a:off x="3486988" y="3624725"/>
            <a:ext cx="2381156" cy="432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8000" rtlCol="0" anchor="ctr"/>
          <a:lstStyle/>
          <a:p>
            <a:r>
              <a:rPr lang="fr-CH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Ludos</a:t>
            </a:r>
            <a:r>
              <a:rPr lang="fr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73285" y="3209432"/>
            <a:ext cx="504000" cy="2160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106B</a:t>
            </a:r>
            <a:endParaRPr lang="fr-CH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42792" y="3714725"/>
            <a:ext cx="576136" cy="2520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106T</a:t>
            </a:r>
            <a:endParaRPr lang="fr-CH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779957" y="908720"/>
            <a:ext cx="4320000" cy="72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80000" rtlCol="0" anchor="t"/>
          <a:lstStyle/>
          <a:p>
            <a:pPr algn="r"/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Ocna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Sibiului</a:t>
            </a:r>
            <a:r>
              <a:rPr lang="fr-CH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( 3b ) 106B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642792" y="1268720"/>
            <a:ext cx="2729408" cy="28807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tlCol="0" anchor="ctr"/>
          <a:lstStyle/>
          <a:p>
            <a:pPr algn="ctr"/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Ocna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Bai       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Iesire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pic>
        <p:nvPicPr>
          <p:cNvPr id="13" name="Picture 2" descr="CH-Hinweissignal-Parkieren gestattet.sv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25" y="1304756"/>
            <a:ext cx="21600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15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ophie\Pictures\Mandra1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44363"/>
            <a:ext cx="8015527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lèche droite 3"/>
          <p:cNvSpPr/>
          <p:nvPr/>
        </p:nvSpPr>
        <p:spPr>
          <a:xfrm flipH="1">
            <a:off x="2095195" y="2732970"/>
            <a:ext cx="2196000" cy="972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252000" rtlCol="0" anchor="ctr"/>
          <a:lstStyle/>
          <a:p>
            <a:pPr algn="r"/>
            <a:r>
              <a:rPr lang="fr-CH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Sibiu  </a:t>
            </a:r>
            <a:r>
              <a:rPr lang="fr-CH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106B</a:t>
            </a:r>
          </a:p>
          <a:p>
            <a:pPr algn="r"/>
            <a:endParaRPr lang="fr-CH" sz="9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fr-CH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fr-CH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Sura</a:t>
            </a:r>
            <a:r>
              <a:rPr lang="fr-CH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Micâ</a:t>
            </a:r>
            <a:r>
              <a:rPr lang="fr-CH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CH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17786" y="2919141"/>
            <a:ext cx="504000" cy="234344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468000" rtlCol="0" anchor="ctr"/>
          <a:lstStyle/>
          <a:p>
            <a:pPr algn="r"/>
            <a:endParaRPr lang="fr-CH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lèche droite 6"/>
          <p:cNvSpPr/>
          <p:nvPr/>
        </p:nvSpPr>
        <p:spPr>
          <a:xfrm flipH="1">
            <a:off x="2095195" y="2060848"/>
            <a:ext cx="2196000" cy="54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540000" rtlCol="0" anchor="ctr"/>
          <a:lstStyle/>
          <a:p>
            <a:pPr algn="ctr"/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9 km</a:t>
            </a:r>
            <a:endParaRPr lang="fr-CH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668" y="2114848"/>
            <a:ext cx="612284" cy="432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lèche droite 8"/>
          <p:cNvSpPr/>
          <p:nvPr/>
        </p:nvSpPr>
        <p:spPr>
          <a:xfrm>
            <a:off x="4499992" y="2753549"/>
            <a:ext cx="2376000" cy="972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r>
              <a:rPr lang="fr-CH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106B</a:t>
            </a:r>
            <a:r>
              <a:rPr lang="fr-CH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fr-CH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Mandra</a:t>
            </a:r>
            <a:r>
              <a:rPr lang="fr-CH" dirty="0" smtClean="0">
                <a:latin typeface="Arial" panose="020B0604020202020204" pitchFamily="34" charset="0"/>
                <a:cs typeface="Arial" panose="020B0604020202020204" pitchFamily="34" charset="0"/>
              </a:rPr>
              <a:t> 10</a:t>
            </a:r>
          </a:p>
          <a:p>
            <a:endParaRPr lang="fr-CH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H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Ocna</a:t>
            </a:r>
            <a:r>
              <a:rPr lang="fr-CH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Sibiului</a:t>
            </a:r>
            <a:r>
              <a:rPr lang="fr-CH" dirty="0" smtClean="0">
                <a:latin typeface="Arial" panose="020B0604020202020204" pitchFamily="34" charset="0"/>
                <a:cs typeface="Arial" panose="020B0604020202020204" pitchFamily="34" charset="0"/>
              </a:rPr>
              <a:t>  3   </a:t>
            </a:r>
            <a:endParaRPr lang="fr-C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44008" y="2919141"/>
            <a:ext cx="432048" cy="252000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468000" rtlCol="0" anchor="ctr"/>
          <a:lstStyle/>
          <a:p>
            <a:pPr algn="r"/>
            <a:endParaRPr lang="fr-CH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98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Sophie\Pictures\Mandra1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966" y="656680"/>
            <a:ext cx="6986320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lèche droite 6"/>
          <p:cNvSpPr/>
          <p:nvPr/>
        </p:nvSpPr>
        <p:spPr>
          <a:xfrm flipH="1">
            <a:off x="3466467" y="3086680"/>
            <a:ext cx="2401593" cy="684344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900000" rtlCol="0" anchor="ctr"/>
          <a:lstStyle/>
          <a:p>
            <a:pPr algn="ctr"/>
            <a:r>
              <a:rPr lang="fr-CH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Ocna</a:t>
            </a:r>
            <a:r>
              <a:rPr lang="fr-CH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Sibiuilui</a:t>
            </a:r>
            <a:r>
              <a:rPr lang="fr-CH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CH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lèche droite 7"/>
          <p:cNvSpPr/>
          <p:nvPr/>
        </p:nvSpPr>
        <p:spPr>
          <a:xfrm rot="10800000" flipH="1">
            <a:off x="3417448" y="1844824"/>
            <a:ext cx="2419436" cy="504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fr-CH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lèche droite 8"/>
          <p:cNvSpPr/>
          <p:nvPr/>
        </p:nvSpPr>
        <p:spPr>
          <a:xfrm>
            <a:off x="3430781" y="2434697"/>
            <a:ext cx="2419436" cy="504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0" rtlCol="0" anchor="ctr"/>
          <a:lstStyle/>
          <a:p>
            <a:r>
              <a:rPr lang="fr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Sibiu </a:t>
            </a:r>
            <a:r>
              <a:rPr lang="fr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63888" y="2547115"/>
            <a:ext cx="576136" cy="2520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106B</a:t>
            </a:r>
            <a:endParaRPr lang="fr-CH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820" y="1898824"/>
            <a:ext cx="487204" cy="396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148064" y="3302852"/>
            <a:ext cx="576136" cy="2520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106B</a:t>
            </a:r>
            <a:endParaRPr lang="fr-CH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85835" y="710883"/>
            <a:ext cx="1581752" cy="41764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468000" rtlCol="0" anchor="ctr"/>
          <a:lstStyle/>
          <a:p>
            <a:pPr algn="r"/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Micâ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( 1 )</a:t>
            </a:r>
          </a:p>
          <a:p>
            <a:pPr algn="r"/>
            <a:endParaRPr lang="fr-CH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Strada</a:t>
            </a:r>
            <a:endParaRPr lang="fr-CH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Principalâ</a:t>
            </a:r>
            <a:endParaRPr lang="fr-CH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106B</a:t>
            </a:r>
          </a:p>
          <a:p>
            <a:pPr algn="r"/>
            <a:endParaRPr lang="fr-CH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  <a:p>
            <a:pPr algn="r"/>
            <a:endParaRPr lang="fr-CH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Strada</a:t>
            </a:r>
            <a:endParaRPr lang="fr-CH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Vitelor</a:t>
            </a:r>
            <a:endParaRPr lang="fr-CH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61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ophie\Pictures\Mandra13b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48680"/>
            <a:ext cx="7267762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entagone 1"/>
          <p:cNvSpPr/>
          <p:nvPr/>
        </p:nvSpPr>
        <p:spPr>
          <a:xfrm rot="16200000">
            <a:off x="3347897" y="3014664"/>
            <a:ext cx="1116000" cy="540000"/>
          </a:xfrm>
          <a:prstGeom prst="homePlat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108000" tIns="72000" rIns="360000" rtlCol="0" anchor="b"/>
          <a:lstStyle/>
          <a:p>
            <a:r>
              <a:rPr lang="fr-CH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</a:t>
            </a:r>
          </a:p>
        </p:txBody>
      </p:sp>
      <p:pic>
        <p:nvPicPr>
          <p:cNvPr id="4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054" y="3038528"/>
            <a:ext cx="306142" cy="432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90137" y="3856397"/>
            <a:ext cx="53976" cy="74978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468000" rtlCol="0" anchor="ctr"/>
          <a:lstStyle/>
          <a:p>
            <a:pPr algn="r"/>
            <a:endParaRPr lang="fr-CH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27785" y="968218"/>
            <a:ext cx="5488796" cy="17281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468000" rtlCol="0" anchor="ctr"/>
          <a:lstStyle/>
          <a:p>
            <a:pPr algn="ctr"/>
            <a:r>
              <a:rPr lang="fr-CH" sz="1600" u="sng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Sura</a:t>
            </a:r>
            <a:r>
              <a:rPr lang="fr-CH" sz="1600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600" u="sng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Micâ</a:t>
            </a:r>
            <a:r>
              <a:rPr lang="fr-CH" sz="1600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( 2 )  106B</a:t>
            </a:r>
          </a:p>
          <a:p>
            <a:pPr algn="ctr"/>
            <a:r>
              <a:rPr lang="fr-CH" sz="1600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r"/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Strada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Dupa Suri</a:t>
            </a:r>
          </a:p>
          <a:p>
            <a:pPr algn="r"/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Strada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Principale</a:t>
            </a:r>
          </a:p>
          <a:p>
            <a:pPr algn="r"/>
            <a:endParaRPr lang="fr-CH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Zoning industriel Sibiu -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Micâ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accès 2</a:t>
            </a:r>
          </a:p>
        </p:txBody>
      </p:sp>
    </p:spTree>
    <p:extLst>
      <p:ext uri="{BB962C8B-B14F-4D97-AF65-F5344CB8AC3E}">
        <p14:creationId xmlns:p14="http://schemas.microsoft.com/office/powerpoint/2010/main" val="421693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ophie\Pictures\Mandra1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64704"/>
            <a:ext cx="7994542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à coins arrondis 1"/>
          <p:cNvSpPr/>
          <p:nvPr/>
        </p:nvSpPr>
        <p:spPr>
          <a:xfrm>
            <a:off x="1475656" y="872816"/>
            <a:ext cx="2484000" cy="900000"/>
          </a:xfrm>
          <a:prstGeom prst="roundRect">
            <a:avLst>
              <a:gd name="adj" fmla="val 663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Ins="468000" rtlCol="0" anchor="ctr"/>
          <a:lstStyle/>
          <a:p>
            <a:pPr algn="ctr"/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Industrial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SURA MICA</a:t>
            </a:r>
          </a:p>
        </p:txBody>
      </p:sp>
      <p:pic>
        <p:nvPicPr>
          <p:cNvPr id="4" name="Picture 2" descr="http://quiz-code-route.fr/panneaux/ID3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786" y="1142816"/>
            <a:ext cx="489285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èche vers le bas 4"/>
          <p:cNvSpPr/>
          <p:nvPr/>
        </p:nvSpPr>
        <p:spPr>
          <a:xfrm rot="5400000">
            <a:off x="1673672" y="1187507"/>
            <a:ext cx="252000" cy="360000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6" name="Rectangle 5"/>
          <p:cNvSpPr/>
          <p:nvPr/>
        </p:nvSpPr>
        <p:spPr>
          <a:xfrm rot="-1020000">
            <a:off x="2490645" y="2886278"/>
            <a:ext cx="1224000" cy="72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8" name="Rectangle 7"/>
          <p:cNvSpPr/>
          <p:nvPr/>
        </p:nvSpPr>
        <p:spPr>
          <a:xfrm>
            <a:off x="4139952" y="980727"/>
            <a:ext cx="4500000" cy="17281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252000" rtlCol="0" anchor="ctr"/>
          <a:lstStyle/>
          <a:p>
            <a:pPr algn="ctr"/>
            <a:r>
              <a:rPr lang="fr-CH" sz="1600" u="sng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Sura</a:t>
            </a:r>
            <a:r>
              <a:rPr lang="fr-CH" sz="1600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600" u="sng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Micâ</a:t>
            </a:r>
            <a:r>
              <a:rPr lang="fr-CH" sz="1600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( 3 )  106B</a:t>
            </a:r>
          </a:p>
          <a:p>
            <a:pPr algn="ctr"/>
            <a:r>
              <a:rPr lang="fr-CH" sz="1600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r"/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Strada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Dupa Suri</a:t>
            </a:r>
          </a:p>
          <a:p>
            <a:pPr algn="r"/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Strada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Principale</a:t>
            </a:r>
          </a:p>
          <a:p>
            <a:pPr algn="r"/>
            <a:endParaRPr lang="fr-CH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Zoning industriel Sibiu -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Micâ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accès 2</a:t>
            </a:r>
          </a:p>
        </p:txBody>
      </p:sp>
    </p:spTree>
    <p:extLst>
      <p:ext uri="{BB962C8B-B14F-4D97-AF65-F5344CB8AC3E}">
        <p14:creationId xmlns:p14="http://schemas.microsoft.com/office/powerpoint/2010/main" val="100542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ophie\Pictures\Mandra1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75" y="472077"/>
            <a:ext cx="7680000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èche droite 2"/>
          <p:cNvSpPr/>
          <p:nvPr/>
        </p:nvSpPr>
        <p:spPr>
          <a:xfrm flipH="1">
            <a:off x="2771800" y="2541601"/>
            <a:ext cx="2520000" cy="54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540000" rtlCol="0" anchor="ctr"/>
          <a:lstStyle/>
          <a:p>
            <a:pPr algn="ctr"/>
            <a:endParaRPr lang="fr-CH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lèche droite 3"/>
          <p:cNvSpPr/>
          <p:nvPr/>
        </p:nvSpPr>
        <p:spPr>
          <a:xfrm flipH="1">
            <a:off x="2771800" y="3212976"/>
            <a:ext cx="2511120" cy="54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900000" rtlCol="0" anchor="ctr"/>
          <a:lstStyle/>
          <a:p>
            <a:pPr algn="r"/>
            <a:r>
              <a:rPr lang="fr-CH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Sibiu</a:t>
            </a:r>
            <a:r>
              <a:rPr lang="fr-CH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CH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lèche droite 4"/>
          <p:cNvSpPr/>
          <p:nvPr/>
        </p:nvSpPr>
        <p:spPr>
          <a:xfrm>
            <a:off x="2805004" y="3841435"/>
            <a:ext cx="2477915" cy="540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lang="fr-CH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Ocna</a:t>
            </a:r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Sibiului</a:t>
            </a:r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fr-CH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5.1 Russian road sig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197" y="2593216"/>
            <a:ext cx="612284" cy="432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652120" y="1556792"/>
            <a:ext cx="2520280" cy="28083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468000" rtlCol="0" anchor="ctr"/>
          <a:lstStyle/>
          <a:p>
            <a:pPr algn="r"/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Sura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Micâ</a:t>
            </a:r>
            <a:r>
              <a:rPr lang="fr-CH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( 4 )</a:t>
            </a:r>
          </a:p>
        </p:txBody>
      </p:sp>
      <p:sp>
        <p:nvSpPr>
          <p:cNvPr id="8" name="Rectangle 7"/>
          <p:cNvSpPr/>
          <p:nvPr/>
        </p:nvSpPr>
        <p:spPr>
          <a:xfrm>
            <a:off x="4558375" y="3352077"/>
            <a:ext cx="576136" cy="252000"/>
          </a:xfrm>
          <a:prstGeom prst="rect">
            <a:avLst/>
          </a:prstGeom>
          <a:solidFill>
            <a:srgbClr val="FF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106B</a:t>
            </a:r>
            <a:endParaRPr lang="fr-CH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27817" y="3985435"/>
            <a:ext cx="576136" cy="252000"/>
          </a:xfrm>
          <a:prstGeom prst="rect">
            <a:avLst/>
          </a:prstGeom>
          <a:solidFill>
            <a:srgbClr val="FF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106B</a:t>
            </a:r>
            <a:endParaRPr lang="fr-CH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40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icaire">
  <a:themeElements>
    <a:clrScheme name="Apothicaire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othicaire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icaire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solidFill>
            <a:srgbClr val="FFFF00"/>
          </a:solidFill>
        </a:ln>
      </a:spPr>
      <a:bodyPr lIns="108000" rIns="180000" rtlCol="0" anchor="ctr"/>
      <a:lstStyle>
        <a:defPPr algn="ctr">
          <a:defRPr u="sng" dirty="0" err="1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4050</TotalTime>
  <Words>2839</Words>
  <Application>Microsoft Office PowerPoint</Application>
  <PresentationFormat>Affichage à l'écran (4:3)</PresentationFormat>
  <Paragraphs>1200</Paragraphs>
  <Slides>227</Slides>
  <Notes>2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227</vt:i4>
      </vt:variant>
    </vt:vector>
  </HeadingPairs>
  <TitlesOfParts>
    <vt:vector size="228" baseType="lpstr">
      <vt:lpstr>Apothicaire</vt:lpstr>
      <vt:lpstr>SPRE AUTOSTRADA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Sophie</dc:creator>
  <cp:lastModifiedBy>Sophie</cp:lastModifiedBy>
  <cp:revision>492</cp:revision>
  <dcterms:created xsi:type="dcterms:W3CDTF">2016-09-01T12:30:51Z</dcterms:created>
  <dcterms:modified xsi:type="dcterms:W3CDTF">2016-10-03T09:28:40Z</dcterms:modified>
</cp:coreProperties>
</file>