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</a:t>
            </a:r>
            <a:r>
              <a:rPr lang="fr-FR" sz="2000" dirty="0" smtClean="0"/>
              <a:t>Qui décide de bannir quelqu’un de la cité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4330" y="2078238"/>
            <a:ext cx="5323698" cy="3992774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En quoi le combat hoplitique repose-t-il sur les valeurs d’égalité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00200"/>
            <a:ext cx="8640960" cy="5069160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Pourquoi la </a:t>
            </a:r>
            <a:r>
              <a:rPr lang="fr-FR" sz="2000" dirty="0"/>
              <a:t>fête des panathénées </a:t>
            </a:r>
            <a:r>
              <a:rPr lang="fr-FR" sz="2000" dirty="0" smtClean="0"/>
              <a:t>renforce-t-elle </a:t>
            </a:r>
            <a:r>
              <a:rPr lang="fr-FR" sz="2000" dirty="0"/>
              <a:t>la cohésion de la cité athénienne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1251" y="749189"/>
            <a:ext cx="5225554" cy="6696744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Quelle est la position de la femme athénienne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0171" y="1734365"/>
            <a:ext cx="5107674" cy="4896544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 est l’attitude du citoyen avec sa femme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9223" y="1433265"/>
            <a:ext cx="5225554" cy="5328592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Qui sont les métèques?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3722" y="2120853"/>
            <a:ext cx="5160574" cy="4032448"/>
          </a:xfrm>
        </p:spPr>
      </p:pic>
    </p:spTree>
    <p:extLst>
      <p:ext uri="{BB962C8B-B14F-4D97-AF65-F5344CB8AC3E}">
        <p14:creationId xmlns:p14="http://schemas.microsoft.com/office/powerpoint/2010/main" val="384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Comment Platon recommande-t-il de traiter les métèques?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5723" y="1892829"/>
            <a:ext cx="5136570" cy="4608512"/>
          </a:xfrm>
        </p:spPr>
      </p:pic>
    </p:spTree>
    <p:extLst>
      <p:ext uri="{BB962C8B-B14F-4D97-AF65-F5344CB8AC3E}">
        <p14:creationId xmlns:p14="http://schemas.microsoft.com/office/powerpoint/2010/main" val="384150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 est la condition des esclaves?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8316" y="2204252"/>
            <a:ext cx="5179682" cy="3884762"/>
          </a:xfrm>
        </p:spPr>
      </p:pic>
    </p:spTree>
    <p:extLst>
      <p:ext uri="{BB962C8B-B14F-4D97-AF65-F5344CB8AC3E}">
        <p14:creationId xmlns:p14="http://schemas.microsoft.com/office/powerpoint/2010/main" val="11122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En quoi la publication de la loi favorise-t-elle la vie démocratique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8280920" cy="5069160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u="sng" dirty="0" smtClean="0"/>
              <a:t/>
            </a:r>
            <a:br>
              <a:rPr lang="fr-FR" sz="2000" u="sng" dirty="0" smtClean="0"/>
            </a:br>
            <a:r>
              <a:rPr lang="fr-FR" sz="2000" dirty="0" smtClean="0"/>
              <a:t>               Pourquoi le redécoupage favorise-t-il la démocratie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331" y="2141245"/>
            <a:ext cx="5251690" cy="3938768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fonctionne la vie politique à Athènes au Vème siècle av </a:t>
            </a:r>
            <a:r>
              <a:rPr lang="fr-FR" sz="2000" dirty="0" err="1" smtClean="0"/>
              <a:t>jc</a:t>
            </a:r>
            <a:r>
              <a:rPr lang="fr-FR" sz="2000" dirty="0" smtClean="0"/>
              <a:t> 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3239" y="641177"/>
            <a:ext cx="5441578" cy="6840760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err="1" smtClean="0"/>
              <a:t>Questios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Comment accéder à la citoyenneté?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70" y="620686"/>
            <a:ext cx="4896544" cy="6912770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dirty="0" smtClean="0"/>
              <a:t>Qu’est-ce qui, selon Aristote, définit le mieux le citoyen athénien?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8163" y="1014285"/>
            <a:ext cx="5107674" cy="6336704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Comment se déroule le vote? 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3321" y="2015231"/>
            <a:ext cx="5107674" cy="4046780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Qui détient le pouvoir ?</a:t>
            </a:r>
            <a:endParaRPr lang="fr-FR" sz="2000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6176" y="-29832"/>
            <a:ext cx="5107672" cy="8136904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fonctionnait la démocratie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704855" cy="4997152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32</Words>
  <Application>Microsoft Office PowerPoint</Application>
  <PresentationFormat>Affichage à l'écran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Question:              Qui décide de bannir quelqu’un de la cité ? </vt:lpstr>
      <vt:lpstr>Question: En quoi la publication de la loi favorise-t-elle la vie démocratique ?</vt:lpstr>
      <vt:lpstr>Question:                Pourquoi le redécoupage favorise-t-il la démocratie ? </vt:lpstr>
      <vt:lpstr>Question: Comment fonctionne la vie politique à Athènes au Vème siècle av jc ? </vt:lpstr>
      <vt:lpstr>Questios: Comment accéder à la citoyenneté?</vt:lpstr>
      <vt:lpstr>Question: Qu’est-ce qui, selon Aristote, définit le mieux le citoyen athénien?</vt:lpstr>
      <vt:lpstr>Question: Comment se déroule le vote? </vt:lpstr>
      <vt:lpstr>Question: Qui détient le pouvoir ?</vt:lpstr>
      <vt:lpstr>Question: Comment fonctionnait la démocratie ?</vt:lpstr>
      <vt:lpstr>Question: En quoi le combat hoplitique repose-t-il sur les valeurs d’égalité ?</vt:lpstr>
      <vt:lpstr>Question: Pourquoi la fête des panathénées renforce-t-elle la cohésion de la cité athénienne ?</vt:lpstr>
      <vt:lpstr>Question:  Quelle est la position de la femme athénienne ?</vt:lpstr>
      <vt:lpstr>Question: Quelle est l’attitude du citoyen avec sa femme ?</vt:lpstr>
      <vt:lpstr>Question: Qui sont les métèques?</vt:lpstr>
      <vt:lpstr>Question: Comment Platon recommande-t-il de traiter les métèques?</vt:lpstr>
      <vt:lpstr>Question: Quelle est la condition des esclaves?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24</cp:revision>
  <dcterms:created xsi:type="dcterms:W3CDTF">2016-07-07T07:53:35Z</dcterms:created>
  <dcterms:modified xsi:type="dcterms:W3CDTF">2016-09-29T20:36:19Z</dcterms:modified>
</cp:coreProperties>
</file>