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87" r:id="rId20"/>
    <p:sldId id="386" r:id="rId21"/>
    <p:sldId id="275" r:id="rId22"/>
    <p:sldId id="374" r:id="rId23"/>
    <p:sldId id="277" r:id="rId24"/>
    <p:sldId id="278" r:id="rId25"/>
    <p:sldId id="276" r:id="rId26"/>
    <p:sldId id="279" r:id="rId27"/>
    <p:sldId id="280" r:id="rId28"/>
    <p:sldId id="385" r:id="rId29"/>
    <p:sldId id="281" r:id="rId30"/>
    <p:sldId id="282" r:id="rId31"/>
    <p:sldId id="284" r:id="rId32"/>
    <p:sldId id="283" r:id="rId33"/>
    <p:sldId id="285" r:id="rId34"/>
    <p:sldId id="286" r:id="rId35"/>
    <p:sldId id="375" r:id="rId36"/>
    <p:sldId id="376" r:id="rId37"/>
    <p:sldId id="377" r:id="rId38"/>
    <p:sldId id="288" r:id="rId39"/>
    <p:sldId id="378" r:id="rId40"/>
    <p:sldId id="379" r:id="rId41"/>
    <p:sldId id="380" r:id="rId42"/>
    <p:sldId id="381" r:id="rId43"/>
    <p:sldId id="383" r:id="rId44"/>
    <p:sldId id="384" r:id="rId45"/>
    <p:sldId id="287" r:id="rId46"/>
    <p:sldId id="290" r:id="rId47"/>
    <p:sldId id="382" r:id="rId48"/>
    <p:sldId id="289" r:id="rId49"/>
    <p:sldId id="297" r:id="rId50"/>
    <p:sldId id="291" r:id="rId51"/>
    <p:sldId id="292" r:id="rId52"/>
    <p:sldId id="293" r:id="rId53"/>
    <p:sldId id="294" r:id="rId54"/>
    <p:sldId id="295" r:id="rId55"/>
    <p:sldId id="296" r:id="rId56"/>
    <p:sldId id="299" r:id="rId57"/>
    <p:sldId id="298" r:id="rId58"/>
    <p:sldId id="301" r:id="rId59"/>
    <p:sldId id="302" r:id="rId60"/>
    <p:sldId id="304" r:id="rId61"/>
    <p:sldId id="300" r:id="rId62"/>
    <p:sldId id="303" r:id="rId63"/>
    <p:sldId id="305" r:id="rId64"/>
    <p:sldId id="306" r:id="rId65"/>
    <p:sldId id="307" r:id="rId66"/>
    <p:sldId id="309" r:id="rId67"/>
    <p:sldId id="310" r:id="rId68"/>
    <p:sldId id="311" r:id="rId69"/>
    <p:sldId id="308" r:id="rId70"/>
    <p:sldId id="312" r:id="rId71"/>
    <p:sldId id="313" r:id="rId72"/>
    <p:sldId id="314" r:id="rId73"/>
    <p:sldId id="315" r:id="rId74"/>
    <p:sldId id="316" r:id="rId75"/>
    <p:sldId id="318" r:id="rId76"/>
    <p:sldId id="319" r:id="rId77"/>
    <p:sldId id="320" r:id="rId78"/>
    <p:sldId id="321" r:id="rId79"/>
    <p:sldId id="322" r:id="rId80"/>
    <p:sldId id="335" r:id="rId81"/>
    <p:sldId id="334" r:id="rId82"/>
    <p:sldId id="336" r:id="rId83"/>
    <p:sldId id="337" r:id="rId84"/>
    <p:sldId id="338" r:id="rId85"/>
    <p:sldId id="38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8" r:id="rId95"/>
    <p:sldId id="350" r:id="rId96"/>
    <p:sldId id="352" r:id="rId97"/>
    <p:sldId id="353" r:id="rId98"/>
    <p:sldId id="354" r:id="rId99"/>
    <p:sldId id="356" r:id="rId100"/>
    <p:sldId id="355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4D4A"/>
    <a:srgbClr val="26262E"/>
    <a:srgbClr val="A18873"/>
    <a:srgbClr val="B59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99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37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25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12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34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26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56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61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0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4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28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9319-F144-402C-857B-4C4E45512210}" type="datetimeFigureOut">
              <a:rPr lang="fr-FR" smtClean="0"/>
              <a:t>28/09/2016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693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1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97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  <p:sndAc>
          <p:stSnd loop="1">
            <p:snd r:embed="rId2" name="Annie Lenox Why.wav"/>
          </p:stSnd>
        </p:sndAc>
      </p:transition>
    </mc:Choice>
    <mc:Fallback xmlns="">
      <p:transition spd="slow" advTm="3000">
        <p:fade/>
        <p:sndAc>
          <p:stSnd loop="1">
            <p:snd r:embed="rId4" name="Annie Lenox Wh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1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41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26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1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84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6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-1530" r="32608" b="1530"/>
          <a:stretch/>
        </p:blipFill>
        <p:spPr>
          <a:xfrm>
            <a:off x="-3501374" y="-123669"/>
            <a:ext cx="9699226" cy="698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iapositive97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-9375" r="17735" b="9375"/>
          <a:stretch/>
        </p:blipFill>
        <p:spPr>
          <a:xfrm>
            <a:off x="6197852" y="-704537"/>
            <a:ext cx="7408286" cy="7562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78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7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09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74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42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83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7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0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2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46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07418" y="1110735"/>
            <a:ext cx="28146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Les artistes </a:t>
            </a: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Brigitte </a:t>
            </a:r>
            <a:r>
              <a:rPr lang="fr-FR" dirty="0">
                <a:latin typeface="Arial Black" panose="020B0A04020102020204" pitchFamily="34" charset="0"/>
              </a:rPr>
              <a:t>Basque </a:t>
            </a:r>
          </a:p>
          <a:p>
            <a:r>
              <a:rPr lang="fr-FR" dirty="0">
                <a:latin typeface="Arial Black" panose="020B0A04020102020204" pitchFamily="34" charset="0"/>
              </a:rPr>
              <a:t>Catherine Gasnier</a:t>
            </a:r>
          </a:p>
          <a:p>
            <a:r>
              <a:rPr lang="fr-FR" dirty="0">
                <a:latin typeface="Arial Black" panose="020B0A04020102020204" pitchFamily="34" charset="0"/>
              </a:rPr>
              <a:t>Cécile Parent</a:t>
            </a:r>
          </a:p>
          <a:p>
            <a:r>
              <a:rPr lang="fr-FR" dirty="0">
                <a:latin typeface="Arial Black" panose="020B0A04020102020204" pitchFamily="34" charset="0"/>
              </a:rPr>
              <a:t>Maria Garcia Molio</a:t>
            </a:r>
          </a:p>
          <a:p>
            <a:r>
              <a:rPr lang="fr-FR" dirty="0">
                <a:latin typeface="Arial Black" panose="020B0A04020102020204" pitchFamily="34" charset="0"/>
              </a:rPr>
              <a:t>Marie-Claude Michel </a:t>
            </a:r>
          </a:p>
          <a:p>
            <a:r>
              <a:rPr lang="fr-FR" dirty="0">
                <a:latin typeface="Arial Black" panose="020B0A04020102020204" pitchFamily="34" charset="0"/>
              </a:rPr>
              <a:t>Marie-Françoise Poiré ( ?)</a:t>
            </a:r>
          </a:p>
          <a:p>
            <a:r>
              <a:rPr lang="fr-FR" dirty="0">
                <a:latin typeface="Arial Black" panose="020B0A04020102020204" pitchFamily="34" charset="0"/>
              </a:rPr>
              <a:t>Maurice Arnaud</a:t>
            </a:r>
          </a:p>
          <a:p>
            <a:r>
              <a:rPr lang="fr-FR" dirty="0">
                <a:latin typeface="Arial Black" panose="020B0A04020102020204" pitchFamily="34" charset="0"/>
              </a:rPr>
              <a:t>Michèle Javouhey</a:t>
            </a:r>
          </a:p>
          <a:p>
            <a:r>
              <a:rPr lang="fr-FR" dirty="0">
                <a:latin typeface="Arial Black" panose="020B0A04020102020204" pitchFamily="34" charset="0"/>
              </a:rPr>
              <a:t>Poucette Ravisse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253288" y="1128711"/>
            <a:ext cx="3390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Les organisateurs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L’équipe du Mag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253289" y="3043593"/>
            <a:ext cx="2681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Musique</a:t>
            </a: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Why , Annie Lennox 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3043593"/>
            <a:ext cx="952500" cy="1095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3" y="1728875"/>
            <a:ext cx="1547812" cy="15478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1262151"/>
            <a:ext cx="1076325" cy="6191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14664" y="5369824"/>
            <a:ext cx="3833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 Black" panose="020B0A04020102020204" pitchFamily="34" charset="0"/>
              </a:rPr>
              <a:t>A </a:t>
            </a:r>
            <a:r>
              <a:rPr lang="fr-FR" sz="3200" dirty="0" smtClean="0">
                <a:latin typeface="Arial Black" panose="020B0A04020102020204" pitchFamily="34" charset="0"/>
              </a:rPr>
              <a:t>l’année</a:t>
            </a:r>
            <a:r>
              <a:rPr lang="fr-FR" sz="2000" dirty="0" smtClean="0">
                <a:latin typeface="Arial Black" panose="020B0A04020102020204" pitchFamily="34" charset="0"/>
              </a:rPr>
              <a:t> prochaine</a:t>
            </a:r>
            <a:endParaRPr lang="fr-FR" sz="2000" dirty="0">
              <a:latin typeface="Arial Black" panose="020B0A040201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5075756"/>
            <a:ext cx="1382712" cy="14411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665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6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51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70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19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91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59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9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29675" y="642938"/>
            <a:ext cx="292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Cécile Parent</a:t>
            </a:r>
            <a:endParaRPr lang="fr-F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00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198057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0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70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99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07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114801" y="385763"/>
            <a:ext cx="482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Marie-Claude Michel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4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35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19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09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29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2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0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24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22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8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99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702968" y="6229350"/>
            <a:ext cx="407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Brigitte Basque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80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58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75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0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38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8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2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77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51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4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6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99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51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900738" y="385763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Maria</a:t>
            </a:r>
            <a:r>
              <a:rPr lang="fr-FR" dirty="0" smtClean="0"/>
              <a:t> </a:t>
            </a:r>
            <a:r>
              <a:rPr lang="fr-FR" sz="2400" dirty="0" smtClean="0">
                <a:latin typeface="Arial Black" panose="020B0A04020102020204" pitchFamily="34" charset="0"/>
              </a:rPr>
              <a:t>Molio</a:t>
            </a: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7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6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25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46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37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828925" y="6086475"/>
            <a:ext cx="46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Michèle Javouhey</a:t>
            </a:r>
            <a:endParaRPr lang="fr-FR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4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89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72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7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23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84" y="119921"/>
            <a:ext cx="13714412" cy="7717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30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12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0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34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8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90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415088" y="400050"/>
            <a:ext cx="397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Poucette Ravisse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17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62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73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44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19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75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97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25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2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8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42924" y="442913"/>
            <a:ext cx="3871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Maurice Arnaud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Aquarelles</a:t>
            </a: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2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76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1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0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44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95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20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61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60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87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70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77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895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78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573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23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-27083" r="26289" b="27083"/>
          <a:stretch/>
        </p:blipFill>
        <p:spPr>
          <a:xfrm>
            <a:off x="1457327" y="-2157413"/>
            <a:ext cx="9086848" cy="8700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66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1523"/>
            <a:ext cx="6092806" cy="63793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58038" y="70008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Arial Black" panose="020B0A04020102020204" pitchFamily="34" charset="0"/>
              </a:rPr>
              <a:t>Catherine Gasnier</a:t>
            </a:r>
            <a:endParaRPr lang="fr-F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4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48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23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83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47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8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86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3231" r="2554" b="2579"/>
          <a:stretch/>
        </p:blipFill>
        <p:spPr>
          <a:xfrm>
            <a:off x="6258560" y="1137920"/>
            <a:ext cx="5384800" cy="55676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ZoneTexte 3"/>
          <p:cNvSpPr txBox="1"/>
          <p:nvPr/>
        </p:nvSpPr>
        <p:spPr>
          <a:xfrm>
            <a:off x="6840207" y="287637"/>
            <a:ext cx="3871913" cy="523220"/>
          </a:xfrm>
          <a:prstGeom prst="rect">
            <a:avLst/>
          </a:prstGeom>
          <a:solidFill>
            <a:srgbClr val="A18873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524D4A"/>
                </a:solidFill>
                <a:latin typeface="Arial Black" panose="020B0A04020102020204" pitchFamily="34" charset="0"/>
              </a:rPr>
              <a:t>Catherine Gasnier</a:t>
            </a:r>
            <a:endParaRPr lang="fr-FR" sz="2800" dirty="0" smtClean="0">
              <a:solidFill>
                <a:srgbClr val="524D4A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9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1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89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84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3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80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60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060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8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93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35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48</Words>
  <Application>Microsoft Office PowerPoint</Application>
  <PresentationFormat>Grand écran</PresentationFormat>
  <Paragraphs>31</Paragraphs>
  <Slides>115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20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Paule Chadeau</dc:creator>
  <cp:lastModifiedBy>Paule Chadeau</cp:lastModifiedBy>
  <cp:revision>6</cp:revision>
  <dcterms:created xsi:type="dcterms:W3CDTF">2016-09-26T14:02:22Z</dcterms:created>
  <dcterms:modified xsi:type="dcterms:W3CDTF">2016-09-28T13:36:43Z</dcterms:modified>
</cp:coreProperties>
</file>