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387" r:id="rId20"/>
    <p:sldId id="386" r:id="rId21"/>
    <p:sldId id="275" r:id="rId22"/>
    <p:sldId id="374" r:id="rId23"/>
    <p:sldId id="277" r:id="rId24"/>
    <p:sldId id="278" r:id="rId25"/>
    <p:sldId id="276" r:id="rId26"/>
    <p:sldId id="279" r:id="rId27"/>
    <p:sldId id="280" r:id="rId28"/>
    <p:sldId id="385" r:id="rId29"/>
    <p:sldId id="281" r:id="rId30"/>
    <p:sldId id="282" r:id="rId31"/>
    <p:sldId id="284" r:id="rId32"/>
    <p:sldId id="283" r:id="rId33"/>
    <p:sldId id="285" r:id="rId34"/>
    <p:sldId id="286" r:id="rId35"/>
    <p:sldId id="375" r:id="rId36"/>
    <p:sldId id="376" r:id="rId37"/>
    <p:sldId id="377" r:id="rId38"/>
    <p:sldId id="288" r:id="rId39"/>
    <p:sldId id="378" r:id="rId40"/>
    <p:sldId id="379" r:id="rId41"/>
    <p:sldId id="380" r:id="rId42"/>
    <p:sldId id="381" r:id="rId43"/>
    <p:sldId id="383" r:id="rId44"/>
    <p:sldId id="384" r:id="rId45"/>
    <p:sldId id="287" r:id="rId46"/>
    <p:sldId id="290" r:id="rId47"/>
    <p:sldId id="382" r:id="rId48"/>
    <p:sldId id="289" r:id="rId49"/>
    <p:sldId id="297" r:id="rId50"/>
    <p:sldId id="291" r:id="rId51"/>
    <p:sldId id="292" r:id="rId52"/>
    <p:sldId id="293" r:id="rId53"/>
    <p:sldId id="294" r:id="rId54"/>
    <p:sldId id="295" r:id="rId55"/>
    <p:sldId id="296" r:id="rId56"/>
    <p:sldId id="299" r:id="rId57"/>
    <p:sldId id="298" r:id="rId58"/>
    <p:sldId id="301" r:id="rId59"/>
    <p:sldId id="302" r:id="rId60"/>
    <p:sldId id="304" r:id="rId61"/>
    <p:sldId id="300" r:id="rId62"/>
    <p:sldId id="303" r:id="rId63"/>
    <p:sldId id="305" r:id="rId64"/>
    <p:sldId id="306" r:id="rId65"/>
    <p:sldId id="307" r:id="rId66"/>
    <p:sldId id="309" r:id="rId67"/>
    <p:sldId id="310" r:id="rId68"/>
    <p:sldId id="311" r:id="rId69"/>
    <p:sldId id="308" r:id="rId70"/>
    <p:sldId id="312" r:id="rId71"/>
    <p:sldId id="313" r:id="rId72"/>
    <p:sldId id="314" r:id="rId73"/>
    <p:sldId id="315" r:id="rId74"/>
    <p:sldId id="316" r:id="rId75"/>
    <p:sldId id="318" r:id="rId76"/>
    <p:sldId id="319" r:id="rId77"/>
    <p:sldId id="320" r:id="rId78"/>
    <p:sldId id="321" r:id="rId79"/>
    <p:sldId id="322" r:id="rId80"/>
    <p:sldId id="335" r:id="rId81"/>
    <p:sldId id="334" r:id="rId82"/>
    <p:sldId id="336" r:id="rId83"/>
    <p:sldId id="337" r:id="rId84"/>
    <p:sldId id="338" r:id="rId85"/>
    <p:sldId id="38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8" r:id="rId95"/>
    <p:sldId id="350" r:id="rId96"/>
    <p:sldId id="352" r:id="rId97"/>
    <p:sldId id="353" r:id="rId98"/>
    <p:sldId id="354" r:id="rId99"/>
    <p:sldId id="356" r:id="rId100"/>
    <p:sldId id="355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  <p:sldId id="369" r:id="rId113"/>
    <p:sldId id="370" r:id="rId114"/>
    <p:sldId id="371" r:id="rId115"/>
    <p:sldId id="372" r:id="rId116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2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6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9319-F144-402C-857B-4C4E45512210}" type="datetimeFigureOut">
              <a:rPr lang="fr-FR" smtClean="0"/>
              <a:t>26/09/2016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7AC0-83A2-4EA0-A25D-BFE9C5592D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29982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9319-F144-402C-857B-4C4E45512210}" type="datetimeFigureOut">
              <a:rPr lang="fr-FR" smtClean="0"/>
              <a:t>26/09/2016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7AC0-83A2-4EA0-A25D-BFE9C5592D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33715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9319-F144-402C-857B-4C4E45512210}" type="datetimeFigureOut">
              <a:rPr lang="fr-FR" smtClean="0"/>
              <a:t>26/09/2016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7AC0-83A2-4EA0-A25D-BFE9C5592D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12515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9319-F144-402C-857B-4C4E45512210}" type="datetimeFigureOut">
              <a:rPr lang="fr-FR" smtClean="0"/>
              <a:t>26/09/2016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7AC0-83A2-4EA0-A25D-BFE9C5592D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11292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9319-F144-402C-857B-4C4E45512210}" type="datetimeFigureOut">
              <a:rPr lang="fr-FR" smtClean="0"/>
              <a:t>26/09/2016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7AC0-83A2-4EA0-A25D-BFE9C5592D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3459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9319-F144-402C-857B-4C4E45512210}" type="datetimeFigureOut">
              <a:rPr lang="fr-FR" smtClean="0"/>
              <a:t>26/09/2016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7AC0-83A2-4EA0-A25D-BFE9C5592D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62660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9319-F144-402C-857B-4C4E45512210}" type="datetimeFigureOut">
              <a:rPr lang="fr-FR" smtClean="0"/>
              <a:t>26/09/2016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7AC0-83A2-4EA0-A25D-BFE9C5592D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05670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9319-F144-402C-857B-4C4E45512210}" type="datetimeFigureOut">
              <a:rPr lang="fr-FR" smtClean="0"/>
              <a:t>26/09/2016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7AC0-83A2-4EA0-A25D-BFE9C5592D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76172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9319-F144-402C-857B-4C4E45512210}" type="datetimeFigureOut">
              <a:rPr lang="fr-FR" smtClean="0"/>
              <a:t>26/09/2016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7AC0-83A2-4EA0-A25D-BFE9C5592D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63083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9319-F144-402C-857B-4C4E45512210}" type="datetimeFigureOut">
              <a:rPr lang="fr-FR" smtClean="0"/>
              <a:t>26/09/2016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7AC0-83A2-4EA0-A25D-BFE9C5592D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4410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D9319-F144-402C-857B-4C4E45512210}" type="datetimeFigureOut">
              <a:rPr lang="fr-FR" smtClean="0"/>
              <a:t>26/09/2016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7AC0-83A2-4EA0-A25D-BFE9C5592D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82845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D9319-F144-402C-857B-4C4E45512210}" type="datetimeFigureOut">
              <a:rPr lang="fr-FR" smtClean="0"/>
              <a:t>26/09/2016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F7AC0-83A2-4EA0-A25D-BFE9C5592D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96932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g"/><Relationship Id="rId4" Type="http://schemas.openxmlformats.org/officeDocument/2006/relationships/image" Target="../media/image118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79713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  <p:sndAc>
          <p:stSnd loop="1">
            <p:snd r:embed="rId2" name="Annie Lenox Why.wav"/>
          </p:stSnd>
        </p:sndAc>
      </p:transition>
    </mc:Choice>
    <mc:Fallback>
      <p:transition spd="slow" advTm="3000">
        <p:fade/>
        <p:sndAc>
          <p:stSnd loop="1">
            <p:snd r:embed="rId2" name="Annie Lenox Why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01517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14159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44365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2886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92606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82125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38409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28640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28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" t="-1530" r="32608" b="1530"/>
          <a:stretch/>
        </p:blipFill>
        <p:spPr>
          <a:xfrm>
            <a:off x="-3501374" y="-123669"/>
            <a:ext cx="9699226" cy="698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Diapositive97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3" t="-9375" r="17735" b="9375"/>
          <a:stretch/>
        </p:blipFill>
        <p:spPr>
          <a:xfrm>
            <a:off x="6197852" y="-704537"/>
            <a:ext cx="7408286" cy="7562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67813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29735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50917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92000" cy="6838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97454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54207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98305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713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35064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29228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74694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07418" y="1110735"/>
            <a:ext cx="2814638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Arial Black" panose="020B0A04020102020204" pitchFamily="34" charset="0"/>
              </a:rPr>
              <a:t>Les artistes </a:t>
            </a:r>
          </a:p>
          <a:p>
            <a:endParaRPr lang="fr-FR" dirty="0" smtClean="0">
              <a:latin typeface="Arial Black" panose="020B0A04020102020204" pitchFamily="34" charset="0"/>
            </a:endParaRPr>
          </a:p>
          <a:p>
            <a:endParaRPr lang="fr-FR" dirty="0" smtClean="0">
              <a:latin typeface="Arial Black" panose="020B0A04020102020204" pitchFamily="34" charset="0"/>
            </a:endParaRPr>
          </a:p>
          <a:p>
            <a:r>
              <a:rPr lang="fr-FR" dirty="0" smtClean="0">
                <a:latin typeface="Arial Black" panose="020B0A04020102020204" pitchFamily="34" charset="0"/>
              </a:rPr>
              <a:t>Brigitte </a:t>
            </a:r>
            <a:r>
              <a:rPr lang="fr-FR" dirty="0">
                <a:latin typeface="Arial Black" panose="020B0A04020102020204" pitchFamily="34" charset="0"/>
              </a:rPr>
              <a:t>Basque </a:t>
            </a:r>
          </a:p>
          <a:p>
            <a:r>
              <a:rPr lang="fr-FR" dirty="0">
                <a:latin typeface="Arial Black" panose="020B0A04020102020204" pitchFamily="34" charset="0"/>
              </a:rPr>
              <a:t>Catherine Gasnier</a:t>
            </a:r>
          </a:p>
          <a:p>
            <a:r>
              <a:rPr lang="fr-FR" dirty="0">
                <a:latin typeface="Arial Black" panose="020B0A04020102020204" pitchFamily="34" charset="0"/>
              </a:rPr>
              <a:t>Cécile Parent</a:t>
            </a:r>
          </a:p>
          <a:p>
            <a:r>
              <a:rPr lang="fr-FR" dirty="0">
                <a:latin typeface="Arial Black" panose="020B0A04020102020204" pitchFamily="34" charset="0"/>
              </a:rPr>
              <a:t>Maria Garcia Molio</a:t>
            </a:r>
          </a:p>
          <a:p>
            <a:r>
              <a:rPr lang="fr-FR" dirty="0">
                <a:latin typeface="Arial Black" panose="020B0A04020102020204" pitchFamily="34" charset="0"/>
              </a:rPr>
              <a:t>Marie-Claude Michel </a:t>
            </a:r>
          </a:p>
          <a:p>
            <a:r>
              <a:rPr lang="fr-FR" dirty="0">
                <a:latin typeface="Arial Black" panose="020B0A04020102020204" pitchFamily="34" charset="0"/>
              </a:rPr>
              <a:t>Marie-Françoise Poiré ( ?)</a:t>
            </a:r>
          </a:p>
          <a:p>
            <a:r>
              <a:rPr lang="fr-FR" dirty="0">
                <a:latin typeface="Arial Black" panose="020B0A04020102020204" pitchFamily="34" charset="0"/>
              </a:rPr>
              <a:t>Maurice Arnaud</a:t>
            </a:r>
          </a:p>
          <a:p>
            <a:r>
              <a:rPr lang="fr-FR" dirty="0">
                <a:latin typeface="Arial Black" panose="020B0A04020102020204" pitchFamily="34" charset="0"/>
              </a:rPr>
              <a:t>Michèle Javouhey</a:t>
            </a:r>
          </a:p>
          <a:p>
            <a:r>
              <a:rPr lang="fr-FR" dirty="0">
                <a:latin typeface="Arial Black" panose="020B0A04020102020204" pitchFamily="34" charset="0"/>
              </a:rPr>
              <a:t>Poucette Ravisse</a:t>
            </a:r>
          </a:p>
          <a:p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253288" y="1128711"/>
            <a:ext cx="33908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rial Black" panose="020B0A04020102020204" pitchFamily="34" charset="0"/>
              </a:rPr>
              <a:t>Les organisateurs</a:t>
            </a:r>
          </a:p>
          <a:p>
            <a:endParaRPr lang="fr-FR" dirty="0">
              <a:latin typeface="Arial Black" panose="020B0A04020102020204" pitchFamily="34" charset="0"/>
            </a:endParaRPr>
          </a:p>
          <a:p>
            <a:r>
              <a:rPr lang="fr-FR" dirty="0" smtClean="0">
                <a:latin typeface="Arial Black" panose="020B0A04020102020204" pitchFamily="34" charset="0"/>
              </a:rPr>
              <a:t>L’équipe du Mag</a:t>
            </a:r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7253289" y="3043593"/>
            <a:ext cx="26812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Arial Black" panose="020B0A04020102020204" pitchFamily="34" charset="0"/>
              </a:rPr>
              <a:t>Musique</a:t>
            </a:r>
          </a:p>
          <a:p>
            <a:endParaRPr lang="fr-FR" dirty="0" smtClean="0">
              <a:latin typeface="Arial Black" panose="020B0A04020102020204" pitchFamily="34" charset="0"/>
            </a:endParaRPr>
          </a:p>
          <a:p>
            <a:r>
              <a:rPr lang="fr-FR" dirty="0" smtClean="0">
                <a:latin typeface="Arial Black" panose="020B0A04020102020204" pitchFamily="34" charset="0"/>
              </a:rPr>
              <a:t>Why , Annie Lennox </a:t>
            </a:r>
            <a:endParaRPr lang="fr-FR" dirty="0">
              <a:latin typeface="Arial Black" panose="020B0A040201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975" y="3043593"/>
            <a:ext cx="952500" cy="10953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53" y="1728875"/>
            <a:ext cx="1547812" cy="154781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975" y="1262151"/>
            <a:ext cx="1076325" cy="61912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014664" y="5369824"/>
            <a:ext cx="3833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Arial Black" panose="020B0A04020102020204" pitchFamily="34" charset="0"/>
              </a:rPr>
              <a:t>A </a:t>
            </a:r>
            <a:r>
              <a:rPr lang="fr-FR" sz="3200" dirty="0" smtClean="0">
                <a:latin typeface="Arial Black" panose="020B0A04020102020204" pitchFamily="34" charset="0"/>
              </a:rPr>
              <a:t>l’année</a:t>
            </a:r>
            <a:r>
              <a:rPr lang="fr-FR" sz="2000" dirty="0" smtClean="0">
                <a:latin typeface="Arial Black" panose="020B0A04020102020204" pitchFamily="34" charset="0"/>
              </a:rPr>
              <a:t> prochaine</a:t>
            </a:r>
            <a:endParaRPr lang="fr-FR" sz="2000" dirty="0">
              <a:latin typeface="Arial Black" panose="020B0A0402010202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475" y="5075756"/>
            <a:ext cx="1382712" cy="144113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2866576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69650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"/>
            <a:ext cx="12192000" cy="684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35189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4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17006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21910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7914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75983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89747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96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829675" y="642938"/>
            <a:ext cx="2928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Arial Black" panose="020B0A04020102020204" pitchFamily="34" charset="0"/>
              </a:rPr>
              <a:t>Cécile Parent</a:t>
            </a:r>
            <a:endParaRPr lang="fr-FR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6879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90021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88"/>
            <a:ext cx="11980578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047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97076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9915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60791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4114801" y="385763"/>
            <a:ext cx="4829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rial Black" panose="020B0A04020102020204" pitchFamily="34" charset="0"/>
              </a:rPr>
              <a:t>Marie-Claude Michel</a:t>
            </a:r>
            <a:endParaRPr lang="fr-FR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3471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23598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71958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00970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52989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72710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50200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62462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32267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9816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99906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4702968" y="6229350"/>
            <a:ext cx="4071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rial Black" panose="020B0A04020102020204" pitchFamily="34" charset="0"/>
              </a:rPr>
              <a:t>Brigitte Basque</a:t>
            </a:r>
            <a:endParaRPr lang="fr-FR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8808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65802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87548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5009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93808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4807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01253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97772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85131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59406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23697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59982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15120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5900738" y="385763"/>
            <a:ext cx="3629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rial Black" panose="020B0A04020102020204" pitchFamily="34" charset="0"/>
              </a:rPr>
              <a:t>Maria</a:t>
            </a:r>
            <a:r>
              <a:rPr lang="fr-FR" dirty="0" smtClean="0"/>
              <a:t> </a:t>
            </a:r>
            <a:r>
              <a:rPr lang="fr-FR" sz="2400" dirty="0" smtClean="0">
                <a:latin typeface="Arial Black" panose="020B0A04020102020204" pitchFamily="34" charset="0"/>
              </a:rPr>
              <a:t>Molio</a:t>
            </a:r>
            <a:endParaRPr lang="fr-FR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0772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48682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3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42504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24665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33794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2828925" y="6086475"/>
            <a:ext cx="460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Michèle Javouhey</a:t>
            </a:r>
            <a:endParaRPr lang="fr-FR" sz="24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8485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58987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57257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35787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22312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84" y="119921"/>
            <a:ext cx="13714412" cy="7717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13008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6128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70622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3491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21805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89072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6415088" y="400050"/>
            <a:ext cx="3971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rial Black" panose="020B0A04020102020204" pitchFamily="34" charset="0"/>
              </a:rPr>
              <a:t>Poucette Ravisse</a:t>
            </a:r>
            <a:endParaRPr lang="fr-FR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376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31775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36246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17361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04491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81937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97512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39745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12531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2285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8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542924" y="442913"/>
            <a:ext cx="387191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Arial Black" panose="020B0A04020102020204" pitchFamily="34" charset="0"/>
              </a:rPr>
              <a:t>Maurice Arnaud</a:t>
            </a:r>
          </a:p>
          <a:p>
            <a:endParaRPr lang="fr-FR" dirty="0">
              <a:latin typeface="Arial Black" panose="020B0A04020102020204" pitchFamily="34" charset="0"/>
            </a:endParaRPr>
          </a:p>
          <a:p>
            <a:endParaRPr lang="fr-FR" dirty="0" smtClean="0">
              <a:latin typeface="Arial Black" panose="020B0A04020102020204" pitchFamily="34" charset="0"/>
            </a:endParaRPr>
          </a:p>
          <a:p>
            <a:r>
              <a:rPr lang="fr-FR" dirty="0" smtClean="0">
                <a:latin typeface="Arial Black" panose="020B0A04020102020204" pitchFamily="34" charset="0"/>
              </a:rPr>
              <a:t>Aquarelles</a:t>
            </a:r>
            <a:endParaRPr lang="fr-FR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9266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67685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31106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54031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74423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09586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52005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6137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26009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18779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97065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27767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98958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70785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05732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12302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02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8" t="-27083" r="26289" b="27083"/>
          <a:stretch/>
        </p:blipFill>
        <p:spPr>
          <a:xfrm>
            <a:off x="1457327" y="-2157413"/>
            <a:ext cx="9086848" cy="87008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76687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21523"/>
            <a:ext cx="6092806" cy="637930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158038" y="700087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atin typeface="Arial Black" panose="020B0A04020102020204" pitchFamily="34" charset="0"/>
              </a:rPr>
              <a:t>Catherine Gasnier</a:t>
            </a:r>
            <a:endParaRPr lang="fr-FR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7409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04841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62372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48309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24711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72942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36119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98920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08491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2367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58093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16004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70606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6859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29329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apositive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93509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46</Words>
  <Application>Microsoft Office PowerPoint</Application>
  <PresentationFormat>Grand écran</PresentationFormat>
  <Paragraphs>30</Paragraphs>
  <Slides>115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115</vt:i4>
      </vt:variant>
    </vt:vector>
  </HeadingPairs>
  <TitlesOfParts>
    <vt:vector size="120" baseType="lpstr">
      <vt:lpstr>Arial</vt:lpstr>
      <vt:lpstr>Arial Black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Paule Chadeau</dc:creator>
  <cp:lastModifiedBy>Paule Chadeau</cp:lastModifiedBy>
  <cp:revision>5</cp:revision>
  <dcterms:created xsi:type="dcterms:W3CDTF">2016-09-26T14:02:22Z</dcterms:created>
  <dcterms:modified xsi:type="dcterms:W3CDTF">2016-09-26T15:55:52Z</dcterms:modified>
</cp:coreProperties>
</file>