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7" autoAdjust="0"/>
    <p:restoredTop sz="96101" autoAdjust="0"/>
  </p:normalViewPr>
  <p:slideViewPr>
    <p:cSldViewPr snapToGrid="0">
      <p:cViewPr varScale="1">
        <p:scale>
          <a:sx n="102" d="100"/>
          <a:sy n="102" d="100"/>
        </p:scale>
        <p:origin x="1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730E-D575-481A-A8F2-F3B137856A92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E91A-E999-4C55-9409-A0A7983522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E91A-E999-4C55-9409-A0A7983522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1B8A-2AA0-4869-B9C3-5A952F32BCF2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6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54A-9429-4F49-A0D0-148198A3EAB8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8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FB34-AAF0-417C-BB0C-F9033FAA2CF2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93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5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E652-514C-4459-9EAE-E0A6BC919C4B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CEC8-F24B-4450-82B1-275121E70A0E}" type="datetime1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5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E222-BD9C-4C06-9527-7CE871566C90}" type="datetime1">
              <a:rPr lang="fr-FR" smtClean="0"/>
              <a:t>26/09/2016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2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6A01-94D9-400C-BC1F-FA3355D3945E}" type="datetime1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8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D4DD-3BE0-4AB1-8264-5407DA7164A6}" type="datetime1">
              <a:rPr lang="fr-FR" smtClean="0"/>
              <a:t>26/09/2016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4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D3B7-FBCD-49D2-B168-0A7ECEAF8A86}" type="datetime1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69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2390-90FE-4CFB-9E39-3ECBF8C10780}" type="datetime1">
              <a:rPr lang="fr-FR" smtClean="0"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50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94E9-A073-4EA5-ACCB-F8CA05876703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1359-2686-4D6E-8E70-30C4C6354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36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Gill Sans Ultra Bold" panose="020B0A02020104020203" pitchFamily="34" charset="0"/>
              </a:rPr>
              <a:t>Le </a:t>
            </a:r>
            <a:r>
              <a:rPr lang="fr-FR" dirty="0" err="1">
                <a:latin typeface="Gill Sans Ultra Bold" panose="020B0A02020104020203" pitchFamily="34" charset="0"/>
              </a:rPr>
              <a:t>Biomimetisme</a:t>
            </a:r>
            <a:endParaRPr lang="fr-FR" dirty="0">
              <a:latin typeface="Gill Sans Ultra Bold" panose="020B0A020201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Gill Sans Ultra Bold" panose="020B0A02020104020203" pitchFamily="34" charset="0"/>
              </a:rPr>
              <a:t>Et la technologie</a:t>
            </a:r>
          </a:p>
        </p:txBody>
      </p:sp>
    </p:spTree>
    <p:extLst>
      <p:ext uri="{BB962C8B-B14F-4D97-AF65-F5344CB8AC3E}">
        <p14:creationId xmlns:p14="http://schemas.microsoft.com/office/powerpoint/2010/main" val="89998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171" y="0"/>
            <a:ext cx="12017829" cy="496389"/>
          </a:xfrm>
        </p:spPr>
        <p:txBody>
          <a:bodyPr>
            <a:norm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Biomimetisme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dans le monde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Developpement</a:t>
            </a:r>
            <a:r>
              <a:rPr lang="fr-FR" sz="4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dans le monde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Biomimetisme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 et environnement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8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Ouvertures et possibilités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2743200" cy="512626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Gill Sans MT Condensed" panose="020B0506020104020203" pitchFamily="34" charset="0"/>
              </a:rPr>
              <a:t>L’exemple du tardigrade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52660" y="1857538"/>
            <a:ext cx="417422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  <a:latin typeface="Gill Sans MT Condensed" panose="020B0506020104020203" pitchFamily="34" charset="0"/>
              </a:rPr>
              <a:t>L’exemple de L’intelligence artificielle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2338252"/>
            <a:ext cx="1091510" cy="774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3112478"/>
            <a:ext cx="2521227" cy="18693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61" y="2337669"/>
            <a:ext cx="1434829" cy="7748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4981849"/>
            <a:ext cx="2521227" cy="718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36" y="2334152"/>
            <a:ext cx="2710323" cy="18650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36" y="4199206"/>
            <a:ext cx="4105643" cy="14979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9" y="2334152"/>
            <a:ext cx="1376271" cy="18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7850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ill Sans Ultra Bold" panose="020B0A02020104020203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Biomimetisme</a:t>
            </a:r>
            <a:endParaRPr lang="fr-F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fr-FR" dirty="0"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fr-FR" dirty="0">
              <a:latin typeface="Gill Sans Ultra Bold" panose="020B0A02020104020203" pitchFamily="34" charset="0"/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Le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Biomimetisme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 en France</a:t>
            </a:r>
          </a:p>
          <a:p>
            <a:pPr marL="0" indent="0">
              <a:buNone/>
            </a:pPr>
            <a:endParaRPr lang="fr-FR" dirty="0"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fr-FR" dirty="0">
              <a:latin typeface="Gill Sans Ultra Bold" panose="020B0A02020104020203" pitchFamily="34" charset="0"/>
            </a:endParaRPr>
          </a:p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Le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Biomimetisme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 dans le monde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F349-1A23-4600-8579-74027E68E22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81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08472"/>
          </a:xfrm>
        </p:spPr>
        <p:txBody>
          <a:bodyPr>
            <a:noAutofit/>
          </a:bodyPr>
          <a:lstStyle/>
          <a:p>
            <a:pPr algn="r"/>
            <a:r>
              <a:rPr lang="fr-FR" sz="2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Biomimestisme</a:t>
            </a:r>
            <a:endParaRPr lang="fr-FR" sz="2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60260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	Etymologie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	Principe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	Enjeux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CDE-685B-4182-A028-E04ACDE56254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8200" y="487860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Définition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3594624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" y="2466893"/>
            <a:ext cx="3810000" cy="357706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Domaine</a:t>
            </a:r>
            <a:r>
              <a:rPr lang="fr-FR" dirty="0">
                <a:latin typeface="Gill Sans Ultra Bold" panose="020B0A02020104020203" pitchFamily="34" charset="0"/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D’application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7850"/>
            <a:ext cx="5213023" cy="57483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Taille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948"/>
            <a:ext cx="12192000" cy="568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9847" y="1847850"/>
            <a:ext cx="52821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Dans le temps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5" y="2485143"/>
            <a:ext cx="3814956" cy="35770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2549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6928"/>
          </a:xfrm>
        </p:spPr>
        <p:txBody>
          <a:bodyPr>
            <a:normAutofit/>
          </a:bodyPr>
          <a:lstStyle/>
          <a:p>
            <a:pPr algn="r"/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Biomimetisme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en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france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66928"/>
            <a:ext cx="6089715" cy="578942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recherche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89715" y="566928"/>
            <a:ext cx="610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</a:t>
            </a:r>
          </a:p>
        </p:txBody>
      </p:sp>
    </p:spTree>
    <p:extLst>
      <p:ext uri="{BB962C8B-B14F-4D97-AF65-F5344CB8AC3E}">
        <p14:creationId xmlns:p14="http://schemas.microsoft.com/office/powerpoint/2010/main" val="339416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Les Modèles copiés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965108" y="0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Le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Biomimetisme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 en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97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Les Principales 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965108" y="-14317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Le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Biomimetisme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 en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j-ea"/>
                <a:cs typeface="+mj-cs"/>
              </a:rPr>
              <a:t>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96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L’état de la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58340" y="30133"/>
            <a:ext cx="3533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Le </a:t>
            </a:r>
            <a:r>
              <a:rPr lang="fr-FR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Biomimetisme</a:t>
            </a:r>
            <a:r>
              <a: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dans le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985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developpement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de la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45C9-5C70-4577-B12B-D8BEC63BE50D}" type="datetime1">
              <a:rPr lang="fr-FR" smtClean="0"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 Biomimetisme et la technologie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1359-2686-4D6E-8E70-30C4C6354EC4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58340" y="-14317"/>
            <a:ext cx="3533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Le </a:t>
            </a:r>
            <a:r>
              <a:rPr lang="fr-FR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Biomimetisme</a:t>
            </a:r>
            <a:r>
              <a: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dans le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817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167</Words>
  <Application>Microsoft Office PowerPoint</Application>
  <PresentationFormat>Grand écran</PresentationFormat>
  <Paragraphs>75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 Condensed</vt:lpstr>
      <vt:lpstr>Gill Sans Ultra Bold</vt:lpstr>
      <vt:lpstr>Thème Office</vt:lpstr>
      <vt:lpstr>Le Biomimetisme</vt:lpstr>
      <vt:lpstr>Sommaire</vt:lpstr>
      <vt:lpstr>Le Biomimestisme</vt:lpstr>
      <vt:lpstr>Domaine D’application</vt:lpstr>
      <vt:lpstr>Le Biomimetisme en france</vt:lpstr>
      <vt:lpstr>Les Modèles copiés</vt:lpstr>
      <vt:lpstr>Les Principales applications</vt:lpstr>
      <vt:lpstr>L’état de la recherche</vt:lpstr>
      <vt:lpstr>Le developpement de la recherche</vt:lpstr>
      <vt:lpstr>Le Biomimetisme dans le monde</vt:lpstr>
      <vt:lpstr>Biomimetisme et environnement</vt:lpstr>
      <vt:lpstr>Ouvertures et possibilités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Biomimestisme</dc:title>
  <dc:creator>Damien</dc:creator>
  <cp:lastModifiedBy>Damien</cp:lastModifiedBy>
  <cp:revision>19</cp:revision>
  <dcterms:created xsi:type="dcterms:W3CDTF">2016-09-26T16:36:56Z</dcterms:created>
  <dcterms:modified xsi:type="dcterms:W3CDTF">2016-09-26T18:33:28Z</dcterms:modified>
</cp:coreProperties>
</file>