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4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82" r:id="rId19"/>
    <p:sldId id="283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6117" autoAdjust="0"/>
  </p:normalViewPr>
  <p:slideViewPr>
    <p:cSldViewPr snapToGrid="0" snapToObjects="1">
      <p:cViewPr varScale="1">
        <p:scale>
          <a:sx n="87" d="100"/>
          <a:sy n="87" d="100"/>
        </p:scale>
        <p:origin x="-22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6C87-456A-AB4B-9633-D3F5CB75FEC2}" type="datetime1">
              <a:rPr lang="fr-FR" smtClean="0"/>
              <a:t>01/06/15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2D2C3-6163-AC4F-B988-9423255C331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03792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1E581-E003-284E-AC46-6AD78894B0A2}" type="datetime1">
              <a:rPr lang="fr-FR" smtClean="0"/>
              <a:t>01/06/15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0162-909D-A44A-9187-CADADE94D7B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927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061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prise</a:t>
            </a:r>
            <a:r>
              <a:rPr lang="fr-FR" baseline="0" dirty="0" smtClean="0"/>
              <a:t> de commande est une des principale, si ce n’est la principale fonctionnalité de l ’appli</a:t>
            </a:r>
          </a:p>
          <a:p>
            <a:r>
              <a:rPr lang="fr-FR" baseline="0" dirty="0" smtClean="0"/>
              <a:t>Nous allons voir comment cela ce passe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4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208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 nous l’avons vu</a:t>
            </a:r>
            <a:r>
              <a:rPr lang="fr-FR" baseline="0" dirty="0" smtClean="0"/>
              <a:t> l’application existante date donc la base de données qu’elle possède a du être repenser </a:t>
            </a:r>
          </a:p>
          <a:p>
            <a:r>
              <a:rPr lang="fr-FR" baseline="0" dirty="0" smtClean="0"/>
              <a:t>Nous avons dont totalement repenser la base de </a:t>
            </a:r>
            <a:r>
              <a:rPr lang="fr-FR" baseline="0" dirty="0" err="1" smtClean="0"/>
              <a:t>donnees</a:t>
            </a:r>
            <a:r>
              <a:rPr lang="fr-FR" baseline="0" dirty="0" smtClean="0"/>
              <a:t> afin de l’optimiser </a:t>
            </a:r>
          </a:p>
          <a:p>
            <a:r>
              <a:rPr lang="fr-FR" baseline="0" dirty="0" smtClean="0"/>
              <a:t>Et qu’elle réponde au besoin de l ’application et au logiciel utiliser par SMB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13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Donc nous allons</a:t>
            </a:r>
            <a:r>
              <a:rPr lang="fr-FR" baseline="0" dirty="0" smtClean="0"/>
              <a:t> voir les grande ligne de l’appli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12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Donc nous allons</a:t>
            </a:r>
            <a:r>
              <a:rPr lang="fr-FR" baseline="0" dirty="0" smtClean="0"/>
              <a:t> voir les grande ligne de l’appli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12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Donc nous allons</a:t>
            </a:r>
            <a:r>
              <a:rPr lang="fr-FR" baseline="0" dirty="0" smtClean="0"/>
              <a:t> voir les grande ligne de l’appli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1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Donc nous allons</a:t>
            </a:r>
            <a:r>
              <a:rPr lang="fr-FR" baseline="0" dirty="0" smtClean="0"/>
              <a:t> voir les grande ligne de l’appli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1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</a:t>
            </a:r>
            <a:r>
              <a:rPr lang="fr-FR" baseline="0" dirty="0" smtClean="0"/>
              <a:t> qui est fais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338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Consulté un historique n’est pas</a:t>
            </a:r>
            <a:r>
              <a:rPr lang="fr-FR" baseline="0" dirty="0" smtClean="0"/>
              <a:t> encore gère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Multi langue en cour mais pas totalement fini et il reste les version allemande et portugaise de l’appli a faire</a:t>
            </a:r>
          </a:p>
          <a:p>
            <a:endParaRPr lang="fr-FR" baseline="0" dirty="0" smtClean="0"/>
          </a:p>
          <a:p>
            <a:r>
              <a:rPr lang="fr-FR" baseline="0" dirty="0" smtClean="0"/>
              <a:t>Pérennité de l’appli c’est a dire que la même appli doit s’adapter,  changer le logo et le nom de l’appli en fonction d’un </a:t>
            </a:r>
            <a:r>
              <a:rPr lang="fr-FR" baseline="0" dirty="0" err="1" smtClean="0"/>
              <a:t>parametre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Mise a jour facile : l ’appli doit télécharger les mise a jours directement sur le serveur si elle sont disponible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660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Finalement</a:t>
            </a:r>
            <a:r>
              <a:rPr lang="fr-FR" baseline="0" dirty="0" smtClean="0"/>
              <a:t> ce stage ma permit d’apprendre le </a:t>
            </a:r>
            <a:r>
              <a:rPr lang="fr-FR" baseline="0" dirty="0" err="1" smtClean="0"/>
              <a:t>dev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android</a:t>
            </a:r>
            <a:r>
              <a:rPr lang="fr-FR" baseline="0" dirty="0" smtClean="0"/>
              <a:t> et de mettre en application les connaissance acquise notamment en java et base de données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 fut aussi une </a:t>
            </a:r>
            <a:r>
              <a:rPr lang="fr-FR" baseline="0" dirty="0" err="1" smtClean="0"/>
              <a:t>tres</a:t>
            </a:r>
            <a:r>
              <a:rPr lang="fr-FR" baseline="0" dirty="0" smtClean="0"/>
              <a:t> bonne </a:t>
            </a:r>
            <a:r>
              <a:rPr lang="fr-FR" baseline="0" dirty="0" err="1" smtClean="0"/>
              <a:t>premiere</a:t>
            </a:r>
            <a:r>
              <a:rPr lang="fr-FR" baseline="0" dirty="0" smtClean="0"/>
              <a:t> expérience au sain d’un entreprise, avec une bonne ambiance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Je tiens a remercier Daniel </a:t>
            </a:r>
            <a:r>
              <a:rPr lang="fr-FR" baseline="0" dirty="0" err="1" smtClean="0"/>
              <a:t>Callerand</a:t>
            </a:r>
            <a:r>
              <a:rPr lang="fr-FR" baseline="0" dirty="0" smtClean="0"/>
              <a:t> et maxime </a:t>
            </a:r>
            <a:r>
              <a:rPr lang="fr-FR" baseline="0" dirty="0" err="1" smtClean="0"/>
              <a:t>euvrard</a:t>
            </a:r>
            <a:r>
              <a:rPr lang="fr-FR" baseline="0" dirty="0" smtClean="0"/>
              <a:t> avec qui j’ai travailler durant ces 12 semaines</a:t>
            </a:r>
          </a:p>
          <a:p>
            <a:r>
              <a:rPr lang="fr-FR" baseline="0" dirty="0" smtClean="0"/>
              <a:t>Ainsi que monsieur Simon pour m’avoir accepter en stage dans son entreprise</a:t>
            </a:r>
          </a:p>
          <a:p>
            <a:r>
              <a:rPr lang="fr-FR" baseline="0" dirty="0" smtClean="0"/>
              <a:t>Et madame Greffier et vous tous pour votre attention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4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L’entreprise est basé a </a:t>
            </a:r>
            <a:r>
              <a:rPr lang="fr-FR" baseline="0" dirty="0" err="1" smtClean="0"/>
              <a:t>chatillon</a:t>
            </a:r>
            <a:r>
              <a:rPr lang="fr-FR" baseline="0" dirty="0" smtClean="0"/>
              <a:t> le duc </a:t>
            </a:r>
            <a:endParaRPr lang="fr-FR" baseline="0" dirty="0" smtClean="0"/>
          </a:p>
          <a:p>
            <a:r>
              <a:rPr lang="fr-FR" dirty="0" smtClean="0"/>
              <a:t>SMB</a:t>
            </a:r>
            <a:r>
              <a:rPr lang="fr-FR" baseline="0" dirty="0" smtClean="0"/>
              <a:t> est une entreprise de grossistes en Montres, bijoux et maroquinerie.</a:t>
            </a:r>
          </a:p>
          <a:p>
            <a:r>
              <a:rPr lang="fr-FR" baseline="0" dirty="0" smtClean="0"/>
              <a:t>Elle possède différentes marque comme </a:t>
            </a:r>
            <a:r>
              <a:rPr lang="fr-FR" baseline="0" dirty="0" err="1" smtClean="0"/>
              <a:t>certus</a:t>
            </a:r>
            <a:r>
              <a:rPr lang="fr-FR" baseline="0" dirty="0" smtClean="0"/>
              <a:t>/ all black/ </a:t>
            </a:r>
            <a:r>
              <a:rPr lang="fr-FR" baseline="0" dirty="0" err="1" smtClean="0"/>
              <a:t>lip</a:t>
            </a:r>
            <a:r>
              <a:rPr lang="fr-FR" baseline="0" dirty="0" smtClean="0"/>
              <a:t> / go</a:t>
            </a:r>
          </a:p>
          <a:p>
            <a:r>
              <a:rPr lang="fr-FR" baseline="0" dirty="0" smtClean="0"/>
              <a:t>L’entreprise est présente sur différent secteur, aussi bien les bijouteries que la grande distribution</a:t>
            </a:r>
          </a:p>
          <a:p>
            <a:r>
              <a:rPr lang="fr-FR" baseline="0" dirty="0" smtClean="0"/>
              <a:t>L’entreprise a une filiale, </a:t>
            </a:r>
            <a:r>
              <a:rPr lang="fr-FR" baseline="0" dirty="0" err="1" smtClean="0"/>
              <a:t>Hexsys</a:t>
            </a:r>
            <a:r>
              <a:rPr lang="fr-FR" baseline="0" dirty="0" smtClean="0"/>
              <a:t>, dans laquelle j’ai effectuer mon stage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47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612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L’entreprise</a:t>
            </a:r>
            <a:r>
              <a:rPr lang="fr-FR" baseline="0" dirty="0" smtClean="0"/>
              <a:t> possède un site de de vente réserver aux professionnelle sur lequel elle propose ses produits.</a:t>
            </a:r>
          </a:p>
          <a:p>
            <a:r>
              <a:rPr lang="fr-FR" baseline="0" dirty="0" smtClean="0"/>
              <a:t>L’entreprise </a:t>
            </a:r>
            <a:r>
              <a:rPr lang="fr-FR" baseline="0" dirty="0" err="1" smtClean="0"/>
              <a:t>recois</a:t>
            </a:r>
            <a:r>
              <a:rPr lang="fr-FR" baseline="0" dirty="0" smtClean="0"/>
              <a:t> une commande du site </a:t>
            </a:r>
          </a:p>
          <a:p>
            <a:r>
              <a:rPr lang="fr-FR" baseline="0" dirty="0" smtClean="0"/>
              <a:t>L’entreprise </a:t>
            </a:r>
            <a:r>
              <a:rPr lang="fr-FR" baseline="0" dirty="0" err="1" smtClean="0"/>
              <a:t>recois</a:t>
            </a:r>
            <a:r>
              <a:rPr lang="fr-FR" baseline="0" dirty="0" smtClean="0"/>
              <a:t> ensuite la commande</a:t>
            </a:r>
          </a:p>
          <a:p>
            <a:r>
              <a:rPr lang="fr-FR" baseline="0" dirty="0" smtClean="0"/>
              <a:t>Celle ci est valider et passer en préparation au picking </a:t>
            </a:r>
          </a:p>
          <a:p>
            <a:r>
              <a:rPr lang="fr-FR" baseline="0" dirty="0" smtClean="0"/>
              <a:t>Une fois la commande </a:t>
            </a:r>
            <a:r>
              <a:rPr lang="fr-FR" baseline="0" dirty="0" err="1" smtClean="0"/>
              <a:t>prète</a:t>
            </a:r>
            <a:r>
              <a:rPr lang="fr-FR" baseline="0" dirty="0" smtClean="0"/>
              <a:t> elle est envoyez au client selon le mode de transport choisie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63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L’entreprise compte une vingtaine</a:t>
            </a:r>
            <a:r>
              <a:rPr lang="fr-FR" baseline="0" dirty="0" smtClean="0"/>
              <a:t> de commerciaux qui démarche les clients, prendre des commandes</a:t>
            </a:r>
          </a:p>
          <a:p>
            <a:r>
              <a:rPr lang="fr-FR" baseline="0" dirty="0" smtClean="0"/>
              <a:t>Il sont répartie sur toute la France et aussi au Portugal, en Espagne et en Allemagne </a:t>
            </a:r>
          </a:p>
          <a:p>
            <a:r>
              <a:rPr lang="fr-FR" dirty="0" smtClean="0"/>
              <a:t>Pour</a:t>
            </a:r>
            <a:r>
              <a:rPr lang="fr-FR" baseline="0" dirty="0" smtClean="0"/>
              <a:t> présenter les produits, il possède une tablette tactile sous </a:t>
            </a:r>
            <a:r>
              <a:rPr lang="fr-FR" baseline="0" dirty="0" err="1" smtClean="0"/>
              <a:t>android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Avec une application appeler GALAXY</a:t>
            </a:r>
          </a:p>
          <a:p>
            <a:r>
              <a:rPr lang="fr-FR" baseline="0" dirty="0" smtClean="0"/>
              <a:t>Les commerciaux passe commande pour leurs client depuis l’appli et ce met en place le même procédé que précédemment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4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Durant</a:t>
            </a:r>
            <a:r>
              <a:rPr lang="fr-FR" baseline="0" dirty="0" smtClean="0"/>
              <a:t> mon stage je dois développer une application pour les commerciaux, c’est une application </a:t>
            </a:r>
            <a:r>
              <a:rPr lang="fr-FR" baseline="0" dirty="0" err="1" smtClean="0"/>
              <a:t>android</a:t>
            </a:r>
            <a:endParaRPr lang="fr-FR" baseline="0" dirty="0" smtClean="0"/>
          </a:p>
          <a:p>
            <a:r>
              <a:rPr lang="fr-FR" baseline="0" dirty="0" smtClean="0"/>
              <a:t>Celle ci doit avoir ces fonctionnalité :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729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L’ancienne application a été développer avec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winDev</a:t>
            </a:r>
            <a:r>
              <a:rPr lang="fr-FR" baseline="0" dirty="0" smtClean="0"/>
              <a:t> mais était a la base sur pc </a:t>
            </a:r>
          </a:p>
          <a:p>
            <a:r>
              <a:rPr lang="fr-FR" baseline="0" dirty="0" smtClean="0"/>
              <a:t>Avant d’</a:t>
            </a:r>
            <a:r>
              <a:rPr lang="fr-FR" baseline="0" dirty="0" err="1" smtClean="0"/>
              <a:t>etre</a:t>
            </a:r>
            <a:r>
              <a:rPr lang="fr-FR" baseline="0" dirty="0" smtClean="0"/>
              <a:t> exporter pour mobile</a:t>
            </a:r>
          </a:p>
          <a:p>
            <a:r>
              <a:rPr lang="fr-FR" baseline="0" dirty="0" smtClean="0"/>
              <a:t>Sur une ancienne version d’</a:t>
            </a:r>
            <a:r>
              <a:rPr lang="fr-FR" baseline="0" dirty="0" err="1" smtClean="0"/>
              <a:t>android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Pour faire une nouvelle appli il faudra racheter </a:t>
            </a:r>
            <a:r>
              <a:rPr lang="fr-FR" baseline="0" dirty="0" err="1" smtClean="0"/>
              <a:t>windev</a:t>
            </a:r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760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but est que l’appli soit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dispo</a:t>
            </a:r>
            <a:r>
              <a:rPr lang="fr-FR" baseline="0" dirty="0" smtClean="0"/>
              <a:t> pour les commerciaux cette été </a:t>
            </a:r>
          </a:p>
          <a:p>
            <a:r>
              <a:rPr lang="fr-FR" baseline="0" dirty="0" smtClean="0"/>
              <a:t>Elle doit avoir les même fonctionnalité que l’ancienne application et répondre au besoins présenté précédemment</a:t>
            </a:r>
          </a:p>
          <a:p>
            <a:r>
              <a:rPr lang="fr-FR" dirty="0" smtClean="0"/>
              <a:t>L’application doit être paramétrable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faire ce projet j’ai utiliser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Studio qui permet de créer le code de l’appli et les design </a:t>
            </a: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Mysql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Workbench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faire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 de données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 smtClean="0"/>
          </a:p>
          <a:p>
            <a:r>
              <a:rPr lang="fr-FR" dirty="0" smtClean="0"/>
              <a:t>Et aussi une tablette </a:t>
            </a:r>
            <a:r>
              <a:rPr lang="fr-FR" dirty="0" err="1" smtClean="0"/>
              <a:t>samsung</a:t>
            </a:r>
            <a:r>
              <a:rPr lang="fr-FR" baseline="0" dirty="0" smtClean="0"/>
              <a:t> similaire a celle des commerciaux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03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Edi : format de fichier standardiser</a:t>
            </a:r>
            <a:r>
              <a:rPr lang="fr-FR" baseline="0" dirty="0" smtClean="0"/>
              <a:t> (comme </a:t>
            </a:r>
            <a:r>
              <a:rPr lang="fr-FR" baseline="0" dirty="0" err="1" smtClean="0"/>
              <a:t>xml</a:t>
            </a:r>
            <a:r>
              <a:rPr lang="fr-FR" baseline="0" dirty="0" smtClean="0"/>
              <a:t>) </a:t>
            </a:r>
            <a:r>
              <a:rPr lang="fr-FR" dirty="0" smtClean="0"/>
              <a:t> permettant les échange d’information</a:t>
            </a:r>
            <a:r>
              <a:rPr lang="fr-FR" baseline="0" dirty="0" smtClean="0"/>
              <a:t>s entre machine</a:t>
            </a:r>
          </a:p>
          <a:p>
            <a:endParaRPr lang="fr-FR" dirty="0" smtClean="0"/>
          </a:p>
          <a:p>
            <a:r>
              <a:rPr lang="fr-FR" dirty="0" err="1" smtClean="0"/>
              <a:t>Erp</a:t>
            </a:r>
            <a:r>
              <a:rPr lang="fr-FR" dirty="0" smtClean="0"/>
              <a:t> : « Planification</a:t>
            </a:r>
            <a:r>
              <a:rPr lang="fr-FR" baseline="0" dirty="0" smtClean="0"/>
              <a:t> des ressource de l’entreprise » c’est un logiciel permettant le pilotage de l’entreprise</a:t>
            </a:r>
          </a:p>
          <a:p>
            <a:endParaRPr lang="fr-FR" dirty="0" smtClean="0"/>
          </a:p>
          <a:p>
            <a:r>
              <a:rPr lang="fr-FR" dirty="0" err="1" smtClean="0"/>
              <a:t>Divalto</a:t>
            </a:r>
            <a:r>
              <a:rPr lang="fr-FR" dirty="0" smtClean="0"/>
              <a:t> : ERP utiliser par </a:t>
            </a:r>
            <a:r>
              <a:rPr lang="fr-FR" dirty="0" err="1" smtClean="0"/>
              <a:t>smb</a:t>
            </a:r>
            <a:r>
              <a:rPr lang="fr-FR" baseline="0" dirty="0" smtClean="0"/>
              <a:t>, un ensemble de module permettant de gérer les client, produit commande…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80162-909D-A44A-9187-CADADE94D7B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74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A4737-0BC9-E147-85AF-DE1DE82A117F}" type="datetime1">
              <a:rPr lang="fr-FR" smtClean="0"/>
              <a:t>01/06/15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11BE-06F6-1342-985C-F897053F3237}" type="datetime1">
              <a:rPr lang="fr-FR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A5F6-C00B-BC4D-9E22-32674C4A13CC}" type="datetime1">
              <a:rPr lang="fr-FR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57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744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59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816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673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850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279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266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206" y="1600200"/>
            <a:ext cx="6180593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9838-D1EA-B848-B3F2-DE3D7CB157BF}" type="datetime1">
              <a:rPr lang="fr-FR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37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440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3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3B8-5FE4-A945-AAB1-58D79403FEC5}" type="datetime1">
              <a:rPr lang="fr-FR" smtClean="0"/>
              <a:t>01/06/15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FBD5-1411-5940-986C-3AA2A62BCBCD}" type="datetime1">
              <a:rPr lang="fr-FR" smtClean="0"/>
              <a:t>01/06/15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70EB-8572-2A46-8946-2901143DF26E}" type="datetime1">
              <a:rPr lang="fr-FR" smtClean="0"/>
              <a:t>01/06/15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206C-0065-C94A-B394-77C686BE3A73}" type="datetime1">
              <a:rPr lang="fr-FR" smtClean="0"/>
              <a:t>01/06/15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5C2A-D0FE-6D49-929B-C0F5DF006F52}" type="datetime1">
              <a:rPr lang="fr-FR" smtClean="0"/>
              <a:t>01/06/15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9220-FBE2-E746-9836-C6A9B4E5D0AA}" type="datetime1">
              <a:rPr lang="fr-FR" smtClean="0"/>
              <a:t>01/06/15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7FAB-1D2B-CF4C-A870-3712A405C6E1}" type="datetime1">
              <a:rPr lang="fr-FR" smtClean="0"/>
              <a:t>01/06/15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A0819A-B940-4948-8E38-633A0376918F}" type="datetime1">
              <a:rPr lang="fr-FR" smtClean="0"/>
              <a:t>01/06/15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A6526-22E4-FF4E-A7D7-E4FFF57F12A3}" type="datetimeFigureOut">
              <a:rPr lang="fr-FR" smtClean="0"/>
              <a:t>04/06/15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47EE-0F67-044D-88F2-507E074BD9B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17844" y="14337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88858" y="6144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966378" y="13244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3568" y="600800"/>
            <a:ext cx="778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Développement </a:t>
            </a: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d’une application </a:t>
            </a:r>
            <a:r>
              <a:rPr lang="fr-FR" sz="3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fr-FR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ndroid</a:t>
            </a:r>
            <a:r>
              <a:rPr lang="fr-FR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destinée </a:t>
            </a:r>
            <a:r>
              <a:rPr lang="fr-FR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aux commerciaux</a:t>
            </a:r>
          </a:p>
        </p:txBody>
      </p:sp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679697"/>
            <a:ext cx="3122295" cy="1546225"/>
          </a:xfrm>
          <a:prstGeom prst="rect">
            <a:avLst/>
          </a:prstGeom>
        </p:spPr>
      </p:pic>
      <p:pic>
        <p:nvPicPr>
          <p:cNvPr id="11" name="Image 10" descr="logo-ufc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1" y="2344735"/>
            <a:ext cx="2877802" cy="21752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9461" y="4871182"/>
            <a:ext cx="759381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100" b="1" dirty="0"/>
              <a:t>Soutenance de </a:t>
            </a:r>
            <a:r>
              <a:rPr lang="fr-FR" sz="2100" b="1" dirty="0" smtClean="0"/>
              <a:t>stage</a:t>
            </a:r>
            <a:endParaRPr lang="fr-FR" sz="2100" b="1" dirty="0"/>
          </a:p>
          <a:p>
            <a:pPr algn="ctr"/>
            <a:r>
              <a:rPr lang="fr-FR" sz="1600" dirty="0"/>
              <a:t>Troisième année de Licence Informatique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75091" y="5655810"/>
            <a:ext cx="7593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Petetin</a:t>
            </a:r>
            <a:r>
              <a:rPr lang="fr-FR" dirty="0" smtClean="0"/>
              <a:t> Cédric</a:t>
            </a:r>
            <a:endParaRPr lang="fr-FR" dirty="0"/>
          </a:p>
          <a:p>
            <a:pPr algn="ctr"/>
            <a:r>
              <a:rPr lang="fr-FR" dirty="0" smtClean="0"/>
              <a:t>Tuteur</a:t>
            </a:r>
            <a:r>
              <a:rPr lang="fr-FR" dirty="0"/>
              <a:t> : </a:t>
            </a:r>
            <a:r>
              <a:rPr lang="fr-FR" dirty="0" err="1"/>
              <a:t>Callerand</a:t>
            </a:r>
            <a:r>
              <a:rPr lang="fr-FR" dirty="0"/>
              <a:t> </a:t>
            </a:r>
            <a:r>
              <a:rPr lang="fr-FR" dirty="0" smtClean="0"/>
              <a:t>Daniel</a:t>
            </a:r>
            <a:endParaRPr lang="fr-FR" dirty="0"/>
          </a:p>
          <a:p>
            <a:pPr algn="ctr"/>
            <a:r>
              <a:rPr lang="fr-FR" dirty="0"/>
              <a:t>Maitre de Stage : Greffier </a:t>
            </a:r>
            <a:r>
              <a:rPr lang="fr-FR" dirty="0" smtClean="0"/>
              <a:t>Françoise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59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F7F7F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rgbClr val="7097D3"/>
                </a:solidFill>
              </a:rPr>
              <a:t>Principe</a:t>
            </a:r>
          </a:p>
          <a:p>
            <a:pPr lvl="1"/>
            <a:r>
              <a:rPr lang="fr-FR" sz="1400" dirty="0" smtClean="0"/>
              <a:t>Commande</a:t>
            </a:r>
          </a:p>
          <a:p>
            <a:pPr lvl="1"/>
            <a:r>
              <a:rPr lang="fr-FR" sz="1400" dirty="0" smtClean="0"/>
              <a:t>Base de données</a:t>
            </a:r>
          </a:p>
          <a:p>
            <a:pPr lvl="1"/>
            <a:r>
              <a:rPr lang="fr-FR" sz="1400" dirty="0" smtClean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0676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" y="-1"/>
            <a:ext cx="8807928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9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Principe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Commande</a:t>
            </a:r>
          </a:p>
          <a:p>
            <a:pPr lvl="1"/>
            <a:r>
              <a:rPr lang="fr-FR" sz="1400" dirty="0" smtClean="0"/>
              <a:t>Base de données</a:t>
            </a:r>
          </a:p>
          <a:p>
            <a:pPr lvl="1"/>
            <a:r>
              <a:rPr lang="fr-FR" sz="1400" dirty="0" smtClean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1684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95" y="0"/>
            <a:ext cx="5417492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7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 de données</a:t>
            </a:r>
            <a:endParaRPr lang="fr-FR" dirty="0"/>
          </a:p>
        </p:txBody>
      </p:sp>
      <p:pic>
        <p:nvPicPr>
          <p:cNvPr id="7" name="Espace réservé du contenu 6" descr="bdd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26" b="-9526"/>
          <a:stretch>
            <a:fillRect/>
          </a:stretch>
        </p:blipFill>
        <p:spPr/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Principe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Commande</a:t>
            </a:r>
          </a:p>
          <a:p>
            <a:pPr lvl="1"/>
            <a:r>
              <a:rPr lang="fr-FR" sz="1400" dirty="0" smtClean="0">
                <a:solidFill>
                  <a:srgbClr val="7097D3"/>
                </a:solidFill>
              </a:rPr>
              <a:t>Base de données</a:t>
            </a:r>
          </a:p>
          <a:p>
            <a:pPr lvl="1"/>
            <a:r>
              <a:rPr lang="fr-FR" sz="1400" dirty="0" smtClean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29250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Principe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Commande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Base de données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</a:t>
            </a: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67" b="-790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0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Principe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Commande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Base de données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</a:t>
            </a:r>
          </a:p>
        </p:txBody>
      </p:sp>
      <p:pic>
        <p:nvPicPr>
          <p:cNvPr id="10" name="Espace réservé du contenu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83" b="-8583"/>
          <a:stretch>
            <a:fillRect/>
          </a:stretch>
        </p:blipFill>
        <p:spPr>
          <a:xfrm>
            <a:off x="2506206" y="1370013"/>
            <a:ext cx="6599047" cy="47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8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Principe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Commande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Base de données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</a:t>
            </a:r>
          </a:p>
        </p:txBody>
      </p:sp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83" b="-8583"/>
          <a:stretch>
            <a:fillRect/>
          </a:stretch>
        </p:blipFill>
        <p:spPr>
          <a:xfrm>
            <a:off x="2506206" y="1600200"/>
            <a:ext cx="6408999" cy="46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0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Principe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Commande</a:t>
            </a:r>
          </a:p>
          <a:p>
            <a:pPr lvl="1"/>
            <a:r>
              <a:rPr lang="fr-FR" sz="1400" dirty="0" smtClean="0">
                <a:solidFill>
                  <a:srgbClr val="7F7F7F"/>
                </a:solidFill>
              </a:rPr>
              <a:t>Base de données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Présentation</a:t>
            </a:r>
          </a:p>
        </p:txBody>
      </p:sp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33" b="-7733"/>
          <a:stretch/>
        </p:blipFill>
        <p:spPr>
          <a:xfrm>
            <a:off x="2506663" y="1600200"/>
            <a:ext cx="627157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 qui est fait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- Prendre </a:t>
            </a:r>
            <a:r>
              <a:rPr lang="fr-FR" dirty="0"/>
              <a:t>une </a:t>
            </a:r>
            <a:r>
              <a:rPr lang="fr-FR" dirty="0" smtClean="0"/>
              <a:t>commande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Visionner </a:t>
            </a:r>
            <a:r>
              <a:rPr lang="fr-FR" dirty="0"/>
              <a:t>les produits</a:t>
            </a:r>
          </a:p>
          <a:p>
            <a:pPr marL="0" indent="0">
              <a:buNone/>
            </a:pPr>
            <a:r>
              <a:rPr lang="fr-FR" dirty="0" smtClean="0"/>
              <a:t>	- Rechercher </a:t>
            </a:r>
            <a:r>
              <a:rPr lang="fr-FR" dirty="0"/>
              <a:t>un produit</a:t>
            </a:r>
          </a:p>
          <a:p>
            <a:pPr marL="0" indent="0">
              <a:buNone/>
            </a:pPr>
            <a:r>
              <a:rPr lang="fr-FR" dirty="0" smtClean="0"/>
              <a:t>	- Gestion </a:t>
            </a:r>
            <a:r>
              <a:rPr lang="fr-FR" dirty="0"/>
              <a:t>des clients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7097D3"/>
                </a:solidFill>
              </a:rPr>
              <a:t>Bilan</a:t>
            </a:r>
          </a:p>
          <a:p>
            <a:pPr lvl="1"/>
            <a:r>
              <a:rPr lang="fr-FR" sz="1300" dirty="0" smtClean="0">
                <a:solidFill>
                  <a:srgbClr val="7097D3"/>
                </a:solidFill>
              </a:rPr>
              <a:t>L’application</a:t>
            </a:r>
          </a:p>
          <a:p>
            <a:pPr lvl="1"/>
            <a:r>
              <a:rPr lang="fr-FR" sz="1300" dirty="0" smtClean="0"/>
              <a:t>Personnel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21164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Présentation</a:t>
            </a:r>
          </a:p>
          <a:p>
            <a:pPr lvl="1"/>
            <a:r>
              <a:rPr lang="fr-FR" dirty="0" smtClean="0"/>
              <a:t>Activité</a:t>
            </a:r>
          </a:p>
          <a:p>
            <a:pPr lvl="1"/>
            <a:r>
              <a:rPr lang="fr-FR" dirty="0" smtClean="0"/>
              <a:t>Commande</a:t>
            </a:r>
          </a:p>
          <a:p>
            <a:pPr lvl="1"/>
            <a:r>
              <a:rPr lang="fr-FR" dirty="0" smtClean="0"/>
              <a:t>Commerciaux</a:t>
            </a:r>
            <a:endParaRPr lang="fr-FR" dirty="0"/>
          </a:p>
          <a:p>
            <a:r>
              <a:rPr lang="fr-FR" dirty="0"/>
              <a:t>Le </a:t>
            </a:r>
            <a:r>
              <a:rPr lang="fr-FR" dirty="0" smtClean="0"/>
              <a:t>Sujet</a:t>
            </a:r>
          </a:p>
          <a:p>
            <a:pPr lvl="1"/>
            <a:r>
              <a:rPr lang="fr-FR" dirty="0" smtClean="0"/>
              <a:t>Les Besoins</a:t>
            </a:r>
          </a:p>
          <a:p>
            <a:pPr lvl="1"/>
            <a:r>
              <a:rPr lang="fr-FR" dirty="0" smtClean="0"/>
              <a:t>Ancienne application</a:t>
            </a:r>
          </a:p>
          <a:p>
            <a:pPr lvl="1"/>
            <a:r>
              <a:rPr lang="fr-FR" dirty="0" smtClean="0"/>
              <a:t>Objectifs</a:t>
            </a:r>
            <a:endParaRPr lang="fr-FR" dirty="0"/>
          </a:p>
          <a:p>
            <a:r>
              <a:rPr lang="fr-FR" dirty="0" smtClean="0"/>
              <a:t>Réalisation</a:t>
            </a:r>
          </a:p>
          <a:p>
            <a:pPr lvl="1"/>
            <a:r>
              <a:rPr lang="fr-FR" dirty="0" smtClean="0"/>
              <a:t>Les outils</a:t>
            </a:r>
          </a:p>
          <a:p>
            <a:pPr lvl="1"/>
            <a:r>
              <a:rPr lang="fr-FR" dirty="0" smtClean="0"/>
              <a:t>Principe</a:t>
            </a:r>
          </a:p>
          <a:p>
            <a:pPr lvl="1"/>
            <a:r>
              <a:rPr lang="fr-FR" dirty="0" smtClean="0"/>
              <a:t>Commande</a:t>
            </a:r>
          </a:p>
          <a:p>
            <a:pPr lvl="1"/>
            <a:r>
              <a:rPr lang="fr-FR" dirty="0" smtClean="0"/>
              <a:t>Base </a:t>
            </a:r>
            <a:r>
              <a:rPr lang="fr-FR" dirty="0"/>
              <a:t>de </a:t>
            </a:r>
            <a:r>
              <a:rPr lang="fr-FR" dirty="0" smtClean="0"/>
              <a:t>données</a:t>
            </a:r>
          </a:p>
          <a:p>
            <a:pPr lvl="1"/>
            <a:r>
              <a:rPr lang="fr-FR" dirty="0" smtClean="0"/>
              <a:t>Présentation</a:t>
            </a:r>
            <a:endParaRPr lang="fr-FR" dirty="0"/>
          </a:p>
          <a:p>
            <a:r>
              <a:rPr lang="fr-FR" dirty="0"/>
              <a:t>Bilan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7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L’application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Ce qu’il reste </a:t>
            </a:r>
            <a:r>
              <a:rPr lang="fr-FR" dirty="0"/>
              <a:t>à</a:t>
            </a:r>
            <a:r>
              <a:rPr lang="fr-FR" dirty="0" smtClean="0"/>
              <a:t> faire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- Consulter </a:t>
            </a:r>
            <a:r>
              <a:rPr lang="fr-FR" dirty="0"/>
              <a:t>un historique de commandes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Multi</a:t>
            </a:r>
            <a:r>
              <a:rPr lang="fr-FR" dirty="0"/>
              <a:t>-langues</a:t>
            </a:r>
          </a:p>
          <a:p>
            <a:pPr marL="0" indent="0">
              <a:buNone/>
            </a:pPr>
            <a:r>
              <a:rPr lang="fr-FR" dirty="0" smtClean="0"/>
              <a:t>	- Pérennité </a:t>
            </a:r>
            <a:r>
              <a:rPr lang="fr-FR" dirty="0"/>
              <a:t>de l’application</a:t>
            </a:r>
          </a:p>
          <a:p>
            <a:pPr marL="0" indent="0">
              <a:buNone/>
            </a:pPr>
            <a:r>
              <a:rPr lang="fr-FR" dirty="0" smtClean="0"/>
              <a:t>	- Mise </a:t>
            </a:r>
            <a:r>
              <a:rPr lang="fr-FR" dirty="0"/>
              <a:t>à jour facile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7097D3"/>
                </a:solidFill>
              </a:rPr>
              <a:t>Bilan</a:t>
            </a:r>
          </a:p>
          <a:p>
            <a:pPr lvl="1"/>
            <a:r>
              <a:rPr lang="fr-FR" sz="1300" dirty="0" smtClean="0">
                <a:solidFill>
                  <a:srgbClr val="7097D3"/>
                </a:solidFill>
              </a:rPr>
              <a:t>L’application</a:t>
            </a:r>
          </a:p>
          <a:p>
            <a:pPr lvl="1"/>
            <a:r>
              <a:rPr lang="fr-FR" sz="1300" dirty="0" smtClean="0"/>
              <a:t>Personnel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4206533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smtClean="0"/>
          </a:p>
          <a:p>
            <a:r>
              <a:rPr lang="fr-FR" smtClean="0"/>
              <a:t>Mise </a:t>
            </a:r>
            <a:r>
              <a:rPr lang="fr-FR" dirty="0" smtClean="0"/>
              <a:t>en p</a:t>
            </a:r>
            <a:r>
              <a:rPr lang="fr-FR" dirty="0" smtClean="0"/>
              <a:t>ratique de la théorie </a:t>
            </a:r>
          </a:p>
          <a:p>
            <a:r>
              <a:rPr lang="fr-FR" dirty="0" smtClean="0"/>
              <a:t>Découverte du développement </a:t>
            </a:r>
            <a:r>
              <a:rPr lang="fr-FR" dirty="0" err="1" smtClean="0"/>
              <a:t>Android</a:t>
            </a:r>
            <a:r>
              <a:rPr lang="fr-FR" dirty="0" smtClean="0"/>
              <a:t> </a:t>
            </a:r>
          </a:p>
          <a:p>
            <a:r>
              <a:rPr lang="fr-FR" dirty="0" smtClean="0"/>
              <a:t>Expérience professionnelle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7097D3"/>
                </a:solidFill>
              </a:rPr>
              <a:t>Bilan</a:t>
            </a:r>
          </a:p>
          <a:p>
            <a:pPr lvl="1"/>
            <a:r>
              <a:rPr lang="fr-FR" sz="1300" dirty="0" smtClean="0">
                <a:solidFill>
                  <a:schemeClr val="bg1">
                    <a:lumMod val="65000"/>
                  </a:schemeClr>
                </a:solidFill>
              </a:rPr>
              <a:t>L’application</a:t>
            </a:r>
          </a:p>
          <a:p>
            <a:pPr lvl="1"/>
            <a:r>
              <a:rPr lang="fr-FR" sz="1300" dirty="0" smtClean="0">
                <a:solidFill>
                  <a:srgbClr val="7097D3"/>
                </a:solidFill>
              </a:rPr>
              <a:t>Personnel</a:t>
            </a:r>
            <a:endParaRPr lang="fr-FR" sz="1300" dirty="0">
              <a:solidFill>
                <a:srgbClr val="7097D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questions ?</a:t>
            </a:r>
            <a:endParaRPr lang="fr-FR" dirty="0"/>
          </a:p>
        </p:txBody>
      </p:sp>
      <p:pic>
        <p:nvPicPr>
          <p:cNvPr id="6" name="Espace réservé du contenu 5" descr="android_questi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43" r="-3864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</a:t>
            </a:r>
            <a:endParaRPr lang="fr-FR" dirty="0"/>
          </a:p>
        </p:txBody>
      </p:sp>
      <p:pic>
        <p:nvPicPr>
          <p:cNvPr id="6" name="Espace réservé du contenu 5" descr="montre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333" b="-22333"/>
          <a:stretch>
            <a:fillRect/>
          </a:stretch>
        </p:blipFill>
        <p:spPr>
          <a:xfrm>
            <a:off x="2506663" y="1600200"/>
            <a:ext cx="6180137" cy="452596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1600" dirty="0" smtClean="0">
                <a:solidFill>
                  <a:srgbClr val="7097D3"/>
                </a:solidFill>
              </a:rPr>
              <a:t>Présentation</a:t>
            </a:r>
          </a:p>
          <a:p>
            <a:pPr lvl="1"/>
            <a:r>
              <a:rPr lang="fr-FR" sz="1200" dirty="0" smtClean="0">
                <a:solidFill>
                  <a:srgbClr val="7097D3"/>
                </a:solidFill>
              </a:rPr>
              <a:t>Activité</a:t>
            </a:r>
            <a:endParaRPr lang="fr-F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Commande</a:t>
            </a:r>
          </a:p>
          <a:p>
            <a:pPr lvl="1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Commerciaux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8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Commande</a:t>
            </a:r>
            <a:endParaRPr lang="fr-FR" dirty="0"/>
          </a:p>
        </p:txBody>
      </p:sp>
      <p:pic>
        <p:nvPicPr>
          <p:cNvPr id="7" name="Espace réservé du contenu 6" descr="Capture d’écran 2015-06-04 à 11.56.03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46226" b="-227011"/>
          <a:stretch/>
        </p:blipFill>
        <p:spPr>
          <a:xfrm>
            <a:off x="2675424" y="1600200"/>
            <a:ext cx="6180137" cy="4525963"/>
          </a:xfrm>
          <a:ln>
            <a:solidFill>
              <a:schemeClr val="bg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1600" dirty="0" smtClean="0">
                <a:solidFill>
                  <a:srgbClr val="7097D3"/>
                </a:solidFill>
              </a:rPr>
              <a:t>Présentation</a:t>
            </a:r>
          </a:p>
          <a:p>
            <a:pPr lvl="1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Activité</a:t>
            </a:r>
          </a:p>
          <a:p>
            <a:pPr lvl="1"/>
            <a:r>
              <a:rPr lang="fr-FR" sz="1200" dirty="0" smtClean="0">
                <a:solidFill>
                  <a:srgbClr val="7097D3"/>
                </a:solidFill>
              </a:rPr>
              <a:t>Commande</a:t>
            </a:r>
          </a:p>
          <a:p>
            <a:pPr lvl="1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Commerciaux</a:t>
            </a:r>
            <a:endParaRPr lang="fr-F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Image 7" descr="Capture d’écran 2015-06-04 à 11.56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2" y="1600199"/>
            <a:ext cx="1600200" cy="1600200"/>
          </a:xfrm>
          <a:prstGeom prst="rect">
            <a:avLst/>
          </a:prstGeom>
        </p:spPr>
      </p:pic>
      <p:pic>
        <p:nvPicPr>
          <p:cNvPr id="9" name="Image 8" descr="Capture d’écran 2015-06-04 à 11.56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2" y="4039325"/>
            <a:ext cx="1485900" cy="1498600"/>
          </a:xfrm>
          <a:prstGeom prst="rect">
            <a:avLst/>
          </a:prstGeom>
        </p:spPr>
      </p:pic>
      <p:pic>
        <p:nvPicPr>
          <p:cNvPr id="10" name="Image 9" descr="Capture d’écran 2015-06-04 à 11.56.4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03" y="4039325"/>
            <a:ext cx="1524000" cy="1473200"/>
          </a:xfrm>
          <a:prstGeom prst="rect">
            <a:avLst/>
          </a:prstGeom>
        </p:spPr>
      </p:pic>
      <p:sp>
        <p:nvSpPr>
          <p:cNvPr id="12" name="Flèche vers la droite 11"/>
          <p:cNvSpPr/>
          <p:nvPr/>
        </p:nvSpPr>
        <p:spPr>
          <a:xfrm>
            <a:off x="4641152" y="2073676"/>
            <a:ext cx="1295986" cy="5304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6800723" y="3219612"/>
            <a:ext cx="434089" cy="65760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gauche 13"/>
          <p:cNvSpPr/>
          <p:nvPr/>
        </p:nvSpPr>
        <p:spPr>
          <a:xfrm>
            <a:off x="4598126" y="4468852"/>
            <a:ext cx="1430885" cy="643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643189" y="2877234"/>
            <a:ext cx="199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Client commande</a:t>
            </a:r>
          </a:p>
          <a:p>
            <a:pPr algn="ctr"/>
            <a:r>
              <a:rPr lang="fr-FR" dirty="0" smtClean="0"/>
              <a:t>sur le site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685482" y="1912926"/>
            <a:ext cx="1419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Réception de la commande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937138" y="5512525"/>
            <a:ext cx="219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Validation et préparation de la commande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43189" y="5512525"/>
            <a:ext cx="1954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Envois de la commande au client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21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Commerciaux</a:t>
            </a:r>
            <a:endParaRPr lang="fr-FR" dirty="0"/>
          </a:p>
        </p:txBody>
      </p:sp>
      <p:pic>
        <p:nvPicPr>
          <p:cNvPr id="7" name="Espace réservé du contenu 6" descr="commercia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7" b="7417"/>
          <a:stretch>
            <a:fillRect/>
          </a:stretch>
        </p:blipFill>
        <p:spPr/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1600" dirty="0" smtClean="0">
                <a:solidFill>
                  <a:srgbClr val="7097D3"/>
                </a:solidFill>
              </a:rPr>
              <a:t>Présentation</a:t>
            </a:r>
          </a:p>
          <a:p>
            <a:pPr lvl="1"/>
            <a:r>
              <a:rPr lang="fr-FR" sz="1200" dirty="0" smtClean="0">
                <a:solidFill>
                  <a:srgbClr val="A6A6A6"/>
                </a:solidFill>
              </a:rPr>
              <a:t>Activité</a:t>
            </a:r>
            <a:endParaRPr lang="fr-FR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fr-FR" sz="1200" dirty="0" smtClean="0">
                <a:solidFill>
                  <a:schemeClr val="bg1">
                    <a:lumMod val="65000"/>
                  </a:schemeClr>
                </a:solidFill>
              </a:rPr>
              <a:t>Commande</a:t>
            </a:r>
          </a:p>
          <a:p>
            <a:pPr lvl="1"/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Commerciaux</a:t>
            </a:r>
            <a:endParaRPr lang="fr-F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Prendre une commande</a:t>
            </a:r>
          </a:p>
          <a:p>
            <a:r>
              <a:rPr lang="fr-FR" dirty="0" smtClean="0"/>
              <a:t>Visionner les produits</a:t>
            </a:r>
          </a:p>
          <a:p>
            <a:r>
              <a:rPr lang="fr-FR" dirty="0" smtClean="0"/>
              <a:t>Rechercher un produit</a:t>
            </a:r>
          </a:p>
          <a:p>
            <a:r>
              <a:rPr lang="fr-FR" dirty="0" smtClean="0"/>
              <a:t>Consulter un historique de commandes</a:t>
            </a:r>
          </a:p>
          <a:p>
            <a:r>
              <a:rPr lang="fr-FR" dirty="0" smtClean="0"/>
              <a:t>Gestion des clients</a:t>
            </a:r>
          </a:p>
          <a:p>
            <a:r>
              <a:rPr lang="fr-FR" dirty="0" smtClean="0"/>
              <a:t>Multi-langues</a:t>
            </a:r>
          </a:p>
          <a:p>
            <a:r>
              <a:rPr lang="fr-FR" dirty="0" smtClean="0"/>
              <a:t>Pérennité de l’application</a:t>
            </a:r>
          </a:p>
          <a:p>
            <a:r>
              <a:rPr lang="fr-FR" dirty="0" smtClean="0"/>
              <a:t>Mise à jour facile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Le Sujet</a:t>
            </a:r>
            <a:endParaRPr lang="fr-FR" sz="600" dirty="0" smtClean="0">
              <a:solidFill>
                <a:srgbClr val="7097D3"/>
              </a:solidFill>
            </a:endParaRPr>
          </a:p>
          <a:p>
            <a:pPr lvl="1"/>
            <a:r>
              <a:rPr lang="fr-FR" sz="1400" dirty="0" smtClean="0">
                <a:solidFill>
                  <a:srgbClr val="7097D3"/>
                </a:solidFill>
              </a:rPr>
              <a:t>Les Besoins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Ancienne 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application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Objectifs</a:t>
            </a:r>
          </a:p>
          <a:p>
            <a:pPr lvl="1"/>
            <a:endParaRPr lang="fr-FR" sz="1400" dirty="0" smtClean="0">
              <a:solidFill>
                <a:srgbClr val="7097D3"/>
              </a:solidFill>
            </a:endParaRPr>
          </a:p>
          <a:p>
            <a:endParaRPr lang="fr-FR" dirty="0"/>
          </a:p>
        </p:txBody>
      </p:sp>
      <p:sp>
        <p:nvSpPr>
          <p:cNvPr id="7" name="Espace réservé du contenu 4"/>
          <p:cNvSpPr txBox="1">
            <a:spLocks/>
          </p:cNvSpPr>
          <p:nvPr/>
        </p:nvSpPr>
        <p:spPr>
          <a:xfrm>
            <a:off x="457200" y="1632773"/>
            <a:ext cx="2049006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Ancienne application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Le Sujet</a:t>
            </a:r>
            <a:endParaRPr lang="fr-FR" sz="600" dirty="0" smtClean="0">
              <a:solidFill>
                <a:srgbClr val="7097D3"/>
              </a:solidFill>
            </a:endParaRPr>
          </a:p>
          <a:p>
            <a:pPr lvl="1"/>
            <a:r>
              <a:rPr lang="fr-FR" sz="1400" dirty="0" smtClean="0">
                <a:solidFill>
                  <a:srgbClr val="A6A6A6"/>
                </a:solidFill>
              </a:rPr>
              <a:t>Les Besoins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Ancienne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Objectifs</a:t>
            </a:r>
          </a:p>
          <a:p>
            <a:pPr lvl="1"/>
            <a:endParaRPr lang="fr-FR" sz="1400" dirty="0" smtClean="0">
              <a:solidFill>
                <a:srgbClr val="7097D3"/>
              </a:solidFill>
            </a:endParaRPr>
          </a:p>
          <a:p>
            <a:endParaRPr lang="fr-FR" dirty="0"/>
          </a:p>
        </p:txBody>
      </p:sp>
      <p:pic>
        <p:nvPicPr>
          <p:cNvPr id="11" name="Image 10" descr="wind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2139950"/>
            <a:ext cx="28067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7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Mise en place été 2015</a:t>
            </a:r>
          </a:p>
          <a:p>
            <a:r>
              <a:rPr lang="fr-FR" dirty="0" smtClean="0"/>
              <a:t>avoir les mêmes fonctionnalités</a:t>
            </a:r>
          </a:p>
          <a:p>
            <a:r>
              <a:rPr lang="fr-FR" dirty="0" smtClean="0"/>
              <a:t>Une seule application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457200" y="1600199"/>
            <a:ext cx="2049006" cy="4525964"/>
          </a:xfrm>
        </p:spPr>
        <p:txBody>
          <a:bodyPr/>
          <a:lstStyle/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rgbClr val="7097D3"/>
                </a:solidFill>
              </a:rPr>
              <a:t>Le Sujet</a:t>
            </a:r>
            <a:endParaRPr lang="fr-FR" sz="600" dirty="0" smtClean="0">
              <a:solidFill>
                <a:srgbClr val="7097D3"/>
              </a:solidFill>
            </a:endParaRPr>
          </a:p>
          <a:p>
            <a:pPr lvl="1"/>
            <a:r>
              <a:rPr lang="fr-FR" sz="1400" dirty="0" smtClean="0">
                <a:solidFill>
                  <a:srgbClr val="A6A6A6"/>
                </a:solidFill>
              </a:rPr>
              <a:t>Les Besoins</a:t>
            </a:r>
          </a:p>
          <a:p>
            <a:pPr lvl="1"/>
            <a:r>
              <a:rPr lang="fr-FR" sz="1400" dirty="0" smtClean="0">
                <a:solidFill>
                  <a:schemeClr val="bg1">
                    <a:lumMod val="75000"/>
                  </a:schemeClr>
                </a:solidFill>
              </a:rPr>
              <a:t>Ancienne 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 lvl="1"/>
            <a:r>
              <a:rPr lang="fr-FR" sz="1400" dirty="0" smtClean="0">
                <a:solidFill>
                  <a:srgbClr val="7097D3"/>
                </a:solidFill>
              </a:rPr>
              <a:t>Objectifs</a:t>
            </a:r>
          </a:p>
          <a:p>
            <a:pPr lvl="1"/>
            <a:endParaRPr lang="fr-FR" sz="1400" dirty="0" smtClean="0">
              <a:solidFill>
                <a:srgbClr val="7097D3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15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outils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Réalisation</a:t>
            </a:r>
          </a:p>
          <a:p>
            <a:pPr lvl="1"/>
            <a:r>
              <a:rPr lang="fr-FR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outils</a:t>
            </a:r>
          </a:p>
          <a:p>
            <a:pPr lvl="1"/>
            <a:r>
              <a:rPr lang="fr-FR" sz="1400" dirty="0" smtClean="0"/>
              <a:t>Principe</a:t>
            </a:r>
          </a:p>
          <a:p>
            <a:pPr lvl="1"/>
            <a:r>
              <a:rPr lang="fr-FR" sz="1400" dirty="0" smtClean="0"/>
              <a:t>Commande</a:t>
            </a:r>
          </a:p>
          <a:p>
            <a:pPr lvl="1"/>
            <a:r>
              <a:rPr lang="fr-FR" sz="1400" dirty="0" smtClean="0"/>
              <a:t>Base de données</a:t>
            </a:r>
          </a:p>
          <a:p>
            <a:pPr lvl="1"/>
            <a:r>
              <a:rPr lang="fr-FR" sz="1400" dirty="0" smtClean="0"/>
              <a:t>Présentation</a:t>
            </a:r>
          </a:p>
        </p:txBody>
      </p:sp>
      <p:pic>
        <p:nvPicPr>
          <p:cNvPr id="8" name="Espace réservé du contenu 7" descr="androidStudio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50" r="-16908" b="-247343"/>
          <a:stretch/>
        </p:blipFill>
        <p:spPr>
          <a:xfrm>
            <a:off x="2506663" y="1600200"/>
            <a:ext cx="6180137" cy="4525963"/>
          </a:xfrm>
        </p:spPr>
      </p:pic>
      <p:pic>
        <p:nvPicPr>
          <p:cNvPr id="9" name="Image 8" descr="mysqlWorkben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32" y="2992235"/>
            <a:ext cx="4483286" cy="1075989"/>
          </a:xfrm>
          <a:prstGeom prst="rect">
            <a:avLst/>
          </a:prstGeom>
        </p:spPr>
      </p:pic>
      <p:pic>
        <p:nvPicPr>
          <p:cNvPr id="10" name="Image 9" descr="Samsung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57" y="4305883"/>
            <a:ext cx="3777927" cy="13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Exécutive.thmx</Template>
  <TotalTime>9233</TotalTime>
  <Words>861</Words>
  <Application>Microsoft Macintosh PowerPoint</Application>
  <PresentationFormat>Présentation à l'écran (4:3)</PresentationFormat>
  <Paragraphs>318</Paragraphs>
  <Slides>22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Exécutive</vt:lpstr>
      <vt:lpstr>Conception personnalisée</vt:lpstr>
      <vt:lpstr>Présentation PowerPoint</vt:lpstr>
      <vt:lpstr>Sommaire</vt:lpstr>
      <vt:lpstr>Activité</vt:lpstr>
      <vt:lpstr>Commande</vt:lpstr>
      <vt:lpstr>Commerciaux</vt:lpstr>
      <vt:lpstr>Les besoins</vt:lpstr>
      <vt:lpstr>Ancienne application</vt:lpstr>
      <vt:lpstr>Objectifs</vt:lpstr>
      <vt:lpstr>Les outils</vt:lpstr>
      <vt:lpstr>Principe</vt:lpstr>
      <vt:lpstr>Présentation PowerPoint</vt:lpstr>
      <vt:lpstr>Commande</vt:lpstr>
      <vt:lpstr>Présentation PowerPoint</vt:lpstr>
      <vt:lpstr>Base de données</vt:lpstr>
      <vt:lpstr>Présentation</vt:lpstr>
      <vt:lpstr>Présentation</vt:lpstr>
      <vt:lpstr>Présentation</vt:lpstr>
      <vt:lpstr>Présentation</vt:lpstr>
      <vt:lpstr>L’application</vt:lpstr>
      <vt:lpstr>L’application</vt:lpstr>
      <vt:lpstr>Personnel</vt:lpstr>
      <vt:lpstr>Des questions 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pet c</dc:creator>
  <cp:lastModifiedBy>pet c</cp:lastModifiedBy>
  <cp:revision>44</cp:revision>
  <dcterms:created xsi:type="dcterms:W3CDTF">2015-06-01T21:57:34Z</dcterms:created>
  <dcterms:modified xsi:type="dcterms:W3CDTF">2015-06-08T07:51:19Z</dcterms:modified>
</cp:coreProperties>
</file>