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9" r:id="rId2"/>
    <p:sldId id="356" r:id="rId3"/>
    <p:sldId id="290" r:id="rId4"/>
    <p:sldId id="357" r:id="rId5"/>
    <p:sldId id="359" r:id="rId6"/>
    <p:sldId id="358" r:id="rId7"/>
    <p:sldId id="355" r:id="rId8"/>
    <p:sldId id="281" r:id="rId9"/>
    <p:sldId id="349" r:id="rId10"/>
    <p:sldId id="296" r:id="rId11"/>
    <p:sldId id="306" r:id="rId12"/>
    <p:sldId id="293" r:id="rId13"/>
    <p:sldId id="337" r:id="rId14"/>
    <p:sldId id="311" r:id="rId15"/>
    <p:sldId id="295" r:id="rId16"/>
    <p:sldId id="280" r:id="rId17"/>
    <p:sldId id="285" r:id="rId18"/>
    <p:sldId id="284" r:id="rId19"/>
    <p:sldId id="286" r:id="rId20"/>
    <p:sldId id="288" r:id="rId21"/>
    <p:sldId id="292" r:id="rId22"/>
    <p:sldId id="289" r:id="rId23"/>
    <p:sldId id="291" r:id="rId24"/>
    <p:sldId id="297" r:id="rId25"/>
    <p:sldId id="298" r:id="rId26"/>
    <p:sldId id="299" r:id="rId27"/>
    <p:sldId id="300" r:id="rId28"/>
    <p:sldId id="301" r:id="rId29"/>
    <p:sldId id="302" r:id="rId30"/>
    <p:sldId id="282" r:id="rId31"/>
    <p:sldId id="303" r:id="rId32"/>
    <p:sldId id="305" r:id="rId33"/>
    <p:sldId id="308" r:id="rId34"/>
    <p:sldId id="309" r:id="rId35"/>
    <p:sldId id="310" r:id="rId36"/>
    <p:sldId id="312" r:id="rId37"/>
    <p:sldId id="313" r:id="rId38"/>
    <p:sldId id="314" r:id="rId39"/>
    <p:sldId id="315" r:id="rId40"/>
    <p:sldId id="317" r:id="rId41"/>
    <p:sldId id="318" r:id="rId42"/>
    <p:sldId id="319" r:id="rId43"/>
    <p:sldId id="322" r:id="rId44"/>
    <p:sldId id="321" r:id="rId45"/>
    <p:sldId id="323" r:id="rId46"/>
    <p:sldId id="324" r:id="rId47"/>
    <p:sldId id="326" r:id="rId48"/>
    <p:sldId id="327" r:id="rId49"/>
    <p:sldId id="329" r:id="rId50"/>
    <p:sldId id="330" r:id="rId51"/>
    <p:sldId id="351" r:id="rId52"/>
    <p:sldId id="328" r:id="rId53"/>
    <p:sldId id="331" r:id="rId54"/>
    <p:sldId id="333" r:id="rId55"/>
    <p:sldId id="334" r:id="rId56"/>
    <p:sldId id="335" r:id="rId57"/>
    <p:sldId id="336" r:id="rId58"/>
    <p:sldId id="340" r:id="rId59"/>
    <p:sldId id="341" r:id="rId60"/>
    <p:sldId id="342" r:id="rId61"/>
    <p:sldId id="343" r:id="rId62"/>
    <p:sldId id="344" r:id="rId63"/>
    <p:sldId id="345" r:id="rId64"/>
    <p:sldId id="352" r:id="rId65"/>
    <p:sldId id="347" r:id="rId66"/>
    <p:sldId id="350" r:id="rId67"/>
    <p:sldId id="354" r:id="rId68"/>
    <p:sldId id="36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838095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761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495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25182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227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6922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9371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235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165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7482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678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764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13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17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1356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37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1138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9/24/2016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1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rot="21288086">
            <a:off x="4521176" y="4089618"/>
            <a:ext cx="3379787" cy="1655762"/>
          </a:xfrm>
        </p:spPr>
        <p:txBody>
          <a:bodyPr/>
          <a:lstStyle/>
          <a:p>
            <a:r>
              <a:rPr lang="fr-FR" dirty="0" smtClean="0"/>
              <a:t>par Paule Chadeau</a:t>
            </a:r>
            <a:endParaRPr lang="fr-FR" dirty="0"/>
          </a:p>
        </p:txBody>
      </p:sp>
      <p:pic>
        <p:nvPicPr>
          <p:cNvPr id="4" name="Image 3" descr="2016.07.05 Le Cinquantenaire (00) Affich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3787" cy="66159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49271" y="476344"/>
            <a:ext cx="3923599" cy="2387600"/>
          </a:xfrm>
        </p:spPr>
        <p:txBody>
          <a:bodyPr>
            <a:noAutofit/>
          </a:bodyPr>
          <a:lstStyle/>
          <a:p>
            <a:r>
              <a:rPr lang="fr-FR" sz="6000" dirty="0" err="1" smtClean="0"/>
              <a:t>LeS</a:t>
            </a:r>
            <a:r>
              <a:rPr lang="fr-FR" sz="6000" dirty="0" smtClean="0"/>
              <a:t> 50 ANS</a:t>
            </a:r>
            <a:br>
              <a:rPr lang="fr-FR" sz="6000" dirty="0" smtClean="0"/>
            </a:br>
            <a:r>
              <a:rPr lang="fr-FR" sz="6000" dirty="0" smtClean="0"/>
              <a:t>DU PARC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440917079"/>
      </p:ext>
    </p:extLst>
  </p:cSld>
  <p:clrMapOvr>
    <a:masterClrMapping/>
  </p:clrMapOvr>
  <p:transition spd="slow">
    <p:push dir="u"/>
    <p:sndAc>
      <p:stSnd loop="1">
        <p:snd r:embed="rId2" name="BeethovenMoonlight Sonat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654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30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73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517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24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27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597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220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89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823634" y="578225"/>
            <a:ext cx="7797662" cy="11519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A L’ombre des totems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798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5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976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0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24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7" y="0"/>
            <a:ext cx="3998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46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14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8" t="-392" r="25933" b="392"/>
          <a:stretch/>
        </p:blipFill>
        <p:spPr>
          <a:xfrm>
            <a:off x="-243819" y="0"/>
            <a:ext cx="424749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736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752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79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20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02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484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57201" y="476344"/>
            <a:ext cx="8189258" cy="760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/>
              <a:t>Patrick Martin , ouvre les </a:t>
            </a:r>
            <a:r>
              <a:rPr lang="fr-FR" sz="2000" dirty="0" err="1" smtClean="0"/>
              <a:t>festivites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0144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107" y="0"/>
            <a:ext cx="91487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2016.07.05 Le Cinquantenaire (3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30325"/>
          <a:stretch/>
        </p:blipFill>
        <p:spPr>
          <a:xfrm>
            <a:off x="6040582" y="0"/>
            <a:ext cx="3200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79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51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292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2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173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7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128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3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41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812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810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335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241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6.07.05 Le Cinquantenair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8644"/>
            <a:ext cx="9144000" cy="593538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64423" y="0"/>
            <a:ext cx="8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Vidéo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358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454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46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392" r="9216" b="-392"/>
          <a:stretch/>
        </p:blipFill>
        <p:spPr>
          <a:xfrm>
            <a:off x="-285751" y="0"/>
            <a:ext cx="461570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382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3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25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8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41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0"/>
            <a:ext cx="442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390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847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535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68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97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725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83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85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.07.05 Le Cinquantenaire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60531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72000" y="0"/>
            <a:ext cx="8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Vidéo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11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6.07.05 Le Cinquantenaire (6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76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2016.07.05 Le Cinquantenaire (5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88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816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4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23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476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69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6.07.05 Le Cinquantenaire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2016.07.05 Le Cinquantenaire (55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03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64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90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5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7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93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13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.07.05 Le Cinquantenair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1671"/>
            <a:ext cx="9144000" cy="546482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0" y="121023"/>
            <a:ext cx="8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Vidéo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7449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76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59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0"/>
            <a:ext cx="3856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462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60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.07.05 Le Cinquantenaire (6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698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92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89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6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771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3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587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0731" y="-2145832"/>
            <a:ext cx="4076511" cy="9144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49271" y="476344"/>
            <a:ext cx="3923599" cy="2387600"/>
          </a:xfrm>
        </p:spPr>
        <p:txBody>
          <a:bodyPr>
            <a:noAutofit/>
          </a:bodyPr>
          <a:lstStyle/>
          <a:p>
            <a:r>
              <a:rPr lang="fr-FR" sz="6000" dirty="0" smtClean="0"/>
              <a:t>A l’année prochaine</a:t>
            </a:r>
            <a:endParaRPr lang="fr-FR" sz="60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 rot="21420000">
            <a:off x="-23759" y="5168050"/>
            <a:ext cx="7512060" cy="550333"/>
          </a:xfrm>
        </p:spPr>
        <p:txBody>
          <a:bodyPr/>
          <a:lstStyle/>
          <a:p>
            <a:pPr algn="l"/>
            <a:r>
              <a:rPr lang="fr-FR" dirty="0" smtClean="0"/>
              <a:t>Pour l’inauguration de             la nouvelle Piscine</a:t>
            </a:r>
            <a:endParaRPr lang="fr-FR" dirty="0"/>
          </a:p>
        </p:txBody>
      </p:sp>
      <p:pic>
        <p:nvPicPr>
          <p:cNvPr id="7" name="Image 6" descr="2016.07.05 Le Cinquantenaire (67)"/>
          <p:cNvPicPr>
            <a:picLocks noGrp="1"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0" y="387911"/>
            <a:ext cx="3108561" cy="4101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104210"/>
      </p:ext>
    </p:extLst>
  </p:cSld>
  <p:clrMapOvr>
    <a:masterClrMapping/>
  </p:clrMapOvr>
  <p:transition spd="slow">
    <p:push dir="u"/>
    <p:sndAc>
      <p:stSnd loop="1">
        <p:snd r:embed="rId2" name="BeethovenMoonlight Sonat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291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395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.07.05 Le Cinquantenaire (7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863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TM04033927[[fn=Grand événement]]</Template>
  <TotalTime>80</TotalTime>
  <Words>28</Words>
  <Application>Microsoft Office PowerPoint</Application>
  <PresentationFormat>Affichage à l'écran (4:3)</PresentationFormat>
  <Paragraphs>9</Paragraphs>
  <Slides>68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1" baseType="lpstr">
      <vt:lpstr>Arial</vt:lpstr>
      <vt:lpstr>Impact</vt:lpstr>
      <vt:lpstr>Grand événement</vt:lpstr>
      <vt:lpstr>LeS 50 ANS DU PARC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l’année prochaine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cinquantenaire d’isthmia</dc:title>
  <dc:creator>Paule Chadeau</dc:creator>
  <cp:lastModifiedBy>Paule Chadeau</cp:lastModifiedBy>
  <cp:revision>15</cp:revision>
  <dcterms:created xsi:type="dcterms:W3CDTF">2016-09-24T12:14:41Z</dcterms:created>
  <dcterms:modified xsi:type="dcterms:W3CDTF">2016-09-24T14:18:12Z</dcterms:modified>
</cp:coreProperties>
</file>