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62FA379-766D-4B95-AC2E-B90FAC83C322}">
          <p14:sldIdLst>
            <p14:sldId id="258"/>
            <p14:sldId id="273"/>
            <p14:sldId id="274"/>
            <p14:sldId id="27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1000" u="sng" dirty="0">
                <a:solidFill>
                  <a:srgbClr val="FF0000"/>
                </a:solidFill>
              </a:rPr>
              <a:t>COMPETENCES SOCLE COMMUN </a:t>
            </a:r>
            <a:r>
              <a:rPr lang="fr-FR" sz="1000" u="sng" dirty="0" smtClean="0">
                <a:solidFill>
                  <a:srgbClr val="FF0000"/>
                </a:solidFill>
              </a:rPr>
              <a:t>:</a:t>
            </a:r>
            <a:br>
              <a:rPr lang="fr-FR" sz="1000" u="sng" dirty="0" smtClean="0">
                <a:solidFill>
                  <a:srgbClr val="FF0000"/>
                </a:solidFill>
              </a:rPr>
            </a:br>
            <a:r>
              <a:rPr lang="fr-FR" sz="1000" u="sng" dirty="0" smtClean="0">
                <a:solidFill>
                  <a:srgbClr val="FF0000"/>
                </a:solidFill>
              </a:rPr>
              <a:t>Je </a:t>
            </a:r>
            <a:r>
              <a:rPr lang="fr-FR" sz="1000" u="sng" dirty="0">
                <a:solidFill>
                  <a:srgbClr val="FF0000"/>
                </a:solidFill>
              </a:rPr>
              <a:t>me repère dans l’espace (situer les pays du monde selon leur croissance démographique) D 1, 2, 4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u="sng" dirty="0" smtClean="0"/>
              <a:t>Questions</a:t>
            </a:r>
            <a:r>
              <a:rPr lang="fr-FR" sz="2000" u="sng" dirty="0" smtClean="0"/>
              <a:t>: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Dans quel continent la croissance démographique est-elle la plus forte ?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856983" cy="5400600"/>
          </a:xfrm>
        </p:spPr>
      </p:pic>
    </p:spTree>
    <p:extLst>
      <p:ext uri="{BB962C8B-B14F-4D97-AF65-F5344CB8AC3E}">
        <p14:creationId xmlns:p14="http://schemas.microsoft.com/office/powerpoint/2010/main" val="19548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u="sng" dirty="0" smtClean="0"/>
              <a:t>Question</a:t>
            </a:r>
            <a:r>
              <a:rPr lang="fr-FR" sz="2000" dirty="0" smtClean="0"/>
              <a:t>:</a:t>
            </a:r>
            <a:br>
              <a:rPr lang="fr-FR" sz="2000" dirty="0" smtClean="0"/>
            </a:br>
            <a:r>
              <a:rPr lang="fr-FR" sz="2000" dirty="0" smtClean="0"/>
              <a:t>Quels continents verra sa population augmenter d’ici 2050 ?</a:t>
            </a:r>
            <a:endParaRPr lang="fr-FR" sz="20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3"/>
            <a:ext cx="8579296" cy="5184576"/>
          </a:xfrm>
        </p:spPr>
      </p:pic>
    </p:spTree>
    <p:extLst>
      <p:ext uri="{BB962C8B-B14F-4D97-AF65-F5344CB8AC3E}">
        <p14:creationId xmlns:p14="http://schemas.microsoft.com/office/powerpoint/2010/main" val="307902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u="sng" dirty="0" smtClean="0"/>
              <a:t>Question:</a:t>
            </a:r>
            <a:br>
              <a:rPr lang="fr-FR" sz="2000" u="sng" dirty="0" smtClean="0"/>
            </a:br>
            <a:r>
              <a:rPr lang="fr-FR" sz="2000" dirty="0" smtClean="0"/>
              <a:t>Où la croissance démographique est-elle faible?</a:t>
            </a:r>
            <a:endParaRPr lang="fr-FR" sz="2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00200"/>
            <a:ext cx="8424935" cy="5141168"/>
          </a:xfrm>
        </p:spPr>
      </p:pic>
    </p:spTree>
    <p:extLst>
      <p:ext uri="{BB962C8B-B14F-4D97-AF65-F5344CB8AC3E}">
        <p14:creationId xmlns:p14="http://schemas.microsoft.com/office/powerpoint/2010/main" val="321507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u="sng" dirty="0" smtClean="0"/>
              <a:t>Question</a:t>
            </a:r>
            <a:r>
              <a:rPr lang="fr-FR" sz="2000" dirty="0" smtClean="0"/>
              <a:t>: </a:t>
            </a:r>
            <a:br>
              <a:rPr lang="fr-FR" sz="2000" dirty="0" smtClean="0"/>
            </a:br>
            <a:r>
              <a:rPr lang="fr-FR" sz="2000" dirty="0" smtClean="0"/>
              <a:t>Quel lien peut-on faire entre ces deux planisphères? Justifiez,</a:t>
            </a:r>
            <a:endParaRPr lang="fr-FR" sz="20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4388296" cy="4536504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72816"/>
            <a:ext cx="4244280" cy="4536504"/>
          </a:xfrm>
        </p:spPr>
      </p:pic>
    </p:spTree>
    <p:extLst>
      <p:ext uri="{BB962C8B-B14F-4D97-AF65-F5344CB8AC3E}">
        <p14:creationId xmlns:p14="http://schemas.microsoft.com/office/powerpoint/2010/main" val="1975412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10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COMPETENCES SOCLE COMMUN : Je me repère dans l’espace (situer les pays du monde selon leur croissance démographique) D 1, 2, 4 Questions:  Dans quel continent la croissance démographique est-elle la plus forte ? </vt:lpstr>
      <vt:lpstr>Question: Quels continents verra sa population augmenter d’ici 2050 ?</vt:lpstr>
      <vt:lpstr>Question: Où la croissance démographique est-elle faible?</vt:lpstr>
      <vt:lpstr>Question:  Quel lien peut-on faire entre ces deux planisphères? Justifiez,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Mikaël</dc:creator>
  <cp:lastModifiedBy>Mikaël</cp:lastModifiedBy>
  <cp:revision>31</cp:revision>
  <dcterms:created xsi:type="dcterms:W3CDTF">2016-07-07T07:53:35Z</dcterms:created>
  <dcterms:modified xsi:type="dcterms:W3CDTF">2016-08-01T20:53:38Z</dcterms:modified>
</cp:coreProperties>
</file>