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62FA379-766D-4B95-AC2E-B90FAC83C322}">
          <p14:sldIdLst>
            <p14:sldId id="258"/>
            <p14:sldId id="25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6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02/08/2016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000" u="sng" dirty="0"/>
              <a:t/>
            </a:r>
            <a:br>
              <a:rPr lang="fr-FR" sz="2000" u="sng" dirty="0"/>
            </a:br>
            <a:r>
              <a:rPr lang="fr-FR" sz="1000" u="sng" dirty="0">
                <a:solidFill>
                  <a:srgbClr val="FF0000"/>
                </a:solidFill>
              </a:rPr>
              <a:t>COMPETENCES SOCLE COMMUN </a:t>
            </a:r>
            <a:r>
              <a:rPr lang="fr-FR" sz="1000" u="sng" dirty="0" smtClean="0">
                <a:solidFill>
                  <a:srgbClr val="FF0000"/>
                </a:solidFill>
              </a:rPr>
              <a:t>:</a:t>
            </a:r>
            <a:br>
              <a:rPr lang="fr-FR" sz="1000" u="sng" dirty="0" smtClean="0">
                <a:solidFill>
                  <a:srgbClr val="FF0000"/>
                </a:solidFill>
              </a:rPr>
            </a:br>
            <a:r>
              <a:rPr lang="fr-FR" sz="1000" u="sng" dirty="0" smtClean="0">
                <a:solidFill>
                  <a:srgbClr val="FF0000"/>
                </a:solidFill>
              </a:rPr>
              <a:t>Je </a:t>
            </a:r>
            <a:r>
              <a:rPr lang="fr-FR" sz="1000" u="sng" dirty="0">
                <a:solidFill>
                  <a:srgbClr val="FF0000"/>
                </a:solidFill>
              </a:rPr>
              <a:t>me repère dans l’espace </a:t>
            </a:r>
            <a:r>
              <a:rPr lang="fr-FR" sz="1000" u="sng" dirty="0" smtClean="0">
                <a:solidFill>
                  <a:srgbClr val="FF0000"/>
                </a:solidFill>
              </a:rPr>
              <a:t>(</a:t>
            </a:r>
            <a:r>
              <a:rPr lang="fr-FR" sz="1000" u="sng" dirty="0" smtClean="0">
                <a:solidFill>
                  <a:srgbClr val="FF0000"/>
                </a:solidFill>
              </a:rPr>
              <a:t>situer </a:t>
            </a:r>
            <a:r>
              <a:rPr lang="fr-FR" sz="1000" u="sng" dirty="0">
                <a:solidFill>
                  <a:srgbClr val="FF0000"/>
                </a:solidFill>
              </a:rPr>
              <a:t>les grandes villes mondiales et l’inégale urbanisation </a:t>
            </a:r>
            <a:r>
              <a:rPr lang="fr-FR" sz="1000" u="sng" dirty="0" smtClean="0">
                <a:solidFill>
                  <a:srgbClr val="FF0000"/>
                </a:solidFill>
              </a:rPr>
              <a:t>) </a:t>
            </a:r>
            <a:r>
              <a:rPr lang="fr-FR" sz="1000" u="sng" dirty="0">
                <a:solidFill>
                  <a:srgbClr val="FF0000"/>
                </a:solidFill>
              </a:rPr>
              <a:t>D 1, 2, 4</a:t>
            </a:r>
            <a:r>
              <a:rPr lang="fr-FR" sz="2000" u="sng" dirty="0"/>
              <a:t/>
            </a:r>
            <a:br>
              <a:rPr lang="fr-FR" sz="2000" u="sng" dirty="0"/>
            </a:br>
            <a:r>
              <a:rPr lang="fr-FR" sz="2000" u="sng" dirty="0"/>
              <a:t>Questions</a:t>
            </a:r>
            <a:r>
              <a:rPr lang="fr-FR" sz="2000" u="sng" dirty="0" smtClean="0"/>
              <a:t>: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        </a:t>
            </a:r>
            <a:r>
              <a:rPr lang="fr-FR" sz="2000" dirty="0" smtClean="0"/>
              <a:t>Quels sont les continents les plus urbanisés et les moins urbanisés?</a:t>
            </a:r>
            <a:br>
              <a:rPr lang="fr-FR" sz="2000" dirty="0" smtClean="0"/>
            </a:br>
            <a:r>
              <a:rPr lang="fr-FR" sz="2000" dirty="0" smtClean="0"/>
              <a:t>Sur quel continent les mégalopoles sont-elles les plus nombreuses?</a:t>
            </a:r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0200"/>
            <a:ext cx="8928993" cy="5141168"/>
          </a:xfrm>
        </p:spPr>
      </p:pic>
    </p:spTree>
    <p:extLst>
      <p:ext uri="{BB962C8B-B14F-4D97-AF65-F5344CB8AC3E}">
        <p14:creationId xmlns:p14="http://schemas.microsoft.com/office/powerpoint/2010/main" val="195489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1100" u="sng" dirty="0">
                <a:solidFill>
                  <a:srgbClr val="FF0000"/>
                </a:solidFill>
              </a:rPr>
              <a:t/>
            </a:r>
            <a:br>
              <a:rPr lang="fr-FR" sz="1100" u="sng" dirty="0">
                <a:solidFill>
                  <a:srgbClr val="FF0000"/>
                </a:solidFill>
              </a:rPr>
            </a:br>
            <a:r>
              <a:rPr lang="fr-FR" sz="1100" u="sng" dirty="0">
                <a:solidFill>
                  <a:srgbClr val="FF0000"/>
                </a:solidFill>
              </a:rPr>
              <a:t>COMPETENCES SOCLE COMMUN :</a:t>
            </a:r>
            <a:br>
              <a:rPr lang="fr-FR" sz="1100" u="sng" dirty="0">
                <a:solidFill>
                  <a:srgbClr val="FF0000"/>
                </a:solidFill>
              </a:rPr>
            </a:br>
            <a:r>
              <a:rPr lang="fr-FR" sz="1100" u="sng" dirty="0">
                <a:solidFill>
                  <a:srgbClr val="FF0000"/>
                </a:solidFill>
              </a:rPr>
              <a:t>Je me repère dans l’espace (situer les grandes villes mondiales et l’inégale urbanisation ) D 1, 2, 4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u="sng" dirty="0"/>
              <a:t>Questions</a:t>
            </a:r>
            <a:r>
              <a:rPr lang="fr-FR" sz="2000" dirty="0"/>
              <a:t>:</a:t>
            </a:r>
            <a:br>
              <a:rPr lang="fr-FR" sz="2000" dirty="0"/>
            </a:br>
            <a:r>
              <a:rPr lang="fr-FR" sz="2000" dirty="0" smtClean="0"/>
              <a:t>Dans quelles régions du monde se situent </a:t>
            </a:r>
            <a:r>
              <a:rPr lang="fr-FR" sz="2000" dirty="0"/>
              <a:t>les villes </a:t>
            </a:r>
            <a:r>
              <a:rPr lang="fr-FR" sz="2000" dirty="0" smtClean="0"/>
              <a:t>mondiales?</a:t>
            </a:r>
            <a:br>
              <a:rPr lang="fr-FR" sz="2000" dirty="0" smtClean="0"/>
            </a:br>
            <a:r>
              <a:rPr lang="fr-FR" sz="2000" dirty="0" smtClean="0"/>
              <a:t>Quels sont les différents flux reliant les trois mégalopoles </a:t>
            </a:r>
            <a:r>
              <a:rPr lang="fr-FR" sz="2000" smtClean="0"/>
              <a:t>entre elles?</a:t>
            </a:r>
            <a:r>
              <a:rPr lang="fr-FR" sz="2000" dirty="0" smtClean="0"/>
              <a:t/>
            </a:r>
            <a:br>
              <a:rPr lang="fr-FR" sz="2000" dirty="0" smtClean="0"/>
            </a:br>
            <a:endParaRPr lang="fr-FR" sz="20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84784"/>
            <a:ext cx="8928992" cy="5297939"/>
          </a:xfrm>
        </p:spPr>
      </p:pic>
    </p:spTree>
    <p:extLst>
      <p:ext uri="{BB962C8B-B14F-4D97-AF65-F5344CB8AC3E}">
        <p14:creationId xmlns:p14="http://schemas.microsoft.com/office/powerpoint/2010/main" val="1229525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0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 COMPETENCES SOCLE COMMUN : Je me repère dans l’espace (situer les grandes villes mondiales et l’inégale urbanisation ) D 1, 2, 4 Questions:         Quels sont les continents les plus urbanisés et les moins urbanisés? Sur quel continent les mégalopoles sont-elles les plus nombreuses? </vt:lpstr>
      <vt:lpstr> COMPETENCES SOCLE COMMUN : Je me repère dans l’espace (situer les grandes villes mondiales et l’inégale urbanisation ) D 1, 2, 4 Questions: Dans quelles régions du monde se situent les villes mondiales? Quels sont les différents flux reliant les trois mégalopoles entre elles?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Mikaël</dc:creator>
  <cp:lastModifiedBy>Mikaël</cp:lastModifiedBy>
  <cp:revision>32</cp:revision>
  <dcterms:created xsi:type="dcterms:W3CDTF">2016-07-07T07:53:35Z</dcterms:created>
  <dcterms:modified xsi:type="dcterms:W3CDTF">2016-08-02T12:23:47Z</dcterms:modified>
</cp:coreProperties>
</file>