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A62FA379-766D-4B95-AC2E-B90FAC83C322}">
          <p14:sldIdLst>
            <p14:sldId id="258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404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13/07/2016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13/07/2016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13/07/2016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13/07/2016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13/07/2016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13/07/2016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13/07/2016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13/07/2016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13/07/2016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13/07/2016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13/07/2016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13/07/2016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000" u="sng" dirty="0" smtClean="0"/>
              <a:t>Questions: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             Quels </a:t>
            </a:r>
            <a:r>
              <a:rPr lang="fr-FR" sz="2000" dirty="0"/>
              <a:t>territoires Justinien </a:t>
            </a:r>
            <a:r>
              <a:rPr lang="fr-FR" sz="2000" dirty="0" err="1"/>
              <a:t>a-t-il</a:t>
            </a:r>
            <a:r>
              <a:rPr lang="fr-FR" sz="2000" dirty="0"/>
              <a:t> </a:t>
            </a:r>
            <a:r>
              <a:rPr lang="fr-FR" sz="2000" dirty="0" smtClean="0"/>
              <a:t>conquis?</a:t>
            </a:r>
            <a:br>
              <a:rPr lang="fr-FR" sz="2000" dirty="0" smtClean="0"/>
            </a:br>
            <a:r>
              <a:rPr lang="fr-FR" sz="2000" dirty="0" smtClean="0"/>
              <a:t>Quel </a:t>
            </a:r>
            <a:r>
              <a:rPr lang="fr-FR" sz="2000" dirty="0"/>
              <a:t>empire </a:t>
            </a:r>
            <a:r>
              <a:rPr lang="fr-FR" sz="2000" dirty="0" err="1"/>
              <a:t>veut-il</a:t>
            </a:r>
            <a:r>
              <a:rPr lang="fr-FR" sz="2000" dirty="0"/>
              <a:t> reconstituer?</a:t>
            </a:r>
            <a:br>
              <a:rPr lang="fr-FR" sz="2000" dirty="0"/>
            </a:br>
            <a:endParaRPr lang="fr-FR" sz="2000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248922"/>
            <a:ext cx="5552541" cy="4977849"/>
          </a:xfrm>
        </p:spPr>
      </p:pic>
    </p:spTree>
    <p:extLst>
      <p:ext uri="{BB962C8B-B14F-4D97-AF65-F5344CB8AC3E}">
        <p14:creationId xmlns:p14="http://schemas.microsoft.com/office/powerpoint/2010/main" val="195489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u="sng" dirty="0" smtClean="0"/>
              <a:t>Question: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Quelles sont les régions conquises par Charlemagne?</a:t>
            </a:r>
            <a:endParaRPr lang="fr-FR" sz="2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850402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dirty="0" smtClean="0">
                <a:solidFill>
                  <a:srgbClr val="FF0000"/>
                </a:solidFill>
              </a:rPr>
              <a:t>COMPETENCE </a:t>
            </a:r>
            <a:r>
              <a:rPr lang="fr-FR" sz="2000" dirty="0">
                <a:solidFill>
                  <a:srgbClr val="FF0000"/>
                </a:solidFill>
              </a:rPr>
              <a:t>SOCLE COMMUN </a:t>
            </a:r>
            <a:r>
              <a:rPr lang="fr-FR" sz="2000" dirty="0" smtClean="0">
                <a:solidFill>
                  <a:srgbClr val="FF0000"/>
                </a:solidFill>
              </a:rPr>
              <a:t>: Je </a:t>
            </a:r>
            <a:r>
              <a:rPr lang="fr-FR" sz="2000" dirty="0">
                <a:solidFill>
                  <a:srgbClr val="FF0000"/>
                </a:solidFill>
              </a:rPr>
              <a:t>raisonne (choisir une démarche pour réaliser un compte-rendu sur Charlemagne) </a:t>
            </a:r>
            <a:r>
              <a:rPr lang="fr-FR" sz="2000" dirty="0" smtClean="0">
                <a:solidFill>
                  <a:srgbClr val="FF0000"/>
                </a:solidFill>
              </a:rPr>
              <a:t/>
            </a:r>
            <a:br>
              <a:rPr lang="fr-FR" sz="2000" dirty="0" smtClean="0">
                <a:solidFill>
                  <a:srgbClr val="FF0000"/>
                </a:solidFill>
              </a:rPr>
            </a:br>
            <a:r>
              <a:rPr lang="fr-FR" sz="2000" u="sng" dirty="0" smtClean="0"/>
              <a:t>Question</a:t>
            </a:r>
            <a:r>
              <a:rPr lang="fr-FR" sz="2000" dirty="0" smtClean="0"/>
              <a:t>:</a:t>
            </a:r>
            <a:br>
              <a:rPr lang="fr-FR" sz="2000" dirty="0" smtClean="0"/>
            </a:br>
            <a:r>
              <a:rPr lang="fr-FR" sz="2000" dirty="0" smtClean="0"/>
              <a:t>Présentez le palais et la façon dont Charlemagne y vit et y gouverne</a:t>
            </a:r>
            <a:endParaRPr lang="fr-FR" sz="2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56792"/>
            <a:ext cx="5976664" cy="4925144"/>
          </a:xfrm>
        </p:spPr>
      </p:pic>
    </p:spTree>
    <p:extLst>
      <p:ext uri="{BB962C8B-B14F-4D97-AF65-F5344CB8AC3E}">
        <p14:creationId xmlns:p14="http://schemas.microsoft.com/office/powerpoint/2010/main" val="1492942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u="sng" dirty="0" smtClean="0"/>
              <a:t>Question</a:t>
            </a:r>
            <a:r>
              <a:rPr lang="fr-FR" sz="2000" dirty="0" smtClean="0"/>
              <a:t>: </a:t>
            </a:r>
            <a:br>
              <a:rPr lang="fr-FR" sz="2000" dirty="0" smtClean="0"/>
            </a:br>
            <a:r>
              <a:rPr lang="fr-FR" sz="2000" dirty="0" smtClean="0"/>
              <a:t>comment se caractérise la chrétienté catholique?</a:t>
            </a:r>
            <a:endParaRPr lang="fr-FR" sz="2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44" y="1600200"/>
            <a:ext cx="3395511" cy="4525963"/>
          </a:xfr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79901" y="2301922"/>
            <a:ext cx="4536506" cy="31902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0363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u="sng" dirty="0" smtClean="0"/>
              <a:t>Questions</a:t>
            </a:r>
            <a:r>
              <a:rPr lang="fr-FR" sz="2000" dirty="0" smtClean="0"/>
              <a:t>: </a:t>
            </a:r>
            <a:br>
              <a:rPr lang="fr-FR" sz="2000" dirty="0" smtClean="0"/>
            </a:br>
            <a:r>
              <a:rPr lang="fr-FR" sz="2000" dirty="0" smtClean="0"/>
              <a:t>Qu’impose Charlemagne aux régions conquises?</a:t>
            </a:r>
            <a:endParaRPr lang="fr-FR" sz="2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988840"/>
            <a:ext cx="6480720" cy="4208512"/>
          </a:xfrm>
        </p:spPr>
      </p:pic>
    </p:spTree>
    <p:extLst>
      <p:ext uri="{BB962C8B-B14F-4D97-AF65-F5344CB8AC3E}">
        <p14:creationId xmlns:p14="http://schemas.microsoft.com/office/powerpoint/2010/main" val="289144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u="sng" dirty="0" smtClean="0"/>
              <a:t>Question</a:t>
            </a:r>
            <a:r>
              <a:rPr lang="fr-FR" sz="2000" dirty="0" smtClean="0"/>
              <a:t>: </a:t>
            </a:r>
            <a:br>
              <a:rPr lang="fr-FR" sz="2000" dirty="0" smtClean="0"/>
            </a:br>
            <a:r>
              <a:rPr lang="fr-FR" sz="2000" dirty="0" smtClean="0"/>
              <a:t>Que décide-t-on en 843 à Verdun?</a:t>
            </a:r>
            <a:endParaRPr lang="fr-FR" sz="2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35331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32656"/>
            <a:ext cx="6480720" cy="6120680"/>
          </a:xfrm>
        </p:spPr>
      </p:pic>
    </p:spTree>
    <p:extLst>
      <p:ext uri="{BB962C8B-B14F-4D97-AF65-F5344CB8AC3E}">
        <p14:creationId xmlns:p14="http://schemas.microsoft.com/office/powerpoint/2010/main" val="38412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u="sng" dirty="0" smtClean="0"/>
              <a:t>Questions: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Quelles sont les régions de l’empire byzantin en 1025 ?</a:t>
            </a:r>
            <a:br>
              <a:rPr lang="fr-FR" sz="2000" dirty="0" smtClean="0"/>
            </a:br>
            <a:r>
              <a:rPr lang="fr-FR" sz="2000" dirty="0" smtClean="0"/>
              <a:t>                    Comment évolue l’Empire et comment s’explique cette évolution ?</a:t>
            </a:r>
            <a:endParaRPr lang="fr-FR" sz="20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56792"/>
            <a:ext cx="6840760" cy="4459226"/>
          </a:xfrm>
        </p:spPr>
      </p:pic>
    </p:spTree>
    <p:extLst>
      <p:ext uri="{BB962C8B-B14F-4D97-AF65-F5344CB8AC3E}">
        <p14:creationId xmlns:p14="http://schemas.microsoft.com/office/powerpoint/2010/main" val="54613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u="sng" dirty="0" smtClean="0"/>
              <a:t>Questions:</a:t>
            </a:r>
            <a:br>
              <a:rPr lang="fr-FR" sz="2000" u="sng" dirty="0" smtClean="0"/>
            </a:br>
            <a:r>
              <a:rPr lang="fr-FR" sz="2000" dirty="0" smtClean="0"/>
              <a:t>               Où est par qui est couronné l’empereur?</a:t>
            </a:r>
            <a:br>
              <a:rPr lang="fr-FR" sz="2000" dirty="0" smtClean="0"/>
            </a:br>
            <a:endParaRPr lang="fr-FR" sz="2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28800"/>
            <a:ext cx="6970721" cy="4525963"/>
          </a:xfrm>
        </p:spPr>
      </p:pic>
    </p:spTree>
    <p:extLst>
      <p:ext uri="{BB962C8B-B14F-4D97-AF65-F5344CB8AC3E}">
        <p14:creationId xmlns:p14="http://schemas.microsoft.com/office/powerpoint/2010/main" val="206454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u="sng" dirty="0" smtClean="0"/>
              <a:t>Questions</a:t>
            </a:r>
            <a:r>
              <a:rPr lang="fr-FR" sz="2000" dirty="0" smtClean="0"/>
              <a:t>:</a:t>
            </a:r>
            <a:br>
              <a:rPr lang="fr-FR" sz="2000" dirty="0" smtClean="0"/>
            </a:br>
            <a:r>
              <a:rPr lang="fr-FR" sz="2000" dirty="0" smtClean="0">
                <a:solidFill>
                  <a:srgbClr val="FF0000"/>
                </a:solidFill>
              </a:rPr>
              <a:t>COMPETENCE </a:t>
            </a:r>
            <a:r>
              <a:rPr lang="fr-FR" sz="2000" dirty="0">
                <a:solidFill>
                  <a:srgbClr val="FF0000"/>
                </a:solidFill>
              </a:rPr>
              <a:t>SOCLE </a:t>
            </a:r>
            <a:r>
              <a:rPr lang="fr-FR" sz="2000" dirty="0" smtClean="0">
                <a:solidFill>
                  <a:srgbClr val="FF0000"/>
                </a:solidFill>
              </a:rPr>
              <a:t>COMMUN: J’analyse </a:t>
            </a:r>
            <a:r>
              <a:rPr lang="fr-FR" sz="2000" dirty="0">
                <a:solidFill>
                  <a:srgbClr val="FF0000"/>
                </a:solidFill>
              </a:rPr>
              <a:t>un document (la mosaïque de </a:t>
            </a:r>
            <a:r>
              <a:rPr lang="fr-FR" sz="2000" dirty="0" smtClean="0">
                <a:solidFill>
                  <a:srgbClr val="FF0000"/>
                </a:solidFill>
              </a:rPr>
              <a:t>Ravenne)</a:t>
            </a:r>
            <a:br>
              <a:rPr lang="fr-FR" sz="2000" dirty="0" smtClean="0">
                <a:solidFill>
                  <a:srgbClr val="FF0000"/>
                </a:solidFill>
              </a:rPr>
            </a:br>
            <a:r>
              <a:rPr lang="fr-FR" sz="2000" dirty="0" smtClean="0">
                <a:solidFill>
                  <a:srgbClr val="FF0000"/>
                </a:solidFill>
              </a:rPr>
              <a:t>                                       </a:t>
            </a:r>
            <a:r>
              <a:rPr lang="fr-FR" sz="2000" dirty="0" smtClean="0"/>
              <a:t>Présentez le document</a:t>
            </a:r>
            <a:r>
              <a:rPr lang="fr-FR" sz="2000" dirty="0"/>
              <a:t> </a:t>
            </a:r>
            <a:r>
              <a:rPr lang="fr-FR" sz="2000" dirty="0" smtClean="0"/>
              <a:t>puis décrivez l’empereur?</a:t>
            </a:r>
            <a:br>
              <a:rPr lang="fr-FR" sz="2000" dirty="0" smtClean="0"/>
            </a:br>
            <a:r>
              <a:rPr lang="fr-FR" sz="2000" dirty="0" smtClean="0"/>
              <a:t>Qui entourent l’empereur?</a:t>
            </a:r>
            <a:br>
              <a:rPr lang="fr-FR" sz="2000" dirty="0" smtClean="0"/>
            </a:br>
            <a:r>
              <a:rPr lang="fr-FR" sz="2000" dirty="0" smtClean="0"/>
              <a:t>                                                  Quels éléments indiquent que l’empereur est chrétien?</a:t>
            </a:r>
            <a:r>
              <a:rPr lang="fr-FR" sz="2000" dirty="0" smtClean="0">
                <a:solidFill>
                  <a:srgbClr val="FF0000"/>
                </a:solidFill>
              </a:rPr>
              <a:t/>
            </a:r>
            <a:br>
              <a:rPr lang="fr-FR" sz="2000" dirty="0" smtClean="0">
                <a:solidFill>
                  <a:srgbClr val="FF0000"/>
                </a:solidFill>
              </a:rPr>
            </a:br>
            <a:endParaRPr lang="fr-FR" sz="2000" dirty="0">
              <a:solidFill>
                <a:srgbClr val="FF0000"/>
              </a:solidFill>
            </a:endParaRP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51265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u="sng" dirty="0" smtClean="0"/>
              <a:t>Questions:</a:t>
            </a:r>
            <a:br>
              <a:rPr lang="fr-FR" sz="2000" u="sng" dirty="0" smtClean="0"/>
            </a:br>
            <a:r>
              <a:rPr lang="fr-FR" sz="2000" dirty="0" smtClean="0"/>
              <a:t>Qu’est-ce qui rappelle Rome?</a:t>
            </a:r>
            <a:br>
              <a:rPr lang="fr-FR" sz="2000" dirty="0" smtClean="0"/>
            </a:br>
            <a:r>
              <a:rPr lang="fr-FR" sz="2000" dirty="0" smtClean="0"/>
              <a:t>               Quels sont les monuments chrétiens?</a:t>
            </a:r>
            <a:endParaRPr lang="fr-FR" sz="2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91370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dirty="0" smtClean="0">
                <a:solidFill>
                  <a:srgbClr val="FF0000"/>
                </a:solidFill>
              </a:rPr>
              <a:t>COMPETENCE </a:t>
            </a:r>
            <a:r>
              <a:rPr lang="fr-FR" sz="2000" dirty="0">
                <a:solidFill>
                  <a:srgbClr val="FF0000"/>
                </a:solidFill>
              </a:rPr>
              <a:t>SOCLE COMMUN </a:t>
            </a:r>
            <a:r>
              <a:rPr lang="fr-FR" sz="2000" dirty="0" smtClean="0">
                <a:solidFill>
                  <a:srgbClr val="FF0000"/>
                </a:solidFill>
              </a:rPr>
              <a:t>: Je </a:t>
            </a:r>
            <a:r>
              <a:rPr lang="fr-FR" sz="2000" dirty="0">
                <a:solidFill>
                  <a:srgbClr val="FF0000"/>
                </a:solidFill>
              </a:rPr>
              <a:t>pratique différents langages (décrire l’église Sainte-Sophie</a:t>
            </a:r>
            <a:r>
              <a:rPr lang="fr-FR" sz="2000" dirty="0" smtClean="0">
                <a:solidFill>
                  <a:srgbClr val="FF0000"/>
                </a:solidFill>
              </a:rPr>
              <a:t>)</a:t>
            </a:r>
            <a:br>
              <a:rPr lang="fr-FR" sz="2000" dirty="0" smtClean="0">
                <a:solidFill>
                  <a:srgbClr val="FF0000"/>
                </a:solidFill>
              </a:rPr>
            </a:br>
            <a:r>
              <a:rPr lang="fr-FR" sz="2200" u="sng" dirty="0" smtClean="0"/>
              <a:t>Question: </a:t>
            </a:r>
            <a:r>
              <a:rPr lang="fr-FR" sz="2000" dirty="0" smtClean="0"/>
              <a:t>Décrivez l’église </a:t>
            </a:r>
            <a:r>
              <a:rPr lang="fr-FR" sz="2000" dirty="0">
                <a:solidFill>
                  <a:srgbClr val="FF0000"/>
                </a:solidFill>
              </a:rPr>
              <a:t/>
            </a:r>
            <a:br>
              <a:rPr lang="fr-FR" sz="2000" dirty="0">
                <a:solidFill>
                  <a:srgbClr val="FF0000"/>
                </a:solidFill>
              </a:rPr>
            </a:br>
            <a:endParaRPr lang="fr-FR" sz="2000" dirty="0">
              <a:solidFill>
                <a:srgbClr val="FF0000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621011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u="sng" dirty="0" smtClean="0"/>
              <a:t>Question</a:t>
            </a:r>
            <a:r>
              <a:rPr lang="fr-FR" sz="2000" dirty="0" smtClean="0"/>
              <a:t>:</a:t>
            </a:r>
            <a:br>
              <a:rPr lang="fr-FR" sz="2000" dirty="0" smtClean="0"/>
            </a:br>
            <a:r>
              <a:rPr lang="fr-FR" sz="2000" dirty="0" smtClean="0"/>
              <a:t>Que s’est-il passé en 1054? </a:t>
            </a:r>
            <a:endParaRPr lang="fr-FR" sz="2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767707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u="sng" dirty="0" smtClean="0"/>
              <a:t>Question:</a:t>
            </a:r>
            <a:br>
              <a:rPr lang="fr-FR" sz="2000" u="sng" dirty="0" smtClean="0"/>
            </a:br>
            <a:r>
              <a:rPr lang="fr-FR" sz="2000" dirty="0" smtClean="0"/>
              <a:t>Expliquez la mission des deux moines?</a:t>
            </a:r>
            <a:endParaRPr lang="fr-FR" sz="2000" u="sng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156585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dirty="0" smtClean="0">
                <a:solidFill>
                  <a:srgbClr val="FF0000"/>
                </a:solidFill>
              </a:rPr>
              <a:t>COMPETENCE </a:t>
            </a:r>
            <a:r>
              <a:rPr lang="fr-FR" sz="2000" dirty="0">
                <a:solidFill>
                  <a:srgbClr val="FF0000"/>
                </a:solidFill>
              </a:rPr>
              <a:t>SOCLE COMMUN </a:t>
            </a:r>
            <a:r>
              <a:rPr lang="fr-FR" sz="2000" dirty="0" smtClean="0">
                <a:solidFill>
                  <a:srgbClr val="FF0000"/>
                </a:solidFill>
              </a:rPr>
              <a:t>: J’analyse </a:t>
            </a:r>
            <a:r>
              <a:rPr lang="fr-FR" sz="2000" dirty="0">
                <a:solidFill>
                  <a:srgbClr val="FF0000"/>
                </a:solidFill>
              </a:rPr>
              <a:t>un document </a:t>
            </a:r>
            <a:r>
              <a:rPr lang="fr-FR" sz="2000" dirty="0" smtClean="0">
                <a:solidFill>
                  <a:srgbClr val="FF0000"/>
                </a:solidFill>
              </a:rPr>
              <a:t>(le </a:t>
            </a:r>
            <a:r>
              <a:rPr lang="fr-FR" sz="2000" dirty="0">
                <a:solidFill>
                  <a:srgbClr val="FF0000"/>
                </a:solidFill>
              </a:rPr>
              <a:t>couronnement de Charlemagne)</a:t>
            </a:r>
            <a:br>
              <a:rPr lang="fr-FR" sz="2000" dirty="0">
                <a:solidFill>
                  <a:srgbClr val="FF0000"/>
                </a:solidFill>
              </a:rPr>
            </a:br>
            <a:r>
              <a:rPr lang="fr-FR" sz="2000" u="sng" dirty="0"/>
              <a:t>Questions</a:t>
            </a:r>
            <a:r>
              <a:rPr lang="fr-FR" sz="2000" dirty="0" smtClean="0"/>
              <a:t>: </a:t>
            </a:r>
            <a:br>
              <a:rPr lang="fr-FR" sz="2000" dirty="0" smtClean="0"/>
            </a:br>
            <a:r>
              <a:rPr lang="fr-FR" sz="2000" dirty="0" smtClean="0"/>
              <a:t>Situer le couronnement et les étapes de la cérémonie</a:t>
            </a:r>
            <a:br>
              <a:rPr lang="fr-FR" sz="2000" dirty="0" smtClean="0"/>
            </a:br>
            <a:endParaRPr lang="fr-FR" sz="2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84878088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65</Words>
  <Application>Microsoft Office PowerPoint</Application>
  <PresentationFormat>Affichage à l'écran (4:3)</PresentationFormat>
  <Paragraphs>14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Questions:              Quels territoires Justinien a-t-il conquis? Quel empire veut-il reconstituer? </vt:lpstr>
      <vt:lpstr>Questions: Quelles sont les régions de l’empire byzantin en 1025 ?                     Comment évolue l’Empire et comment s’explique cette évolution ?</vt:lpstr>
      <vt:lpstr>Questions:                Où est par qui est couronné l’empereur? </vt:lpstr>
      <vt:lpstr>Questions: COMPETENCE SOCLE COMMUN: J’analyse un document (la mosaïque de Ravenne)                                        Présentez le document puis décrivez l’empereur? Qui entourent l’empereur?                                                   Quels éléments indiquent que l’empereur est chrétien? </vt:lpstr>
      <vt:lpstr>Questions: Qu’est-ce qui rappelle Rome?                Quels sont les monuments chrétiens?</vt:lpstr>
      <vt:lpstr>COMPETENCE SOCLE COMMUN : Je pratique différents langages (décrire l’église Sainte-Sophie) Question: Décrivez l’église  </vt:lpstr>
      <vt:lpstr>Question: Que s’est-il passé en 1054? </vt:lpstr>
      <vt:lpstr>Question: Expliquez la mission des deux moines?</vt:lpstr>
      <vt:lpstr>COMPETENCE SOCLE COMMUN : J’analyse un document (le couronnement de Charlemagne) Questions:  Situer le couronnement et les étapes de la cérémonie </vt:lpstr>
      <vt:lpstr>Question: Quelles sont les régions conquises par Charlemagne?</vt:lpstr>
      <vt:lpstr>COMPETENCE SOCLE COMMUN : Je raisonne (choisir une démarche pour réaliser un compte-rendu sur Charlemagne)  Question: Présentez le palais et la façon dont Charlemagne y vit et y gouverne</vt:lpstr>
      <vt:lpstr>Question:  comment se caractérise la chrétienté catholique?</vt:lpstr>
      <vt:lpstr>Questions:  Qu’impose Charlemagne aux régions conquises?</vt:lpstr>
      <vt:lpstr>Question:  Que décide-t-on en 843 à Verdun?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Mikaël</dc:creator>
  <cp:lastModifiedBy>Mikaël</cp:lastModifiedBy>
  <cp:revision>18</cp:revision>
  <dcterms:created xsi:type="dcterms:W3CDTF">2016-07-07T07:53:35Z</dcterms:created>
  <dcterms:modified xsi:type="dcterms:W3CDTF">2016-07-13T10:12:52Z</dcterms:modified>
</cp:coreProperties>
</file>