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558" r:id="rId2"/>
    <p:sldId id="760" r:id="rId3"/>
    <p:sldId id="663" r:id="rId4"/>
    <p:sldId id="761" r:id="rId5"/>
    <p:sldId id="762" r:id="rId6"/>
    <p:sldId id="759" r:id="rId7"/>
    <p:sldId id="667" r:id="rId8"/>
    <p:sldId id="763" r:id="rId9"/>
    <p:sldId id="764" r:id="rId10"/>
    <p:sldId id="765" r:id="rId11"/>
    <p:sldId id="672" r:id="rId12"/>
    <p:sldId id="766" r:id="rId13"/>
    <p:sldId id="767" r:id="rId14"/>
    <p:sldId id="768" r:id="rId15"/>
    <p:sldId id="769" r:id="rId16"/>
    <p:sldId id="770" r:id="rId17"/>
    <p:sldId id="771" r:id="rId18"/>
    <p:sldId id="772" r:id="rId19"/>
    <p:sldId id="773" r:id="rId20"/>
    <p:sldId id="774" r:id="rId21"/>
    <p:sldId id="683" r:id="rId22"/>
    <p:sldId id="775" r:id="rId23"/>
    <p:sldId id="776" r:id="rId24"/>
    <p:sldId id="777" r:id="rId25"/>
    <p:sldId id="778" r:id="rId26"/>
    <p:sldId id="689" r:id="rId27"/>
    <p:sldId id="779" r:id="rId28"/>
    <p:sldId id="780" r:id="rId29"/>
    <p:sldId id="781" r:id="rId30"/>
    <p:sldId id="783" r:id="rId31"/>
    <p:sldId id="782" r:id="rId32"/>
    <p:sldId id="784" r:id="rId33"/>
    <p:sldId id="785" r:id="rId34"/>
    <p:sldId id="786" r:id="rId35"/>
    <p:sldId id="787" r:id="rId36"/>
    <p:sldId id="788" r:id="rId37"/>
    <p:sldId id="789" r:id="rId38"/>
    <p:sldId id="790" r:id="rId39"/>
    <p:sldId id="791" r:id="rId40"/>
    <p:sldId id="792" r:id="rId41"/>
    <p:sldId id="793" r:id="rId42"/>
    <p:sldId id="794" r:id="rId43"/>
    <p:sldId id="795" r:id="rId44"/>
    <p:sldId id="796" r:id="rId45"/>
    <p:sldId id="797" r:id="rId46"/>
    <p:sldId id="806" r:id="rId47"/>
    <p:sldId id="798" r:id="rId48"/>
    <p:sldId id="709" r:id="rId49"/>
    <p:sldId id="799" r:id="rId50"/>
    <p:sldId id="800" r:id="rId51"/>
    <p:sldId id="801" r:id="rId52"/>
    <p:sldId id="802" r:id="rId53"/>
    <p:sldId id="716" r:id="rId54"/>
    <p:sldId id="803" r:id="rId55"/>
    <p:sldId id="804" r:id="rId56"/>
    <p:sldId id="805" r:id="rId57"/>
    <p:sldId id="719" r:id="rId58"/>
    <p:sldId id="720" r:id="rId59"/>
    <p:sldId id="721" r:id="rId60"/>
    <p:sldId id="807" r:id="rId61"/>
    <p:sldId id="808" r:id="rId62"/>
    <p:sldId id="723" r:id="rId63"/>
    <p:sldId id="809" r:id="rId64"/>
    <p:sldId id="810" r:id="rId65"/>
    <p:sldId id="811" r:id="rId66"/>
    <p:sldId id="812" r:id="rId67"/>
    <p:sldId id="726" r:id="rId68"/>
    <p:sldId id="727" r:id="rId69"/>
    <p:sldId id="728" r:id="rId70"/>
    <p:sldId id="813" r:id="rId71"/>
    <p:sldId id="814" r:id="rId72"/>
    <p:sldId id="729" r:id="rId73"/>
    <p:sldId id="815" r:id="rId74"/>
    <p:sldId id="816" r:id="rId75"/>
    <p:sldId id="817" r:id="rId76"/>
    <p:sldId id="818" r:id="rId77"/>
    <p:sldId id="819" r:id="rId78"/>
    <p:sldId id="820" r:id="rId79"/>
    <p:sldId id="821" r:id="rId80"/>
    <p:sldId id="822" r:id="rId81"/>
    <p:sldId id="823" r:id="rId82"/>
    <p:sldId id="824" r:id="rId83"/>
    <p:sldId id="825" r:id="rId84"/>
    <p:sldId id="826" r:id="rId85"/>
    <p:sldId id="827" r:id="rId86"/>
    <p:sldId id="828" r:id="rId87"/>
    <p:sldId id="829" r:id="rId88"/>
    <p:sldId id="830" r:id="rId89"/>
    <p:sldId id="831" r:id="rId90"/>
    <p:sldId id="832" r:id="rId91"/>
    <p:sldId id="833" r:id="rId92"/>
    <p:sldId id="834" r:id="rId93"/>
    <p:sldId id="835" r:id="rId94"/>
    <p:sldId id="837" r:id="rId95"/>
    <p:sldId id="836" r:id="rId96"/>
    <p:sldId id="659" r:id="rId97"/>
    <p:sldId id="839" r:id="rId98"/>
    <p:sldId id="838" r:id="rId99"/>
    <p:sldId id="756" r:id="rId100"/>
    <p:sldId id="840" r:id="rId101"/>
    <p:sldId id="841" r:id="rId10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7E7E03-0703-4FC6-9C55-433361D71ABE}">
          <p14:sldIdLst>
            <p14:sldId id="558"/>
            <p14:sldId id="760"/>
            <p14:sldId id="663"/>
            <p14:sldId id="761"/>
            <p14:sldId id="762"/>
            <p14:sldId id="759"/>
            <p14:sldId id="667"/>
            <p14:sldId id="763"/>
            <p14:sldId id="764"/>
            <p14:sldId id="765"/>
            <p14:sldId id="672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  <p14:sldId id="683"/>
            <p14:sldId id="775"/>
            <p14:sldId id="776"/>
            <p14:sldId id="777"/>
            <p14:sldId id="778"/>
            <p14:sldId id="689"/>
            <p14:sldId id="779"/>
            <p14:sldId id="780"/>
            <p14:sldId id="781"/>
            <p14:sldId id="783"/>
            <p14:sldId id="782"/>
            <p14:sldId id="784"/>
            <p14:sldId id="785"/>
            <p14:sldId id="786"/>
            <p14:sldId id="787"/>
            <p14:sldId id="788"/>
            <p14:sldId id="789"/>
            <p14:sldId id="790"/>
            <p14:sldId id="791"/>
            <p14:sldId id="792"/>
            <p14:sldId id="793"/>
            <p14:sldId id="794"/>
            <p14:sldId id="795"/>
            <p14:sldId id="796"/>
            <p14:sldId id="797"/>
            <p14:sldId id="806"/>
            <p14:sldId id="798"/>
            <p14:sldId id="709"/>
            <p14:sldId id="799"/>
            <p14:sldId id="800"/>
            <p14:sldId id="801"/>
            <p14:sldId id="802"/>
            <p14:sldId id="716"/>
            <p14:sldId id="803"/>
            <p14:sldId id="804"/>
            <p14:sldId id="805"/>
            <p14:sldId id="719"/>
            <p14:sldId id="720"/>
            <p14:sldId id="721"/>
            <p14:sldId id="807"/>
            <p14:sldId id="808"/>
            <p14:sldId id="723"/>
            <p14:sldId id="809"/>
            <p14:sldId id="810"/>
            <p14:sldId id="811"/>
            <p14:sldId id="812"/>
            <p14:sldId id="726"/>
            <p14:sldId id="727"/>
            <p14:sldId id="728"/>
            <p14:sldId id="813"/>
            <p14:sldId id="814"/>
            <p14:sldId id="729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27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7"/>
            <p14:sldId id="836"/>
            <p14:sldId id="659"/>
            <p14:sldId id="839"/>
            <p14:sldId id="838"/>
            <p14:sldId id="756"/>
            <p14:sldId id="840"/>
            <p14:sldId id="8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>
      <p:cViewPr varScale="1">
        <p:scale>
          <a:sx n="119" d="100"/>
          <a:sy n="119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0E5C-380F-4BD2-9658-C2F74316E12E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9F7E-2D5A-42D1-AD5E-081CF2CC43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52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534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84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534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752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0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11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1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2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08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6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75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69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46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801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7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search?q=parcul+natural+putna+vrancea&amp;client=firefox-b&amp;tbm=isch&amp;tbo=u&amp;source=univ&amp;sa=X&amp;ved=0ahUKEwirvNfGt9fOAhULwBQKHcBLAW0QsAQIHQ&amp;biw=1920&amp;bih=932" TargetMode="External"/><Relationship Id="rId2" Type="http://schemas.openxmlformats.org/officeDocument/2006/relationships/hyperlink" Target="https://www.google.ch/search?q=bacau&amp;client=firefox-b&amp;tbm=isch&amp;tbo=u&amp;source=univ&amp;sa=X&amp;ved=0ahUKEwik1bS26c_OAhXEVBQKHWgvA3IQsAQIHQ&amp;biw=1920&amp;bih=93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h/search?q=transfagaran&amp;client=firefox-b&amp;tbm=isch&amp;tbo=u&amp;source=univ&amp;sa=X&amp;ved=0ahUKEwid1Ourt9fOAhVIvxQKHeG7CLgQsAQIHQ&amp;biw=1920&amp;bih=932" TargetMode="External"/><Relationship Id="rId4" Type="http://schemas.openxmlformats.org/officeDocument/2006/relationships/hyperlink" Target="https://www.google.ch/search?q=brasov&amp;client=firefox-b&amp;tbm=isch&amp;tbo=u&amp;source=univ&amp;sa=X&amp;ved=0ahUKEwiSldK2t9fOAhVESBQKHSISCNcQsAQIMQ&amp;biw=1920&amp;bih=932" TargetMode="Externa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39552" y="836712"/>
            <a:ext cx="8208912" cy="48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A9</a:t>
            </a:r>
          </a:p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Vestem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Semnalizare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Bacau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Onesti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St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Gheorghes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Brasov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Fagaras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Vestem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( Sibiu )  </a:t>
            </a:r>
          </a:p>
          <a:p>
            <a:pPr algn="ctr"/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157809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6021288"/>
            <a:ext cx="25202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2 Update 01.08.2016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99486" y="2555928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2080" y="228592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2080" y="2975951"/>
            <a:ext cx="1584176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Bacau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www.google.ch/search?q=bacau&amp;client=firefox-b&amp;tbm=isch&amp;tbo=u&amp;source=univ&amp;sa=X&amp;ved=0ahUKEwik1bS26c_OAhXEVBQKHWgvA3IQsAQIHQ&amp;biw=1920&amp;bih=932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Putna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Vrancea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www.google.ch/search?q=parcul+natural+putna+vrancea&amp;client=firefox-b&amp;tbm=isch&amp;tbo=u&amp;source=univ&amp;sa=X&amp;ved=0ahUKEwirvNfGt9fOAhULwBQKHcBLAW0QsAQIHQ&amp;biw=1920&amp;bih=932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www.google.ch/search?q=brasov&amp;client=firefox-b&amp;tbm=isch&amp;tbo=u&amp;source=univ&amp;sa=X&amp;ved=0ahUKEwiSldK2t9fOAhVESBQKHSISCNcQsAQIMQ&amp;biw=1920&amp;bih=932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Transfagaran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www.google.ch/search?q=transfagaran&amp;client=firefox-b&amp;tbm=isch&amp;tbo=u&amp;source=univ&amp;sa=X&amp;ved=0ahUKEwid1Ourt9fOAhVIvxQKHeG7CLgQsAQIHQ&amp;biw=1920&amp;bih=932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68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784976" cy="5904656"/>
          </a:xfrm>
          <a:prstGeom prst="roundRect">
            <a:avLst>
              <a:gd name="adj" fmla="val 4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Errata 1</a:t>
            </a:r>
          </a:p>
          <a:p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designers de réaliser des panneaux rationnels, efficients, lisibles, aérés, esthétiques,</a:t>
            </a:r>
          </a:p>
          <a:p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aux contours et liserés standardisés, adéquats et fonctionnels.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93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476672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Sânduleni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44466" y="439494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Flèche vers le haut 9"/>
          <p:cNvSpPr/>
          <p:nvPr/>
        </p:nvSpPr>
        <p:spPr>
          <a:xfrm>
            <a:off x="2129339" y="782756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163716" y="761673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51720" y="450912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818133" y="3501008"/>
            <a:ext cx="396000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95057" y="2112186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95057" y="2708920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1368152"/>
          </a:xfrm>
          <a:prstGeom prst="roundRect">
            <a:avLst>
              <a:gd name="adj" fmla="val 96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3312368"/>
          </a:xfrm>
          <a:prstGeom prst="roundRect">
            <a:avLst>
              <a:gd name="adj" fmla="val 45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0379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44466" y="439494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3" name="Hexagone 12"/>
          <p:cNvSpPr/>
          <p:nvPr/>
        </p:nvSpPr>
        <p:spPr>
          <a:xfrm>
            <a:off x="1763688" y="243618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818133" y="3501008"/>
            <a:ext cx="396000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95057" y="2112186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95057" y="2708920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836712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88840"/>
            <a:ext cx="5616624" cy="3240360"/>
          </a:xfrm>
          <a:prstGeom prst="roundRect">
            <a:avLst>
              <a:gd name="adj" fmla="val 45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4391148" y="95041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98133" y="1094415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5103831" y="1091146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436024" y="100164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25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1291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 	 	168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121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	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52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43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852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43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Sânduleni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826005" y="2636912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79895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36000"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Sânduleni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73716" y="491403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Flèche vers le haut 9"/>
          <p:cNvSpPr/>
          <p:nvPr/>
        </p:nvSpPr>
        <p:spPr>
          <a:xfrm>
            <a:off x="1934243" y="100476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60925" y="97518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835696" y="242088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1101398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835696" y="357301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836712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88840"/>
            <a:ext cx="5616624" cy="3816424"/>
          </a:xfrm>
          <a:prstGeom prst="roundRect">
            <a:avLst>
              <a:gd name="adj" fmla="val 30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66445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Sânduleni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1336" y="307138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Hexagone 11"/>
          <p:cNvSpPr/>
          <p:nvPr/>
        </p:nvSpPr>
        <p:spPr>
          <a:xfrm>
            <a:off x="1835696" y="242088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835696" y="357301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88840"/>
            <a:ext cx="5616624" cy="2916000"/>
          </a:xfrm>
          <a:prstGeom prst="roundRect">
            <a:avLst>
              <a:gd name="adj" fmla="val 30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383108" y="9807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9256" y="112472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098749" y="112472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433551" y="1035224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10286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 	 	149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	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35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27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91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noFill/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    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2348880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3045316"/>
            <a:ext cx="4392488" cy="234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Pincesti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528391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 Sud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Bâlsescu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3826471" y="3713227"/>
            <a:ext cx="484632" cy="1116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13532" y="4467785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6469640" y="206084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30" y="3551227"/>
            <a:ext cx="56732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700354" y="3533227"/>
            <a:ext cx="3538572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G.Enescu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76456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107504" y="5372068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639550" y="206084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395536" y="3749227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4796616" y="4199225"/>
            <a:ext cx="3276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2420888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3133941"/>
            <a:ext cx="4248472" cy="2160000"/>
          </a:xfrm>
          <a:prstGeom prst="roundRect">
            <a:avLst>
              <a:gd name="adj" fmla="val 738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65330" y="1196752"/>
            <a:ext cx="427009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14812" y="1916832"/>
            <a:ext cx="4356000" cy="3377109"/>
          </a:xfrm>
          <a:prstGeom prst="roundRect">
            <a:avLst>
              <a:gd name="adj" fmla="val 50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à coins arrondis 20"/>
          <p:cNvSpPr/>
          <p:nvPr/>
        </p:nvSpPr>
        <p:spPr>
          <a:xfrm>
            <a:off x="1245330" y="5787192"/>
            <a:ext cx="6840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A4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Suceava – </a:t>
            </a:r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A4b, panel 83</a:t>
            </a:r>
            <a:endParaRPr lang="fr-CH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319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99486" y="2555928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2080" y="228592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2080" y="2975951"/>
            <a:ext cx="1584176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25518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372658"/>
            <a:ext cx="5760000" cy="48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49163" y="524352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Flèche vers le haut 9"/>
          <p:cNvSpPr/>
          <p:nvPr/>
        </p:nvSpPr>
        <p:spPr>
          <a:xfrm>
            <a:off x="1807066" y="43676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44511" y="43676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730785" y="1830894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770709" y="2852936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12A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9511" y="1523082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29511" y="2132856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008" y="54868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785902" y="3935070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11A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332656"/>
            <a:ext cx="5616624" cy="936104"/>
          </a:xfrm>
          <a:prstGeom prst="roundRect">
            <a:avLst>
              <a:gd name="adj" fmla="val 724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412776"/>
            <a:ext cx="5616624" cy="4752528"/>
          </a:xfrm>
          <a:prstGeom prst="roundRect">
            <a:avLst>
              <a:gd name="adj" fmla="val 33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65575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372658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4281" y="368529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Hexagone 11"/>
          <p:cNvSpPr/>
          <p:nvPr/>
        </p:nvSpPr>
        <p:spPr>
          <a:xfrm>
            <a:off x="1730785" y="1830894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730785" y="2852936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12A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9511" y="1523082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29511" y="2132856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730785" y="3955298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11A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332656"/>
            <a:ext cx="5616624" cy="936104"/>
          </a:xfrm>
          <a:prstGeom prst="roundRect">
            <a:avLst>
              <a:gd name="adj" fmla="val 724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412776"/>
            <a:ext cx="5616624" cy="3672000"/>
          </a:xfrm>
          <a:prstGeom prst="roundRect">
            <a:avLst>
              <a:gd name="adj" fmla="val 33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383108" y="40391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Virage 18"/>
          <p:cNvSpPr/>
          <p:nvPr/>
        </p:nvSpPr>
        <p:spPr>
          <a:xfrm>
            <a:off x="5163314" y="547911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98027" y="54791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à coins arrondis 20"/>
          <p:cNvSpPr/>
          <p:nvPr/>
        </p:nvSpPr>
        <p:spPr>
          <a:xfrm>
            <a:off x="4427984" y="458407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805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50866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5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 	 	135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138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110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75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3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507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835696" y="2576397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7153" y="2504397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13130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458962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Bogdanesti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04007" y="472191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Flèche vers le haut 9"/>
          <p:cNvSpPr/>
          <p:nvPr/>
        </p:nvSpPr>
        <p:spPr>
          <a:xfrm>
            <a:off x="1607629" y="148478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444208" y="155679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832629" y="335699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008" y="2916645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340768"/>
            <a:ext cx="5616624" cy="100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492896"/>
            <a:ext cx="5616624" cy="3168352"/>
          </a:xfrm>
          <a:prstGeom prst="roundRect">
            <a:avLst>
              <a:gd name="adj" fmla="val 35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5852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458962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Bogdanesti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60035" y="428464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Hexagone 11"/>
          <p:cNvSpPr/>
          <p:nvPr/>
        </p:nvSpPr>
        <p:spPr>
          <a:xfrm>
            <a:off x="1691680" y="335699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008" y="2916645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492896"/>
            <a:ext cx="5616624" cy="2592000"/>
          </a:xfrm>
          <a:prstGeom prst="roundRect">
            <a:avLst>
              <a:gd name="adj" fmla="val 35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336322" y="1484784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Virage 13"/>
          <p:cNvSpPr/>
          <p:nvPr/>
        </p:nvSpPr>
        <p:spPr>
          <a:xfrm>
            <a:off x="5143031" y="1628784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3434" y="162878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381198" y="1539280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031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3481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5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 	 	121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124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96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61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3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178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30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Bacau Sud </a:t>
            </a:r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6300000" cy="3276000"/>
          </a:xfrm>
          <a:solidFill>
            <a:srgbClr val="00B050"/>
          </a:solidFill>
        </p:spPr>
        <p:txBody>
          <a:bodyPr lIns="360000" tIns="288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500000">
            <a:off x="6158479" y="2060707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764704"/>
            <a:ext cx="615600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700808"/>
            <a:ext cx="6156000" cy="3096344"/>
          </a:xfrm>
          <a:prstGeom prst="roundRect">
            <a:avLst>
              <a:gd name="adj" fmla="val 449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94337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755576" y="5611853"/>
            <a:ext cx="7560839" cy="540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Vrancea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turism.bzi.ro/public/upload/photos/20/Parcul_Natural_Putna_Vranc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8" y="662434"/>
            <a:ext cx="7776864" cy="485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ldaboutbritain.co.uk/gallery/files/8/4/6/p6115015-ot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2466677" cy="20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562363" y="2564904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84744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Sacuiesc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1336" y="523486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M</a:t>
            </a:r>
            <a:endParaRPr lang="fr-CH" dirty="0"/>
          </a:p>
        </p:txBody>
      </p:sp>
      <p:sp>
        <p:nvSpPr>
          <p:cNvPr id="10" name="Flèche vers le haut 9"/>
          <p:cNvSpPr/>
          <p:nvPr/>
        </p:nvSpPr>
        <p:spPr>
          <a:xfrm>
            <a:off x="1547664" y="7466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551469" y="75751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132704" y="5270861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878544" y="4365104"/>
            <a:ext cx="504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Vrancea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624" cy="4356000"/>
          </a:xfrm>
          <a:prstGeom prst="roundRect">
            <a:avLst>
              <a:gd name="adj" fmla="val 27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43265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Sacuiesc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32761" y="3012793"/>
            <a:ext cx="144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M</a:t>
            </a:r>
            <a:endParaRPr lang="fr-CH" dirty="0"/>
          </a:p>
        </p:txBody>
      </p:sp>
      <p:sp>
        <p:nvSpPr>
          <p:cNvPr id="14" name="Hexagone 13"/>
          <p:cNvSpPr/>
          <p:nvPr/>
        </p:nvSpPr>
        <p:spPr>
          <a:xfrm>
            <a:off x="1696532" y="2780928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878544" y="4365104"/>
            <a:ext cx="504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Vrancea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624" cy="3456000"/>
          </a:xfrm>
          <a:prstGeom prst="roundRect">
            <a:avLst>
              <a:gd name="adj" fmla="val 27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390704" y="70980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05165" y="85380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202105" y="853801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35580" y="764297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079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56778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7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60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E60		  67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Gheorhe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35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63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2798688"/>
            <a:ext cx="9361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043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547664" y="2348880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13E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83664" y="2904566"/>
            <a:ext cx="720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E578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670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5430" y="33265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972000" anchor="ctr">
            <a:normAutofit/>
          </a:bodyPr>
          <a:lstStyle/>
          <a:p>
            <a:pPr algn="l"/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Chichis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9697" y="1502974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Covasna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Feldioara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1722191" y="287742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M</a:t>
            </a:r>
            <a:endParaRPr lang="fr-CH" dirty="0"/>
          </a:p>
        </p:txBody>
      </p:sp>
      <p:sp>
        <p:nvSpPr>
          <p:cNvPr id="10" name="Flèche vers le haut 9"/>
          <p:cNvSpPr/>
          <p:nvPr/>
        </p:nvSpPr>
        <p:spPr>
          <a:xfrm>
            <a:off x="2127192" y="51271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072001" y="50285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316182" y="4437112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13E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3456000"/>
          </a:xfrm>
          <a:prstGeom prst="roundRect">
            <a:avLst>
              <a:gd name="adj" fmla="val 24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97721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9697" y="1502974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Covasna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Feldioara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49036" y="402955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M</a:t>
            </a:r>
            <a:endParaRPr lang="fr-CH" dirty="0"/>
          </a:p>
        </p:txBody>
      </p:sp>
      <p:sp>
        <p:nvSpPr>
          <p:cNvPr id="16" name="Hexagone 15"/>
          <p:cNvSpPr/>
          <p:nvPr/>
        </p:nvSpPr>
        <p:spPr>
          <a:xfrm>
            <a:off x="1763688" y="2747330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13E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3312000"/>
          </a:xfrm>
          <a:prstGeom prst="roundRect">
            <a:avLst>
              <a:gd name="adj" fmla="val 24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328664" y="548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7383" y="6926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202105" y="691735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373540" y="602231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99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9378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noFill/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    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420000"/>
          </a:xfrm>
          <a:solidFill>
            <a:srgbClr val="00B050"/>
          </a:solidFill>
        </p:spPr>
        <p:txBody>
          <a:bodyPr lIns="720000" tIns="108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528391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 Sud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Bâlsescu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3813716" y="4245744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62905" y="4469854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6444240" y="2059096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73" y="3421661"/>
            <a:ext cx="540000" cy="37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733280" y="3398169"/>
            <a:ext cx="3564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G.Enescu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76456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3242258" y="2060848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32258" y="3263227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24490" y="3798590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31" y="5229200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639550" y="2048877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242258" y="2749977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770079" y="4285868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4745994" y="3983227"/>
            <a:ext cx="3538572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65330" y="1196752"/>
            <a:ext cx="427009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91708" y="1913226"/>
            <a:ext cx="4248472" cy="3240000"/>
          </a:xfrm>
          <a:prstGeom prst="roundRect">
            <a:avLst>
              <a:gd name="adj" fmla="val 669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65330" y="1913226"/>
            <a:ext cx="4284000" cy="3348000"/>
          </a:xfrm>
          <a:prstGeom prst="roundRect">
            <a:avLst>
              <a:gd name="adj" fmla="val 39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339550" y="5787192"/>
            <a:ext cx="6840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A4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Craiova – </a:t>
            </a:r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A4a, panel 167</a:t>
            </a:r>
            <a:endParaRPr lang="fr-CH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446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06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35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E60		  42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9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2798688"/>
            <a:ext cx="9361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143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Chichis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99486" y="2555928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2276872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96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Chichis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03055" y="370081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15496" y="1088680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547664" y="126190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990263" y="123489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1135942"/>
            <a:ext cx="5580000" cy="97192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48880"/>
            <a:ext cx="5580000" cy="219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838768" y="2780928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5976" y="1403454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608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2276872"/>
            <a:ext cx="5760000" cy="16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504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Chichis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03056" y="273592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1135942"/>
            <a:ext cx="5580000" cy="97192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48880"/>
            <a:ext cx="5580000" cy="147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869364" y="2924944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995936" y="12687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99992" y="14127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792749" y="14127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040812" y="131686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54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91209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06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E60		  29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9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2798688"/>
            <a:ext cx="9361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043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6" name="Picture 2" descr="http://www.jaywaytravel.com/blog/wp-content/uploads/2015/04/Brasov-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2656"/>
            <a:ext cx="8064897" cy="52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8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99486" y="2555928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103C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2080" y="2267509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73678" y="2942856"/>
            <a:ext cx="1674585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120000" cy="50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Est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Harman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Petru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Intorsura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Buzaului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14357" y="556211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13854" y="51113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725616" y="51113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542090" y="1771919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103C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726830"/>
            <a:ext cx="97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3808" y="2420888"/>
            <a:ext cx="302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7" y="2420888"/>
            <a:ext cx="598796" cy="5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296520" y="1728310"/>
            <a:ext cx="1799665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56352" y="601131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exagone 19"/>
          <p:cNvSpPr/>
          <p:nvPr/>
        </p:nvSpPr>
        <p:spPr>
          <a:xfrm>
            <a:off x="1609713" y="3140968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exagone 20"/>
          <p:cNvSpPr/>
          <p:nvPr/>
        </p:nvSpPr>
        <p:spPr>
          <a:xfrm>
            <a:off x="1609713" y="4005064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exagone 21"/>
          <p:cNvSpPr/>
          <p:nvPr/>
        </p:nvSpPr>
        <p:spPr>
          <a:xfrm>
            <a:off x="1608588" y="4797152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82953" y="403079"/>
            <a:ext cx="5976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82953" y="1556792"/>
            <a:ext cx="5976000" cy="4896544"/>
          </a:xfrm>
          <a:prstGeom prst="roundRect">
            <a:avLst>
              <a:gd name="adj" fmla="val 225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07524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120000" cy="50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Est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Harman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Petru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Intorsura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Buzaului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23749" y="549978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542090" y="1771919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103C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726830"/>
            <a:ext cx="97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3808" y="2420888"/>
            <a:ext cx="302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7" y="2420888"/>
            <a:ext cx="598796" cy="5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296520" y="1728310"/>
            <a:ext cx="1799665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exagone 19"/>
          <p:cNvSpPr/>
          <p:nvPr/>
        </p:nvSpPr>
        <p:spPr>
          <a:xfrm>
            <a:off x="1609713" y="3140968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exagone 20"/>
          <p:cNvSpPr/>
          <p:nvPr/>
        </p:nvSpPr>
        <p:spPr>
          <a:xfrm>
            <a:off x="1609713" y="4005064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exagone 21"/>
          <p:cNvSpPr/>
          <p:nvPr/>
        </p:nvSpPr>
        <p:spPr>
          <a:xfrm>
            <a:off x="1608588" y="4797152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82953" y="1556792"/>
            <a:ext cx="5976000" cy="4896544"/>
          </a:xfrm>
          <a:prstGeom prst="roundRect">
            <a:avLst>
              <a:gd name="adj" fmla="val 225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4697960" y="548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5948" y="6926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Virage 23"/>
          <p:cNvSpPr/>
          <p:nvPr/>
        </p:nvSpPr>
        <p:spPr>
          <a:xfrm>
            <a:off x="5427212" y="69268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742836" y="603176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020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30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Bacau Sud </a:t>
            </a:r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6300000" cy="3276000"/>
          </a:xfrm>
          <a:solidFill>
            <a:srgbClr val="00B050"/>
          </a:solidFill>
        </p:spPr>
        <p:txBody>
          <a:bodyPr lIns="360000" tIns="288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500000">
            <a:off x="6158479" y="2060707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764704"/>
            <a:ext cx="615600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700808"/>
            <a:ext cx="6156000" cy="3096344"/>
          </a:xfrm>
          <a:prstGeom prst="roundRect">
            <a:avLst>
              <a:gd name="adj" fmla="val 449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121186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4681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216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E60		  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0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2069020"/>
            <a:ext cx="9361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593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99486" y="2555928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103C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2080" y="228592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2080" y="2975951"/>
            <a:ext cx="1584176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81258"/>
            <a:ext cx="5760000" cy="180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360000" anchor="t">
            <a:normAutofit fontScale="90000"/>
          </a:bodyPr>
          <a:lstStyle/>
          <a:p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E60     </a:t>
            </a:r>
            <a:b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  <a:b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520102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Feldioara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02863" y="481518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91680" y="1191167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55072" y="1244884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5220072" y="269994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858858" y="508518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0072" y="3310753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60" y="1460884"/>
            <a:ext cx="858365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764704"/>
            <a:ext cx="5616624" cy="1656184"/>
          </a:xfrm>
          <a:prstGeom prst="roundRect">
            <a:avLst>
              <a:gd name="adj" fmla="val 60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564904"/>
            <a:ext cx="5616624" cy="3132000"/>
          </a:xfrm>
          <a:prstGeom prst="roundRect">
            <a:avLst>
              <a:gd name="adj" fmla="val 40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81454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160102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Feldioara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73275" y="4304340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54077" y="2636912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103C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9201" y="2321912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754077" y="368918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9201" y="2889000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052736"/>
            <a:ext cx="561600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204864"/>
            <a:ext cx="5616000" cy="2952000"/>
          </a:xfrm>
          <a:prstGeom prst="roundRect">
            <a:avLst>
              <a:gd name="adj" fmla="val 18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383108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09467" y="134075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160953" y="134075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409408" y="1251248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48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545537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Ghimbav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493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5021" y="1340768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5021" y="2133016"/>
            <a:ext cx="4284000" cy="3420000"/>
          </a:xfrm>
          <a:solidFill>
            <a:srgbClr val="00B050"/>
          </a:solidFill>
        </p:spPr>
        <p:txBody>
          <a:bodyPr lIns="54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00408" y="1340768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E68     A3 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00408" y="2133435"/>
            <a:ext cx="4284000" cy="342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275021" y="555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24408" y="555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764866" y="4651872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41120" y="369294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vers le haut 22"/>
          <p:cNvSpPr/>
          <p:nvPr/>
        </p:nvSpPr>
        <p:spPr>
          <a:xfrm>
            <a:off x="827584" y="444418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641304" y="3686572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47864" y="368657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3528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716016" y="1412776"/>
            <a:ext cx="410445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2204864"/>
            <a:ext cx="4176464" cy="3240360"/>
          </a:xfrm>
          <a:prstGeom prst="roundRect">
            <a:avLst>
              <a:gd name="adj" fmla="val 42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323528" y="2204864"/>
            <a:ext cx="4176464" cy="3240360"/>
          </a:xfrm>
          <a:prstGeom prst="roundRect">
            <a:avLst>
              <a:gd name="adj" fmla="val 37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2890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47664" y="1772816"/>
            <a:ext cx="5760000" cy="3960000"/>
          </a:xfrm>
          <a:solidFill>
            <a:srgbClr val="00B050"/>
          </a:solidFill>
        </p:spPr>
        <p:txBody>
          <a:bodyPr lIns="900000" tIns="360000" rIns="72000">
            <a:normAutofit fontScale="92500" lnSpcReduction="2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Buzaû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63688" y="5373216"/>
            <a:ext cx="216024" cy="216024"/>
          </a:xfrm>
          <a:solidFill>
            <a:srgbClr val="00B050"/>
          </a:solidFill>
        </p:spPr>
        <p:txBody>
          <a:bodyPr lIns="504000" tIns="360000" rIns="180000">
            <a:noAutofit/>
          </a:bodyPr>
          <a:lstStyle/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526168" y="2169858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6084168" y="4863051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619672" y="908720"/>
            <a:ext cx="561600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619672" y="1844824"/>
            <a:ext cx="5616000" cy="3816424"/>
          </a:xfrm>
          <a:prstGeom prst="roundRect">
            <a:avLst>
              <a:gd name="adj" fmla="val 36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05900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120000" cy="144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Sibiu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47664" y="1916832"/>
            <a:ext cx="6120000" cy="3780000"/>
          </a:xfrm>
          <a:solidFill>
            <a:srgbClr val="00B050"/>
          </a:solidFill>
        </p:spPr>
        <p:txBody>
          <a:bodyPr lIns="540000" tIns="180000" rIns="72000">
            <a:normAutofit fontScale="92500" lnSpcReduction="2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19672" y="2708920"/>
            <a:ext cx="36000" cy="2879880"/>
          </a:xfrm>
          <a:solidFill>
            <a:srgbClr val="00B050"/>
          </a:solidFill>
        </p:spPr>
        <p:txBody>
          <a:bodyPr lIns="504000" tIns="360000" rIns="180000">
            <a:noAutofit/>
          </a:bodyPr>
          <a:lstStyle/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 rot="1800000">
            <a:off x="6569923" y="2435311"/>
            <a:ext cx="540000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5436096" y="2078872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494638" y="4131056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513221" y="4797152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436096" y="2853006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619672" y="476835"/>
            <a:ext cx="5976664" cy="1296144"/>
          </a:xfrm>
          <a:prstGeom prst="roundRect">
            <a:avLst>
              <a:gd name="adj" fmla="val 135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619672" y="1988840"/>
            <a:ext cx="5976664" cy="3600400"/>
          </a:xfrm>
          <a:prstGeom prst="roundRect">
            <a:avLst>
              <a:gd name="adj" fmla="val 37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57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99486" y="2555928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2618" y="255592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5021" y="1340768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5021" y="2133016"/>
            <a:ext cx="4284000" cy="3420000"/>
          </a:xfrm>
          <a:solidFill>
            <a:srgbClr val="00B050"/>
          </a:solidFill>
        </p:spPr>
        <p:txBody>
          <a:bodyPr lIns="54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00408" y="1340768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E68     A3 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00408" y="2133435"/>
            <a:ext cx="4284000" cy="342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275021" y="555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24408" y="555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764866" y="4651872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41120" y="369294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vers le haut 22"/>
          <p:cNvSpPr/>
          <p:nvPr/>
        </p:nvSpPr>
        <p:spPr>
          <a:xfrm>
            <a:off x="827584" y="444418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641304" y="3686572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47864" y="368657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3528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716016" y="1412776"/>
            <a:ext cx="410445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2204864"/>
            <a:ext cx="4176464" cy="3240360"/>
          </a:xfrm>
          <a:prstGeom prst="roundRect">
            <a:avLst>
              <a:gd name="adj" fmla="val 42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323528" y="2204864"/>
            <a:ext cx="4176464" cy="3240360"/>
          </a:xfrm>
          <a:prstGeom prst="roundRect">
            <a:avLst>
              <a:gd name="adj" fmla="val 37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34363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Ghimbav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493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73630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90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305784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5021" y="2133016"/>
            <a:ext cx="4284000" cy="3420000"/>
          </a:xfrm>
          <a:solidFill>
            <a:srgbClr val="00B050"/>
          </a:solidFill>
        </p:spPr>
        <p:txBody>
          <a:bodyPr lIns="54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248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E68     A3 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00408" y="2133435"/>
            <a:ext cx="4284000" cy="324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489208" y="555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158900" y="537321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618900" y="4471864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41120" y="369294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vers le haut 22"/>
          <p:cNvSpPr/>
          <p:nvPr/>
        </p:nvSpPr>
        <p:spPr>
          <a:xfrm>
            <a:off x="2123728" y="441250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641304" y="3686572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47864" y="368657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0612" y="5568205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5004048" y="537321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716016" y="1412776"/>
            <a:ext cx="410445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23528" y="2204864"/>
            <a:ext cx="4176464" cy="3240360"/>
          </a:xfrm>
          <a:prstGeom prst="roundRect">
            <a:avLst>
              <a:gd name="adj" fmla="val 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2204864"/>
            <a:ext cx="4176464" cy="3062497"/>
          </a:xfrm>
          <a:prstGeom prst="roundRect">
            <a:avLst>
              <a:gd name="adj" fmla="val 51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75921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177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122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				134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59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E68			  51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6242869" y="127016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085515" y="127016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11760" y="127411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492941" y="127411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04" y="5301208"/>
            <a:ext cx="900000" cy="6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23557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096936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9992" y="1340768"/>
            <a:ext cx="432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9992" y="2097536"/>
            <a:ext cx="4320000" cy="3420000"/>
          </a:xfrm>
          <a:solidFill>
            <a:srgbClr val="00B050"/>
          </a:solidFill>
        </p:spPr>
        <p:txBody>
          <a:bodyPr lIns="36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79512" y="1340768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A9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79512" y="2097536"/>
            <a:ext cx="4284000" cy="3420000"/>
          </a:xfrm>
          <a:solidFill>
            <a:srgbClr val="00B050"/>
          </a:solidFill>
        </p:spPr>
        <p:txBody>
          <a:bodyPr lIns="18000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 rot="2700000">
            <a:off x="7981517" y="452516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75021" y="5517232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353373" y="553203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2927925" y="3069284"/>
            <a:ext cx="93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-5400000">
            <a:off x="380569" y="457222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 rot="2700000">
            <a:off x="4959484" y="452550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01209"/>
            <a:ext cx="540000" cy="5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093373" y="4117793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311" y="3683535"/>
            <a:ext cx="32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3373" y="3573016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1521" y="1412776"/>
            <a:ext cx="414000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572000" y="1412776"/>
            <a:ext cx="414137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251521" y="2132856"/>
            <a:ext cx="4140000" cy="3332192"/>
          </a:xfrm>
          <a:prstGeom prst="roundRect">
            <a:avLst>
              <a:gd name="adj" fmla="val 41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572000" y="2132856"/>
            <a:ext cx="4176000" cy="3312000"/>
          </a:xfrm>
          <a:prstGeom prst="roundRect">
            <a:avLst>
              <a:gd name="adj" fmla="val 4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44210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5724000" cy="108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772816"/>
            <a:ext cx="5760000" cy="4464496"/>
          </a:xfrm>
          <a:solidFill>
            <a:srgbClr val="00B050"/>
          </a:solidFill>
        </p:spPr>
        <p:txBody>
          <a:bodyPr lIns="1440000" tIns="360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 rot="900000">
            <a:off x="5450516" y="3026227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900000">
            <a:off x="1195379" y="3026227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860032" y="2177899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827584" y="69269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827584" y="1844824"/>
            <a:ext cx="5616624" cy="4320480"/>
          </a:xfrm>
          <a:prstGeom prst="roundRect">
            <a:avLst>
              <a:gd name="adj" fmla="val 34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81707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Sibiu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772816"/>
            <a:ext cx="5760000" cy="4464496"/>
          </a:xfrm>
          <a:solidFill>
            <a:srgbClr val="00B050"/>
          </a:solidFill>
        </p:spPr>
        <p:txBody>
          <a:bodyPr lIns="1080000" tIns="360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1043608" y="2416271"/>
            <a:ext cx="558000" cy="32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4716104" y="367471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572000" y="2182271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4" name="Ellipse 13"/>
          <p:cNvSpPr/>
          <p:nvPr/>
        </p:nvSpPr>
        <p:spPr>
          <a:xfrm>
            <a:off x="5508104" y="4428265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27584" y="908720"/>
            <a:ext cx="561662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27584" y="1844824"/>
            <a:ext cx="5616624" cy="4320480"/>
          </a:xfrm>
          <a:prstGeom prst="roundRect">
            <a:avLst>
              <a:gd name="adj" fmla="val 18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02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831183"/>
            <a:ext cx="576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68" y="2439080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Balsescu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60377" y="493655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Flèche vers le haut 9"/>
          <p:cNvSpPr/>
          <p:nvPr/>
        </p:nvSpPr>
        <p:spPr>
          <a:xfrm>
            <a:off x="1938379" y="120314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548630" y="1653145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4068" y="2708920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568697" y="4205164"/>
            <a:ext cx="360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G.Enescu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84" y="4275067"/>
            <a:ext cx="6189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e 12"/>
          <p:cNvSpPr/>
          <p:nvPr/>
        </p:nvSpPr>
        <p:spPr>
          <a:xfrm>
            <a:off x="2333384" y="5130263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82189" y="909308"/>
            <a:ext cx="5616624" cy="1511580"/>
          </a:xfrm>
          <a:prstGeom prst="roundRect">
            <a:avLst>
              <a:gd name="adj" fmla="val 111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4894" y="2420888"/>
            <a:ext cx="5616624" cy="3384000"/>
          </a:xfrm>
          <a:prstGeom prst="roundRect">
            <a:avLst>
              <a:gd name="adj" fmla="val 38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vers le haut 13"/>
          <p:cNvSpPr/>
          <p:nvPr/>
        </p:nvSpPr>
        <p:spPr>
          <a:xfrm>
            <a:off x="6447585" y="1215098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73002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9992" y="1340768"/>
            <a:ext cx="432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9992" y="2097536"/>
            <a:ext cx="4320000" cy="3420000"/>
          </a:xfrm>
          <a:solidFill>
            <a:srgbClr val="00B050"/>
          </a:solidFill>
        </p:spPr>
        <p:txBody>
          <a:bodyPr lIns="36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79512" y="1340768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A9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79512" y="2097536"/>
            <a:ext cx="4284000" cy="3420000"/>
          </a:xfrm>
          <a:solidFill>
            <a:srgbClr val="00B050"/>
          </a:solidFill>
        </p:spPr>
        <p:txBody>
          <a:bodyPr lIns="18000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 rot="2700000">
            <a:off x="7981517" y="452516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75021" y="5517232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353373" y="553203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2927925" y="3069284"/>
            <a:ext cx="93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-5400000">
            <a:off x="380569" y="457222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 rot="2700000">
            <a:off x="4959484" y="452550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01209"/>
            <a:ext cx="540000" cy="5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093373" y="4117793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311" y="3683535"/>
            <a:ext cx="32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3373" y="3573016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1521" y="1412776"/>
            <a:ext cx="414000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572000" y="1412776"/>
            <a:ext cx="414137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251521" y="2132856"/>
            <a:ext cx="4140000" cy="3332192"/>
          </a:xfrm>
          <a:prstGeom prst="roundRect">
            <a:avLst>
              <a:gd name="adj" fmla="val 41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572000" y="2132856"/>
            <a:ext cx="4176000" cy="3312000"/>
          </a:xfrm>
          <a:prstGeom prst="roundRect">
            <a:avLst>
              <a:gd name="adj" fmla="val 4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22782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23557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000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096936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173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9992" y="1340768"/>
            <a:ext cx="432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9992" y="2097536"/>
            <a:ext cx="4320000" cy="3420000"/>
          </a:xfrm>
          <a:solidFill>
            <a:srgbClr val="00B050"/>
          </a:solidFill>
        </p:spPr>
        <p:txBody>
          <a:bodyPr lIns="36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79512" y="1340768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A9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79512" y="2097536"/>
            <a:ext cx="4284000" cy="3420000"/>
          </a:xfrm>
          <a:solidFill>
            <a:srgbClr val="00B050"/>
          </a:solidFill>
        </p:spPr>
        <p:txBody>
          <a:bodyPr lIns="18000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 rot="-60000">
            <a:off x="7671748" y="465731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455021" y="5521695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7801787" y="5511696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2915912" y="3033008"/>
            <a:ext cx="93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-5400000">
            <a:off x="1916044" y="457222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5132989" y="448148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24" y="3673459"/>
            <a:ext cx="540000" cy="5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081787" y="4128195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0448" y="3676636"/>
            <a:ext cx="32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3373" y="3555293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71912" y="5521695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5201800" y="5521695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572000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251520" y="2132856"/>
            <a:ext cx="4140000" cy="3312368"/>
          </a:xfrm>
          <a:prstGeom prst="roundRect">
            <a:avLst>
              <a:gd name="adj" fmla="val 28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572000" y="2132856"/>
            <a:ext cx="4176464" cy="3312368"/>
          </a:xfrm>
          <a:prstGeom prst="roundRect">
            <a:avLst>
              <a:gd name="adj" fmla="val 21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2021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	146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138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				  78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			  59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932040" y="125412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347864" y="125412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04" y="5301208"/>
            <a:ext cx="900000" cy="6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285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0877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619672" y="2600928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104B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8104" y="255592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173112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Sâmbata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Jos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04000" tIns="540000" bIns="216000">
            <a:noAutofit/>
          </a:bodyPr>
          <a:lstStyle/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1694463" y="3534355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104B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6056" y="313496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3821154"/>
            <a:ext cx="183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9500000">
            <a:off x="5729219" y="540025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1694463" y="188086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vers le haut 13"/>
          <p:cNvSpPr/>
          <p:nvPr/>
        </p:nvSpPr>
        <p:spPr>
          <a:xfrm>
            <a:off x="6460448" y="188386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2160151" y="4627582"/>
            <a:ext cx="37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38" y="4625818"/>
            <a:ext cx="733980" cy="5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1772816"/>
            <a:ext cx="5616624" cy="936104"/>
          </a:xfrm>
          <a:prstGeom prst="roundRect">
            <a:avLst>
              <a:gd name="adj" fmla="val 63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924944"/>
            <a:ext cx="5616624" cy="3276215"/>
          </a:xfrm>
          <a:prstGeom prst="roundRect">
            <a:avLst>
              <a:gd name="adj" fmla="val 36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6778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04000" tIns="540000" bIns="216000">
            <a:noAutofit/>
          </a:bodyPr>
          <a:lstStyle/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1694463" y="3534355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104B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6056" y="313496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3821154"/>
            <a:ext cx="183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9500000">
            <a:off x="5729219" y="540025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2160151" y="4627582"/>
            <a:ext cx="37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38" y="4625818"/>
            <a:ext cx="733980" cy="5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836712"/>
            <a:ext cx="5616624" cy="1872208"/>
          </a:xfrm>
          <a:prstGeom prst="roundRect">
            <a:avLst>
              <a:gd name="adj" fmla="val 63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924944"/>
            <a:ext cx="5616624" cy="3276215"/>
          </a:xfrm>
          <a:prstGeom prst="roundRect">
            <a:avLst>
              <a:gd name="adj" fmla="val 36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383108" y="191683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40271" y="205586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157108" y="205586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427984" y="200679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15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47163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97228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		155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	140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132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				  72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			  53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932040" y="125412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347864" y="125412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04" y="5301208"/>
            <a:ext cx="900000" cy="6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269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Sâmbata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Jos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0877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546601" y="2555928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105B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3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Balsescu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49038" y="478558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6" name="Rectangle 15"/>
          <p:cNvSpPr/>
          <p:nvPr/>
        </p:nvSpPr>
        <p:spPr>
          <a:xfrm>
            <a:off x="4662000" y="2331677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579038" y="3951294"/>
            <a:ext cx="360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G.Enescu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270"/>
            <a:ext cx="6189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e 12"/>
          <p:cNvSpPr/>
          <p:nvPr/>
        </p:nvSpPr>
        <p:spPr>
          <a:xfrm>
            <a:off x="1691680" y="2394677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88840"/>
            <a:ext cx="5616624" cy="3636000"/>
          </a:xfrm>
          <a:prstGeom prst="roundRect">
            <a:avLst>
              <a:gd name="adj" fmla="val 38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4379038" y="92123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97153" y="104718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5098749" y="1014154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410032" y="957679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700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2276872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Sâmbata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Jos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03055" y="370081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15496" y="1135942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36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Cârtisoara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613768" y="126190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724128" y="126190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1196752"/>
            <a:ext cx="5580000" cy="97192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48880"/>
            <a:ext cx="5580000" cy="219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979712" y="3788976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105B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31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1556800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43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Sâmbata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Jos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33263" y="282580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19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3680007" y="2996952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105B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47163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84628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		140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	125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117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				  57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			  38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932040" y="125412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347864" y="125412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04" y="5301208"/>
            <a:ext cx="900000" cy="6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8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2925341" y="5611853"/>
            <a:ext cx="3600000" cy="540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Transfagaran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planet-ride.com/wp-content/uploads/2015/06/voyage-plus-belle-route-transfagarasan-roumanie-planet-r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Cârtisoara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0877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96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227687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Cârtisoara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29641" y="427487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15496" y="1135942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36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Avrig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854400" y="125070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319641" y="125070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4087" y="1225628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48880"/>
            <a:ext cx="5580000" cy="2726902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842431" y="3392798"/>
            <a:ext cx="4104456" cy="621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Transfagaran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838768" y="443711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53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1556800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Cârtisoara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459563" y="326729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520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763688" y="2761260"/>
            <a:ext cx="4104456" cy="621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Transfagaran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475656" y="198884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47163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96626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		121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	113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				  45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			  27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932040" y="125412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347864" y="125412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04" y="5301208"/>
            <a:ext cx="900000" cy="6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839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96283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0877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929278" y="2573064"/>
            <a:ext cx="93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105G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2276872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15595" y="365881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800000"/>
          </a:xfrm>
          <a:prstGeom prst="rect">
            <a:avLst/>
          </a:prstGeom>
          <a:solidFill>
            <a:srgbClr val="00B050"/>
          </a:solidFill>
        </p:spPr>
        <p:txBody>
          <a:bodyPr vert="horz" lIns="612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Vestem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331640" y="908680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843653" y="908680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16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48880"/>
            <a:ext cx="5580000" cy="219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Hexagone 17"/>
          <p:cNvSpPr/>
          <p:nvPr/>
        </p:nvSpPr>
        <p:spPr>
          <a:xfrm>
            <a:off x="1656695" y="2762739"/>
            <a:ext cx="93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105G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95" y="705156"/>
            <a:ext cx="792088" cy="6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26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54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4972971" y="244537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183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835696" y="2241961"/>
            <a:ext cx="93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105G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47163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4317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		105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				  34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			  13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932040" y="125412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347864" y="125412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04" y="5301208"/>
            <a:ext cx="900000" cy="6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226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Vestem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23557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096936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102350" y="1095193"/>
            <a:ext cx="4400228" cy="639762"/>
          </a:xfrm>
          <a:prstGeom prst="rect">
            <a:avLst/>
          </a:prstGeom>
          <a:solidFill>
            <a:srgbClr val="00B050"/>
          </a:solidFill>
        </p:spPr>
        <p:txBody>
          <a:bodyPr tIns="108000" bIns="14400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4572000" y="1086883"/>
            <a:ext cx="4464496" cy="648072"/>
          </a:xfrm>
          <a:prstGeom prst="rect">
            <a:avLst/>
          </a:prstGeom>
          <a:solidFill>
            <a:srgbClr val="00B050"/>
          </a:solidFill>
        </p:spPr>
        <p:txBody>
          <a:bodyPr tIns="108000" bIns="14400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4572000" y="1828286"/>
            <a:ext cx="4464000" cy="3960000"/>
          </a:xfrm>
          <a:prstGeom prst="rect">
            <a:avLst/>
          </a:prstGeom>
          <a:solidFill>
            <a:srgbClr val="00B050"/>
          </a:solidFill>
        </p:spPr>
        <p:txBody>
          <a:bodyPr lIns="36000" tIns="144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Timisoara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 rot="-2700000">
            <a:off x="7592735" y="472685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7013920" y="3908488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107504" y="1828286"/>
            <a:ext cx="4392488" cy="3960000"/>
          </a:xfrm>
          <a:prstGeom prst="rect">
            <a:avLst/>
          </a:prstGeom>
          <a:solidFill>
            <a:srgbClr val="00B050"/>
          </a:solidFill>
        </p:spPr>
        <p:txBody>
          <a:bodyPr tIns="108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Talmaciu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447851" y="411114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134072" y="5788286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8632075" y="5788286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34072" y="1124744"/>
            <a:ext cx="4293912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1124744"/>
            <a:ext cx="4348067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34072" y="1916832"/>
            <a:ext cx="4293912" cy="3816424"/>
          </a:xfrm>
          <a:prstGeom prst="roundRect">
            <a:avLst>
              <a:gd name="adj" fmla="val 321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916832"/>
            <a:ext cx="4320480" cy="3816424"/>
          </a:xfrm>
          <a:prstGeom prst="roundRect">
            <a:avLst>
              <a:gd name="adj" fmla="val 21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6712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102350" y="1095193"/>
            <a:ext cx="4400228" cy="639762"/>
          </a:xfrm>
          <a:prstGeom prst="rect">
            <a:avLst/>
          </a:prstGeom>
          <a:solidFill>
            <a:srgbClr val="00B050"/>
          </a:solidFill>
        </p:spPr>
        <p:txBody>
          <a:bodyPr tIns="108000" bIns="14400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4572000" y="1086883"/>
            <a:ext cx="4464496" cy="648072"/>
          </a:xfrm>
          <a:prstGeom prst="rect">
            <a:avLst/>
          </a:prstGeom>
          <a:solidFill>
            <a:srgbClr val="00B050"/>
          </a:solidFill>
        </p:spPr>
        <p:txBody>
          <a:bodyPr tIns="108000" bIns="14400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4572000" y="1828286"/>
            <a:ext cx="4464000" cy="3960000"/>
          </a:xfrm>
          <a:prstGeom prst="rect">
            <a:avLst/>
          </a:prstGeom>
          <a:solidFill>
            <a:srgbClr val="00B050"/>
          </a:solidFill>
        </p:spPr>
        <p:txBody>
          <a:bodyPr lIns="36000" tIns="144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Timisoara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 rot="-2700000">
            <a:off x="7592735" y="472685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7013920" y="4005064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107504" y="1828286"/>
            <a:ext cx="4392488" cy="3960000"/>
          </a:xfrm>
          <a:prstGeom prst="rect">
            <a:avLst/>
          </a:prstGeom>
          <a:solidFill>
            <a:srgbClr val="00B050"/>
          </a:solidFill>
        </p:spPr>
        <p:txBody>
          <a:bodyPr tIns="108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Talmaciu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447851" y="411114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134072" y="5788286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8632075" y="5788286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34072" y="1124744"/>
            <a:ext cx="4293912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1124744"/>
            <a:ext cx="4348067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34072" y="1916832"/>
            <a:ext cx="4293912" cy="3816424"/>
          </a:xfrm>
          <a:prstGeom prst="roundRect">
            <a:avLst>
              <a:gd name="adj" fmla="val 321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916832"/>
            <a:ext cx="4320480" cy="3816424"/>
          </a:xfrm>
          <a:prstGeom prst="roundRect">
            <a:avLst>
              <a:gd name="adj" fmla="val 21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7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Vestem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23557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096936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375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102350" y="1095193"/>
            <a:ext cx="4400228" cy="639762"/>
          </a:xfrm>
          <a:prstGeom prst="rect">
            <a:avLst/>
          </a:prstGeom>
          <a:solidFill>
            <a:srgbClr val="00B050"/>
          </a:solidFill>
        </p:spPr>
        <p:txBody>
          <a:bodyPr tIns="108000" bIns="14400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4572000" y="1086883"/>
            <a:ext cx="4464496" cy="648072"/>
          </a:xfrm>
          <a:prstGeom prst="rect">
            <a:avLst/>
          </a:prstGeom>
          <a:solidFill>
            <a:srgbClr val="00B050"/>
          </a:solidFill>
        </p:spPr>
        <p:txBody>
          <a:bodyPr tIns="108000" bIns="14400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4572000" y="1828286"/>
            <a:ext cx="4464000" cy="3780000"/>
          </a:xfrm>
          <a:prstGeom prst="rect">
            <a:avLst/>
          </a:prstGeom>
          <a:solidFill>
            <a:srgbClr val="00B050"/>
          </a:solidFill>
        </p:spPr>
        <p:txBody>
          <a:bodyPr lIns="0" tIns="144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Timisoara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</a:p>
        </p:txBody>
      </p:sp>
      <p:sp>
        <p:nvSpPr>
          <p:cNvPr id="8" name="Rectangle 7"/>
          <p:cNvSpPr/>
          <p:nvPr/>
        </p:nvSpPr>
        <p:spPr>
          <a:xfrm>
            <a:off x="6992449" y="4011232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107504" y="1828286"/>
            <a:ext cx="4392488" cy="3780000"/>
          </a:xfrm>
          <a:prstGeom prst="rect">
            <a:avLst/>
          </a:prstGeom>
          <a:solidFill>
            <a:srgbClr val="00B050"/>
          </a:solidFill>
        </p:spPr>
        <p:txBody>
          <a:bodyPr tIns="108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Talmaciu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2123728" y="450912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519386" y="5608286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860032" y="5608286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vers le haut 13"/>
          <p:cNvSpPr/>
          <p:nvPr/>
        </p:nvSpPr>
        <p:spPr>
          <a:xfrm>
            <a:off x="6561932" y="450912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3851920" y="5612446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8316416" y="5608286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178228" y="1145972"/>
            <a:ext cx="4248472" cy="53820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611379" y="1136912"/>
            <a:ext cx="4392000" cy="53820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78228" y="1916832"/>
            <a:ext cx="4248472" cy="3600400"/>
          </a:xfrm>
          <a:prstGeom prst="roundRect">
            <a:avLst>
              <a:gd name="adj" fmla="val 41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611379" y="1916832"/>
            <a:ext cx="4356000" cy="3600400"/>
          </a:xfrm>
          <a:prstGeom prst="roundRect">
            <a:avLst>
              <a:gd name="adj" fmla="val 41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53497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4041</TotalTime>
  <Words>899</Words>
  <Application>Microsoft Office PowerPoint</Application>
  <PresentationFormat>Affichage à l'écran (4:3)</PresentationFormat>
  <Paragraphs>741</Paragraphs>
  <Slides>101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101</vt:i4>
      </vt:variant>
    </vt:vector>
  </HeadingPairs>
  <TitlesOfParts>
    <vt:vector size="102" baseType="lpstr">
      <vt:lpstr>Thème Office</vt:lpstr>
      <vt:lpstr>Présentation PowerPoint</vt:lpstr>
      <vt:lpstr>Bacau Sud     E85 x A9</vt:lpstr>
      <vt:lpstr>Directie Bacau Sud Vest  </vt:lpstr>
      <vt:lpstr>Bacau Sud     E85 x A9</vt:lpstr>
      <vt:lpstr>Directie Bacau Sud Vest  </vt:lpstr>
      <vt:lpstr> </vt:lpstr>
      <vt:lpstr>Brasov Bacau Vest</vt:lpstr>
      <vt:lpstr>Présentation PowerPoint</vt:lpstr>
      <vt:lpstr>Présentation PowerPoint</vt:lpstr>
      <vt:lpstr> </vt:lpstr>
      <vt:lpstr>Brasov Sânduleni</vt:lpstr>
      <vt:lpstr>Présentation PowerPoint</vt:lpstr>
      <vt:lpstr>Présentation PowerPoint</vt:lpstr>
      <vt:lpstr>Présentation PowerPoint</vt:lpstr>
      <vt:lpstr> </vt:lpstr>
      <vt:lpstr>Onesti nord</vt:lpstr>
      <vt:lpstr>Présentation PowerPoint</vt:lpstr>
      <vt:lpstr>Présentation PowerPoint</vt:lpstr>
      <vt:lpstr>Présentation PowerPoint</vt:lpstr>
      <vt:lpstr> </vt:lpstr>
      <vt:lpstr>Onesti Sud</vt:lpstr>
      <vt:lpstr>Présentation PowerPoint</vt:lpstr>
      <vt:lpstr>Présentation PowerPoint</vt:lpstr>
      <vt:lpstr>Présentation PowerPoint</vt:lpstr>
      <vt:lpstr> </vt:lpstr>
      <vt:lpstr>Târgu Secuiesc</vt:lpstr>
      <vt:lpstr>Présentation PowerPoint</vt:lpstr>
      <vt:lpstr>Présentation PowerPoint</vt:lpstr>
      <vt:lpstr>Présentation PowerPoint</vt:lpstr>
      <vt:lpstr>Présentation PowerPoint</vt:lpstr>
      <vt:lpstr> </vt:lpstr>
      <vt:lpstr>Sfântu Gheorghe</vt:lpstr>
      <vt:lpstr>Présentation PowerPoint</vt:lpstr>
      <vt:lpstr>Présentation PowerPoint</vt:lpstr>
      <vt:lpstr>Présentation PowerPoint</vt:lpstr>
      <vt:lpstr> </vt:lpstr>
      <vt:lpstr> Chichis</vt:lpstr>
      <vt:lpstr>Présentation PowerPoint</vt:lpstr>
      <vt:lpstr>Présentation PowerPoint</vt:lpstr>
      <vt:lpstr>Présentation PowerPoint</vt:lpstr>
      <vt:lpstr> </vt:lpstr>
      <vt:lpstr>Brasov est</vt:lpstr>
      <vt:lpstr>Présentation PowerPoint</vt:lpstr>
      <vt:lpstr>Présentation PowerPoint</vt:lpstr>
      <vt:lpstr>Présentation PowerPoint</vt:lpstr>
      <vt:lpstr>Présentation PowerPoint</vt:lpstr>
      <vt:lpstr> </vt:lpstr>
      <vt:lpstr>Brasov Nord</vt:lpstr>
      <vt:lpstr>Présentation PowerPoint</vt:lpstr>
      <vt:lpstr>Présentation PowerPoint</vt:lpstr>
      <vt:lpstr>Présentation PowerPoint</vt:lpstr>
      <vt:lpstr> </vt:lpstr>
      <vt:lpstr>Brasov Vest     E574 x E60      A3 x A9 </vt:lpstr>
      <vt:lpstr>Présentation PowerPoint</vt:lpstr>
      <vt:lpstr>Présentation PowerPoint</vt:lpstr>
      <vt:lpstr>Présentation PowerPoint</vt:lpstr>
      <vt:lpstr>Présentation PowerPoint</vt:lpstr>
      <vt:lpstr>Directie Bucuresti</vt:lpstr>
      <vt:lpstr>Directii Sibiu  Cluj Napoca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Cluj Napoca</vt:lpstr>
      <vt:lpstr>Directie Sibiu</vt:lpstr>
      <vt:lpstr>Présentation PowerPoint</vt:lpstr>
      <vt:lpstr>Présentation PowerPoint</vt:lpstr>
      <vt:lpstr>Présentation PowerPoint</vt:lpstr>
      <vt:lpstr>Présentation PowerPoint</vt:lpstr>
      <vt:lpstr> </vt:lpstr>
      <vt:lpstr>Sâmbata de Jos</vt:lpstr>
      <vt:lpstr>Présentation PowerPoint</vt:lpstr>
      <vt:lpstr>Présentation PowerPoint</vt:lpstr>
      <vt:lpstr>Présentation PowerPoint</vt:lpstr>
      <vt:lpstr> </vt:lpstr>
      <vt:lpstr>Cârtisoara</vt:lpstr>
      <vt:lpstr>Présentation PowerPoint</vt:lpstr>
      <vt:lpstr>Présentation PowerPoint</vt:lpstr>
      <vt:lpstr>Présentation PowerPoint</vt:lpstr>
      <vt:lpstr>Présentation PowerPoint</vt:lpstr>
      <vt:lpstr> </vt:lpstr>
      <vt:lpstr>Avrig</vt:lpstr>
      <vt:lpstr>Présentation PowerPoint</vt:lpstr>
      <vt:lpstr>Présentation PowerPoint</vt:lpstr>
      <vt:lpstr>Présentation PowerPoint</vt:lpstr>
      <vt:lpstr> </vt:lpstr>
      <vt:lpstr>Vestem E81 x E68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Sources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   E60</dc:title>
  <dc:creator>Sophie</dc:creator>
  <cp:lastModifiedBy>Sophie</cp:lastModifiedBy>
  <cp:revision>530</cp:revision>
  <dcterms:created xsi:type="dcterms:W3CDTF">2015-05-06T12:02:16Z</dcterms:created>
  <dcterms:modified xsi:type="dcterms:W3CDTF">2016-08-23T11:58:49Z</dcterms:modified>
</cp:coreProperties>
</file>