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558" r:id="rId2"/>
    <p:sldId id="660" r:id="rId3"/>
    <p:sldId id="661" r:id="rId4"/>
    <p:sldId id="663" r:id="rId5"/>
    <p:sldId id="664" r:id="rId6"/>
    <p:sldId id="665" r:id="rId7"/>
    <p:sldId id="666" r:id="rId8"/>
    <p:sldId id="667" r:id="rId9"/>
    <p:sldId id="669" r:id="rId10"/>
    <p:sldId id="675" r:id="rId11"/>
    <p:sldId id="670" r:id="rId12"/>
    <p:sldId id="671" r:id="rId13"/>
    <p:sldId id="672" r:id="rId14"/>
    <p:sldId id="673" r:id="rId15"/>
    <p:sldId id="674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88" r:id="rId28"/>
    <p:sldId id="687" r:id="rId29"/>
    <p:sldId id="586" r:id="rId30"/>
    <p:sldId id="587" r:id="rId31"/>
    <p:sldId id="689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02" r:id="rId45"/>
    <p:sldId id="703" r:id="rId46"/>
    <p:sldId id="704" r:id="rId47"/>
    <p:sldId id="599" r:id="rId48"/>
    <p:sldId id="705" r:id="rId49"/>
    <p:sldId id="706" r:id="rId50"/>
    <p:sldId id="707" r:id="rId51"/>
    <p:sldId id="708" r:id="rId52"/>
    <p:sldId id="606" r:id="rId53"/>
    <p:sldId id="709" r:id="rId54"/>
    <p:sldId id="710" r:id="rId55"/>
    <p:sldId id="711" r:id="rId56"/>
    <p:sldId id="712" r:id="rId57"/>
    <p:sldId id="713" r:id="rId58"/>
    <p:sldId id="714" r:id="rId59"/>
    <p:sldId id="715" r:id="rId60"/>
    <p:sldId id="716" r:id="rId61"/>
    <p:sldId id="717" r:id="rId62"/>
    <p:sldId id="618" r:id="rId63"/>
    <p:sldId id="718" r:id="rId64"/>
    <p:sldId id="719" r:id="rId65"/>
    <p:sldId id="720" r:id="rId66"/>
    <p:sldId id="725" r:id="rId67"/>
    <p:sldId id="721" r:id="rId68"/>
    <p:sldId id="623" r:id="rId69"/>
    <p:sldId id="722" r:id="rId70"/>
    <p:sldId id="723" r:id="rId71"/>
    <p:sldId id="724" r:id="rId72"/>
    <p:sldId id="726" r:id="rId73"/>
    <p:sldId id="628" r:id="rId74"/>
    <p:sldId id="727" r:id="rId75"/>
    <p:sldId id="728" r:id="rId76"/>
    <p:sldId id="729" r:id="rId77"/>
    <p:sldId id="730" r:id="rId78"/>
    <p:sldId id="634" r:id="rId79"/>
    <p:sldId id="731" r:id="rId80"/>
    <p:sldId id="732" r:id="rId81"/>
    <p:sldId id="733" r:id="rId82"/>
    <p:sldId id="734" r:id="rId83"/>
    <p:sldId id="639" r:id="rId84"/>
    <p:sldId id="735" r:id="rId85"/>
    <p:sldId id="739" r:id="rId86"/>
    <p:sldId id="736" r:id="rId87"/>
    <p:sldId id="737" r:id="rId88"/>
    <p:sldId id="738" r:id="rId89"/>
    <p:sldId id="648" r:id="rId90"/>
    <p:sldId id="740" r:id="rId91"/>
    <p:sldId id="741" r:id="rId92"/>
    <p:sldId id="742" r:id="rId93"/>
    <p:sldId id="652" r:id="rId94"/>
    <p:sldId id="743" r:id="rId95"/>
    <p:sldId id="744" r:id="rId96"/>
    <p:sldId id="745" r:id="rId97"/>
    <p:sldId id="655" r:id="rId98"/>
    <p:sldId id="656" r:id="rId99"/>
    <p:sldId id="747" r:id="rId100"/>
    <p:sldId id="746" r:id="rId101"/>
    <p:sldId id="748" r:id="rId102"/>
    <p:sldId id="749" r:id="rId103"/>
    <p:sldId id="750" r:id="rId10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660"/>
            <p14:sldId id="661"/>
            <p14:sldId id="663"/>
            <p14:sldId id="664"/>
            <p14:sldId id="665"/>
            <p14:sldId id="666"/>
            <p14:sldId id="667"/>
            <p14:sldId id="669"/>
            <p14:sldId id="675"/>
            <p14:sldId id="670"/>
            <p14:sldId id="671"/>
            <p14:sldId id="672"/>
            <p14:sldId id="673"/>
            <p14:sldId id="674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8"/>
            <p14:sldId id="687"/>
            <p14:sldId id="586"/>
            <p14:sldId id="587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599"/>
            <p14:sldId id="705"/>
            <p14:sldId id="706"/>
            <p14:sldId id="707"/>
            <p14:sldId id="708"/>
            <p14:sldId id="606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618"/>
            <p14:sldId id="718"/>
            <p14:sldId id="719"/>
            <p14:sldId id="720"/>
            <p14:sldId id="725"/>
            <p14:sldId id="721"/>
            <p14:sldId id="623"/>
            <p14:sldId id="722"/>
            <p14:sldId id="723"/>
            <p14:sldId id="724"/>
            <p14:sldId id="726"/>
            <p14:sldId id="628"/>
            <p14:sldId id="727"/>
            <p14:sldId id="728"/>
            <p14:sldId id="729"/>
            <p14:sldId id="730"/>
            <p14:sldId id="634"/>
            <p14:sldId id="731"/>
            <p14:sldId id="732"/>
            <p14:sldId id="733"/>
            <p14:sldId id="734"/>
            <p14:sldId id="639"/>
            <p14:sldId id="735"/>
            <p14:sldId id="739"/>
            <p14:sldId id="736"/>
            <p14:sldId id="737"/>
            <p14:sldId id="738"/>
            <p14:sldId id="648"/>
            <p14:sldId id="740"/>
            <p14:sldId id="741"/>
            <p14:sldId id="742"/>
            <p14:sldId id="652"/>
            <p14:sldId id="743"/>
            <p14:sldId id="744"/>
            <p14:sldId id="745"/>
            <p14:sldId id="655"/>
            <p14:sldId id="656"/>
            <p14:sldId id="747"/>
            <p14:sldId id="746"/>
            <p14:sldId id="748"/>
            <p14:sldId id="749"/>
            <p14:sldId id="7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19" d="100"/>
          <a:sy n="119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F723-84A2-4462-A37D-5DEFA763F334}" type="slidenum">
              <a:rPr lang="fr-CH" smtClean="0"/>
              <a:t>66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5349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23.08.2016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parcul+natural+putna+vrancea&amp;client=firefox-b&amp;tbm=isch&amp;tbo=u&amp;source=univ&amp;sa=X&amp;ved=0ahUKEwirvNfGt9fOAhULwBQKHcBLAW0QsAQIHQ&amp;biw=1920&amp;bih=932" TargetMode="External"/><Relationship Id="rId2" Type="http://schemas.openxmlformats.org/officeDocument/2006/relationships/hyperlink" Target="https://www.google.ch/search?q=bacau&amp;client=firefox-b&amp;tbm=isch&amp;tbo=u&amp;source=univ&amp;sa=X&amp;ved=0ahUKEwik1bS26c_OAhXEVBQKHWgvA3IQsAQIHQ&amp;biw=1920&amp;bih=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h/search?q=transfagaran&amp;client=firefox-b&amp;tbm=isch&amp;tbo=u&amp;source=univ&amp;sa=X&amp;ved=0ahUKEwid1Ourt9fOAhVIvxQKHeG7CLgQsAQIHQ&amp;biw=1920&amp;bih=932" TargetMode="External"/><Relationship Id="rId4" Type="http://schemas.openxmlformats.org/officeDocument/2006/relationships/hyperlink" Target="https://www.google.ch/search?q=brasov&amp;client=firefox-b&amp;tbm=isch&amp;tbo=u&amp;source=univ&amp;sa=X&amp;ved=0ahUKEwiSldK2t9fOAhVESBQKHSISCNcQsAQIMQ&amp;biw=1920&amp;bih=932" TargetMode="Externa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A9</a:t>
            </a: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Vestem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( Sibiu )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Fagaras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Brasov  St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Gheorghes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Onesti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Bacau</a:t>
            </a: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4186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10.07.2016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172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564904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35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780000"/>
          </a:xfrm>
          <a:solidFill>
            <a:srgbClr val="00B050"/>
          </a:solidFill>
        </p:spPr>
        <p:txBody>
          <a:bodyPr lIns="72000"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   Nord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  Iasi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400000">
            <a:off x="7186672" y="4227911"/>
            <a:ext cx="126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09649" y="52762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582311" y="2536707"/>
            <a:ext cx="684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160" y="422108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3049" y="198884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828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551760" y="299695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297196" y="437629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033768" y="1988840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0748"/>
            <a:ext cx="424847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51193"/>
            <a:ext cx="4248472" cy="3672008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20480" cy="3276000"/>
          </a:xfrm>
          <a:prstGeom prst="roundRect">
            <a:avLst>
              <a:gd name="adj" fmla="val 3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857160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860032" y="52762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8486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www.google.ch/search?q=bacau&amp;client=firefox-b&amp;tbm=isch&amp;tbo=u&amp;source=univ&amp;sa=X&amp;ved=0ahUKEwik1bS26c_OAhXEVBQKHWgvA3IQsAQIHQ&amp;biw=1920&amp;bih=932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www.google.ch/search?q=parcul+natural+putna+vrancea&amp;client=firefox-b&amp;tbm=isch&amp;tbo=u&amp;source=univ&amp;sa=X&amp;ved=0ahUKEwirvNfGt9fOAhULwBQKHcBLAW0QsAQIHQ&amp;biw=1920&amp;bih=932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Brasov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www.google.ch/search?q=brasov&amp;client=firefox-b&amp;tbm=isch&amp;tbo=u&amp;source=univ&amp;sa=X&amp;ved=0ahUKEwiSldK2t9fOAhVESBQKHSISCNcQsAQIMQ&amp;biw=1920&amp;bih=932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www.google.ch/search?q=transfagaran&amp;client=firefox-b&amp;tbm=isch&amp;tbo=u&amp;source=univ&amp;sa=X&amp;ved=0ahUKEwid1Ourt9fOAhVIvxQKHeG7CLgQsAQIHQ&amp;biw=1920&amp;bih=932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43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99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			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308000" cy="342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785" y="1259457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6876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63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2925341" y="5611853"/>
            <a:ext cx="3600000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planet-ride.com/wp-content/uploads/2015/06/voyage-plus-belle-route-transfagarasan-roumanie-planet-r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29641" y="42748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088680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Sambata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06695" y="12507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68055" y="125070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726902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842431" y="3392798"/>
            <a:ext cx="4104456" cy="621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8768" y="443711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32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1556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Cârtisoara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459563" y="326729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520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63688" y="2761260"/>
            <a:ext cx="4104456" cy="621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475656" y="198884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5937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km</a:t>
            </a:r>
            <a:r>
              <a:rPr lang="fr-CH" sz="4700" dirty="0" smtClean="0"/>
              <a:t>	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308000" cy="342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785" y="1259457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6876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13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6601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5" y="370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088680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838768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5618055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979712" y="3788976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7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648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1620000" cy="137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6336704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732240" y="2564904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95656" y="5085184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A1a, panel 125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155680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Sâmbata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Jos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133263" y="2825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3680007" y="2996952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105B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0953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96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E60			  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km</a:t>
            </a:r>
            <a:r>
              <a:rPr lang="fr-CH" sz="4700" dirty="0" smtClean="0"/>
              <a:t>	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308000" cy="38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785" y="1259457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6876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9283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30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96952"/>
            <a:ext cx="5760000" cy="19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E60     A3 x A9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54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694463" y="353435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313496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821154"/>
            <a:ext cx="18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87" y="930072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 rot="19500000">
            <a:off x="5729219" y="54002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1697258" y="1218072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860032" y="206084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454987" y="1274712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160151" y="4627582"/>
            <a:ext cx="37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38" y="4625818"/>
            <a:ext cx="73398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836712"/>
            <a:ext cx="5616624" cy="1872208"/>
          </a:xfrm>
          <a:prstGeom prst="roundRect">
            <a:avLst>
              <a:gd name="adj" fmla="val 6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924944"/>
            <a:ext cx="5616624" cy="3276215"/>
          </a:xfrm>
          <a:prstGeom prst="roundRect">
            <a:avLst>
              <a:gd name="adj" fmla="val 3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3697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04000" tIns="54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694463" y="353435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104B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313496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821154"/>
            <a:ext cx="1836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19500000">
            <a:off x="5729219" y="54002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2160151" y="4627582"/>
            <a:ext cx="37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38" y="4625818"/>
            <a:ext cx="733980" cy="5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836712"/>
            <a:ext cx="5616624" cy="1872208"/>
          </a:xfrm>
          <a:prstGeom prst="roundRect">
            <a:avLst>
              <a:gd name="adj" fmla="val 6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924944"/>
            <a:ext cx="5616624" cy="3276215"/>
          </a:xfrm>
          <a:prstGeom prst="roundRect">
            <a:avLst>
              <a:gd name="adj" fmla="val 36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3108" y="191683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0271" y="205586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7108" y="205586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27984" y="200679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1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47163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46551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96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x E60		   	  11 km</a:t>
            </a:r>
            <a:r>
              <a:rPr lang="fr-CH" sz="4700" dirty="0" smtClean="0"/>
              <a:t>	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308000" cy="38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785" y="1259457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6876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91" y="3717032"/>
            <a:ext cx="889201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019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097536"/>
            <a:ext cx="4284000" cy="2340000"/>
          </a:xfrm>
          <a:solidFill>
            <a:srgbClr val="00B050"/>
          </a:solidFill>
        </p:spPr>
        <p:txBody>
          <a:bodyPr lIns="72000" tIns="36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33513" y="433263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8221" y="4437112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53373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340537" y="324066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7057906" y="379972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500220" y="324066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389784"/>
            <a:ext cx="4167755" cy="599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51520" y="2132856"/>
            <a:ext cx="4176464" cy="2232248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2132856"/>
            <a:ext cx="4141373" cy="3312368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53251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576064" cy="202034"/>
          </a:xfrm>
          <a:noFill/>
        </p:spPr>
        <p:txBody>
          <a:bodyPr>
            <a:normAutofit fontScale="90000"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E81 x E68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tIns="72000" bIns="144000" anchor="t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81   A1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2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Sud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 anchor="t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A9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240359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467504" y="2290866"/>
            <a:ext cx="484632" cy="237626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693940" y="2227811"/>
            <a:ext cx="484632" cy="236009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382552" y="4053777"/>
            <a:ext cx="126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400799" y="4317903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257" y="5067232"/>
            <a:ext cx="360000" cy="16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607984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3096344"/>
          </a:xfrm>
          <a:prstGeom prst="roundRect">
            <a:avLst>
              <a:gd name="adj" fmla="val 51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607984" y="1916832"/>
            <a:ext cx="4356504" cy="3096344"/>
          </a:xfrm>
          <a:prstGeom prst="roundRect">
            <a:avLst>
              <a:gd name="adj" fmla="val 44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936256" y="5067232"/>
            <a:ext cx="360000" cy="16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8582744" y="5067232"/>
            <a:ext cx="360000" cy="16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788024" y="5067232"/>
            <a:ext cx="360000" cy="1620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1295656" y="5733256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A1a, panel 126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93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752" y="620688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4702" y="1592616"/>
            <a:ext cx="5760000" cy="4464000"/>
          </a:xfrm>
          <a:solidFill>
            <a:srgbClr val="00B050"/>
          </a:solidFill>
        </p:spPr>
        <p:txBody>
          <a:bodyPr lIns="720000" tIns="360000" rIns="72000">
            <a:normAutofit lnSpcReduction="10000"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Flèche vers le haut 8"/>
          <p:cNvSpPr/>
          <p:nvPr/>
        </p:nvSpPr>
        <p:spPr>
          <a:xfrm>
            <a:off x="6764801" y="2204864"/>
            <a:ext cx="558000" cy="32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5436096" y="4934069"/>
            <a:ext cx="90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436096" y="4167112"/>
            <a:ext cx="90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322064" y="692696"/>
            <a:ext cx="5652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339752" y="1628800"/>
            <a:ext cx="5616624" cy="4356000"/>
          </a:xfrm>
          <a:prstGeom prst="roundRect">
            <a:avLst>
              <a:gd name="adj" fmla="val 46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8349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9512" y="1340768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79512" y="2097536"/>
            <a:ext cx="4284000" cy="2340000"/>
          </a:xfrm>
          <a:solidFill>
            <a:srgbClr val="00B050"/>
          </a:solidFill>
        </p:spPr>
        <p:txBody>
          <a:bodyPr lIns="72000" tIns="36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33513" y="433263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8221" y="4437112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353373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340537" y="324066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7057906" y="379972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500220" y="3240660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389784"/>
            <a:ext cx="4167755" cy="599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51520" y="2132856"/>
            <a:ext cx="4176464" cy="2232248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2132856"/>
            <a:ext cx="4141373" cy="3312368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770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557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96936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84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9992" y="1340768"/>
            <a:ext cx="432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9992" y="2097536"/>
            <a:ext cx="4320000" cy="3420000"/>
          </a:xfrm>
          <a:solidFill>
            <a:srgbClr val="00B050"/>
          </a:solidFill>
        </p:spPr>
        <p:txBody>
          <a:bodyPr lIns="360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4453" y="2443920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E68   A3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3984" y="3201629"/>
            <a:ext cx="4284000" cy="1260000"/>
          </a:xfrm>
          <a:solidFill>
            <a:srgbClr val="00B050"/>
          </a:solidFill>
        </p:spPr>
        <p:txBody>
          <a:bodyPr lIns="72000" tIns="25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6478167" y="442145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8221" y="4437112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220472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430537" y="3564727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7057906" y="3799721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-5400000">
            <a:off x="3410220" y="3564726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88221" y="2492923"/>
            <a:ext cx="4167755" cy="599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572000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88221" y="3248980"/>
            <a:ext cx="4176464" cy="1116124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2132856"/>
            <a:ext cx="4141373" cy="3312368"/>
          </a:xfrm>
          <a:prstGeom prst="roundRect">
            <a:avLst>
              <a:gd name="adj" fmla="val 40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932040" y="553203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32536" y="4475030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2433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 	 	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106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			  62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		  53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24128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16452" y="123799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948264" y="1258072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18" y="537321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82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jaywaytravel.com/blog/wp-content/uploads/2015/04/Brasov-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8064897" cy="522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03327" y="357301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11776" y="3583777"/>
            <a:ext cx="8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99847" y="461233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10820" y="436510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804248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28326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741" y="30689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600157" y="43521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530820" y="371703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2204864"/>
            <a:ext cx="4104456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6696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844824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E68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Vestem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47664" y="1916832"/>
            <a:ext cx="5616624" cy="252028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5940152" y="2564904"/>
            <a:ext cx="900000" cy="792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5617892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A1b, panel 167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98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772816"/>
            <a:ext cx="5760000" cy="3960000"/>
          </a:xfrm>
          <a:solidFill>
            <a:srgbClr val="00B050"/>
          </a:solidFill>
        </p:spPr>
        <p:txBody>
          <a:bodyPr lIns="144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Buzaû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152" y="1772816"/>
            <a:ext cx="540000" cy="3960000"/>
          </a:xfrm>
          <a:solidFill>
            <a:srgbClr val="00B050"/>
          </a:solidFill>
        </p:spPr>
        <p:txBody>
          <a:bodyPr lIns="504000" tIns="360000" rIns="180000">
            <a:noAutofit/>
          </a:bodyPr>
          <a:lstStyle/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043608" y="2492896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292080" y="2487071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27584" y="908720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1844824"/>
            <a:ext cx="5616624" cy="3816424"/>
          </a:xfrm>
          <a:prstGeom prst="roundRect">
            <a:avLst>
              <a:gd name="adj" fmla="val 38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1623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0593" y="836712"/>
            <a:ext cx="576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13960" y="1844824"/>
            <a:ext cx="5796000" cy="3960000"/>
          </a:xfrm>
          <a:solidFill>
            <a:srgbClr val="00B050"/>
          </a:solidFill>
        </p:spPr>
        <p:txBody>
          <a:bodyPr lIns="1260000" tIns="360000" rIns="72000">
            <a:norm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09956" y="2420888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28184" y="2508031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002596" y="241833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04048" y="306896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03648" y="908720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403648" y="1916832"/>
            <a:ext cx="5616624" cy="3816424"/>
          </a:xfrm>
          <a:prstGeom prst="roundRect">
            <a:avLst>
              <a:gd name="adj" fmla="val 44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90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320" y="134076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5021" y="2133016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076" y="134076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2133435"/>
            <a:ext cx="4284000" cy="3420000"/>
          </a:xfrm>
          <a:solidFill>
            <a:srgbClr val="00B050"/>
          </a:solidFill>
        </p:spPr>
        <p:txBody>
          <a:bodyPr l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275021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24408" y="555504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503327" y="3573016"/>
            <a:ext cx="118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11776" y="3583777"/>
            <a:ext cx="86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7799847" y="4612331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vers le haut 27"/>
          <p:cNvSpPr/>
          <p:nvPr/>
        </p:nvSpPr>
        <p:spPr>
          <a:xfrm>
            <a:off x="3610820" y="436510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804248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28326" y="2348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3741" y="306896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600157" y="435211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530820" y="3717032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412776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412776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2204864"/>
            <a:ext cx="4104456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4008" y="2204864"/>
            <a:ext cx="4176464" cy="3238673"/>
          </a:xfrm>
          <a:prstGeom prst="roundRect">
            <a:avLst>
              <a:gd name="adj" fmla="val 47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5473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Ghimbav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3630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29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108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  <a:b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320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E574   A3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1753077"/>
            <a:ext cx="4284000" cy="3420000"/>
          </a:xfrm>
          <a:solidFill>
            <a:srgbClr val="00B050"/>
          </a:solidFill>
        </p:spPr>
        <p:txBody>
          <a:bodyPr lIns="360000" tIns="180000" rIns="360000" anchor="t">
            <a:noAutofit/>
          </a:bodyPr>
          <a:lstStyle/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9681" y="980728"/>
            <a:ext cx="4284000" cy="720000"/>
          </a:xfrm>
          <a:solidFill>
            <a:srgbClr val="00B050"/>
          </a:solidFill>
        </p:spPr>
        <p:txBody>
          <a:bodyPr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 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00408" y="1753077"/>
            <a:ext cx="4284000" cy="3420000"/>
          </a:xfrm>
          <a:solidFill>
            <a:srgbClr val="00B050"/>
          </a:solidFill>
        </p:spPr>
        <p:txBody>
          <a:bodyPr lIns="180000" tIns="216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Nord Est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184736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644008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6444208" y="3429000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9576" y="3429000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141774" y="407707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Ellipse 16"/>
          <p:cNvSpPr/>
          <p:nvPr/>
        </p:nvSpPr>
        <p:spPr>
          <a:xfrm>
            <a:off x="6624208" y="2124139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11921" y="2132880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2960" y="270892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 vers le haut 22"/>
          <p:cNvSpPr/>
          <p:nvPr/>
        </p:nvSpPr>
        <p:spPr>
          <a:xfrm>
            <a:off x="751562" y="40779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392960" y="3323551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7944" y="5157192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479576" y="517837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lèche vers le haut 28"/>
          <p:cNvSpPr/>
          <p:nvPr/>
        </p:nvSpPr>
        <p:spPr>
          <a:xfrm>
            <a:off x="6732240" y="407799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1052736"/>
            <a:ext cx="417642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052736"/>
            <a:ext cx="419556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1844824"/>
            <a:ext cx="4104456" cy="3240360"/>
          </a:xfrm>
          <a:prstGeom prst="roundRect">
            <a:avLst>
              <a:gd name="adj" fmla="val 4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844824"/>
            <a:ext cx="4195568" cy="3240360"/>
          </a:xfrm>
          <a:prstGeom prst="roundRect">
            <a:avLst>
              <a:gd name="adj" fmla="val 57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2588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42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48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99880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6010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Sânpetru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2558" y="518988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24077" y="118535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90030" y="116660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54077" y="263691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201" y="23219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54077" y="36891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54077" y="446455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9201" y="1339108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9201" y="288900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052736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04864"/>
            <a:ext cx="5616000" cy="3852000"/>
          </a:xfrm>
          <a:prstGeom prst="roundRect">
            <a:avLst>
              <a:gd name="adj" fmla="val 18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490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6010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Sânpetru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0161" y="419455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54077" y="2636912"/>
            <a:ext cx="97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9201" y="2321912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754077" y="368918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754077" y="446455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9201" y="2889000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052736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204864"/>
            <a:ext cx="5616000" cy="2952000"/>
          </a:xfrm>
          <a:prstGeom prst="roundRect">
            <a:avLst>
              <a:gd name="adj" fmla="val 18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383108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9467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60953" y="134075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09408" y="1251248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58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5538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27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Talmaciu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68   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2700000"/>
          </a:xfrm>
          <a:solidFill>
            <a:srgbClr val="00B050"/>
          </a:solidFill>
        </p:spPr>
        <p:txBody>
          <a:bodyPr lIns="0"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323528" y="2080315"/>
            <a:ext cx="484632" cy="19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2113883"/>
            <a:ext cx="484632" cy="19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651815" y="343243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43528" y="453271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604448" y="453516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43528" y="1196752"/>
            <a:ext cx="428445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143528" y="1916832"/>
            <a:ext cx="4284456" cy="2520280"/>
          </a:xfrm>
          <a:prstGeom prst="roundRect">
            <a:avLst>
              <a:gd name="adj" fmla="val 89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4644008" y="1916832"/>
            <a:ext cx="4320440" cy="25202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115616" y="5617892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A1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 – </a:t>
            </a:r>
            <a:r>
              <a:rPr lang="fr-CH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A1b, panel 168</a:t>
            </a:r>
            <a:endParaRPr lang="fr-CH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174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34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60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537509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99880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60102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Harman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Intorsura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Buzaului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4932" y="54180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81679" y="1196752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26074" y="1196752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13813" y="245953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24595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1813" y="384735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61813" y="458112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1813" y="3068960"/>
            <a:ext cx="302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11" y="3080187"/>
            <a:ext cx="598796" cy="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7" y="1052736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7" y="2204864"/>
            <a:ext cx="5616000" cy="4014133"/>
          </a:xfrm>
          <a:prstGeom prst="roundRect">
            <a:avLst>
              <a:gd name="adj" fmla="val 30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160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60102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Harman</a:t>
            </a:r>
          </a:p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Intorsura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Buzaului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74932" y="54180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13813" y="245953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103C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2459537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31813" y="384735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61813" y="4581128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1813" y="3068960"/>
            <a:ext cx="302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 de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Triaj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sr.photos2.fotosearch.com/bthumb/ULY/ULY077/u28336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11" y="3080187"/>
            <a:ext cx="598796" cy="5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7" y="1052736"/>
            <a:ext cx="5616000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7" y="2204864"/>
            <a:ext cx="5616000" cy="4014133"/>
          </a:xfrm>
          <a:prstGeom prst="roundRect">
            <a:avLst>
              <a:gd name="adj" fmla="val 307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4369813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89095" y="134075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420326" y="1251248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07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8880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172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51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50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39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5" y="370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15496" y="1088680"/>
            <a:ext cx="5760000" cy="1080000"/>
          </a:xfrm>
          <a:prstGeom prst="rect">
            <a:avLst/>
          </a:prstGeom>
          <a:solidFill>
            <a:srgbClr val="00B050"/>
          </a:solidFill>
        </p:spPr>
        <p:txBody>
          <a:bodyPr vert="horz" lIns="108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59632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111889" y="126190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38768" y="2780928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65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504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Chichis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303056" y="27359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1135942"/>
            <a:ext cx="5580000" cy="97192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147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69364" y="2924944"/>
            <a:ext cx="792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95936" y="1268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9992" y="14127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792749" y="14127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40812" y="131686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3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1741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 			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Sighisoara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Fagaras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308000" cy="342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785" y="1259457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63888" y="126876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16012" y="5013176"/>
            <a:ext cx="6480000" cy="90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panneau est placé 1 km après l’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interchange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</a:p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distances s’entendent du panneau jusqu’aux centres des villes</a:t>
            </a:r>
          </a:p>
          <a:p>
            <a:pPr algn="ctr"/>
            <a:r>
              <a:rPr lang="fr-CH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 à contrôler / rectifier</a:t>
            </a:r>
            <a:endParaRPr lang="fr-CH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63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5508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	  13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532859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12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7664" y="2348880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3664" y="2904566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E578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176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5430" y="3326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9697" y="150297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Covasna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7001" y="502489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718664" y="51889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44208" y="54868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60192" y="191683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192" y="2492896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E578</a:t>
            </a:r>
            <a:endParaRPr lang="fr-CH" dirty="0"/>
          </a:p>
        </p:txBody>
      </p:sp>
      <p:sp>
        <p:nvSpPr>
          <p:cNvPr id="16" name="Hexagone 15"/>
          <p:cNvSpPr/>
          <p:nvPr/>
        </p:nvSpPr>
        <p:spPr>
          <a:xfrm>
            <a:off x="2286856" y="374476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544616" cy="4392488"/>
          </a:xfrm>
          <a:prstGeom prst="roundRect">
            <a:avLst>
              <a:gd name="adj" fmla="val 24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7107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9697" y="150297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Covasna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Feldioara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037" y="471840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4" name="Hexagone 13"/>
          <p:cNvSpPr/>
          <p:nvPr/>
        </p:nvSpPr>
        <p:spPr>
          <a:xfrm>
            <a:off x="1560192" y="191683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192" y="2492896"/>
            <a:ext cx="720000" cy="46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E578</a:t>
            </a:r>
            <a:endParaRPr lang="fr-CH" dirty="0"/>
          </a:p>
        </p:txBody>
      </p:sp>
      <p:sp>
        <p:nvSpPr>
          <p:cNvPr id="16" name="Hexagone 15"/>
          <p:cNvSpPr/>
          <p:nvPr/>
        </p:nvSpPr>
        <p:spPr>
          <a:xfrm>
            <a:off x="2286856" y="3744769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13E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0466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556792"/>
            <a:ext cx="5616624" cy="4032000"/>
          </a:xfrm>
          <a:prstGeom prst="roundRect">
            <a:avLst>
              <a:gd name="adj" fmla="val 24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28664" y="5486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7383" y="69268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2105" y="691735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73540" y="602231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3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48540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78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24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63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89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20688"/>
            <a:ext cx="7920000" cy="56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AutoShape 4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155575" y="-25749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755576" y="5611853"/>
            <a:ext cx="7560839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turism.bzi.ro/public/upload/photos/20/Parcul_Natural_Putna_Vranc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" y="662434"/>
            <a:ext cx="7776864" cy="485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ldaboutbritain.co.uk/gallery/files/8/4/6/p6115015-o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466677" cy="20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62363" y="2564904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8474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23486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907704" y="7756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17547" y="78798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32704" y="5270861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878544" y="4365104"/>
            <a:ext cx="504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65656" y="8656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4356000"/>
          </a:xfrm>
          <a:prstGeom prst="roundRect">
            <a:avLst>
              <a:gd name="adj" fmla="val 2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1112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Sacuiesc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2761" y="3012793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</a:t>
            </a:r>
            <a:endParaRPr lang="fr-CH" dirty="0"/>
          </a:p>
        </p:txBody>
      </p:sp>
      <p:sp>
        <p:nvSpPr>
          <p:cNvPr id="14" name="Hexagone 13"/>
          <p:cNvSpPr/>
          <p:nvPr/>
        </p:nvSpPr>
        <p:spPr>
          <a:xfrm>
            <a:off x="1696532" y="2780928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878544" y="4365104"/>
            <a:ext cx="504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72816"/>
            <a:ext cx="5616624" cy="3456000"/>
          </a:xfrm>
          <a:prstGeom prst="roundRect">
            <a:avLst>
              <a:gd name="adj" fmla="val 2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390704" y="70980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5165" y="85380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2105" y="85380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35580" y="764297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8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8340" y="2083713"/>
            <a:ext cx="5760000" cy="14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92341" y="2132856"/>
            <a:ext cx="5527931" cy="1296144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08776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696960" y="2573064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23398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0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9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27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35696" y="2576397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7153" y="2504397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5896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11544" y="52203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1773515" y="123404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89634" y="123404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695018" y="1692087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203" y="291664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1692087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998515" y="5530398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052736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3852000"/>
          </a:xfrm>
          <a:prstGeom prst="roundRect">
            <a:avLst>
              <a:gd name="adj" fmla="val 28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8721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58962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035" y="425466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4644203" y="291664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619672" y="2897864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052736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772000"/>
          </a:xfrm>
          <a:prstGeom prst="roundRect">
            <a:avLst>
              <a:gd name="adj" fmla="val 28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83289" y="144888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7153" y="159429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29200" y="156127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42130" y="1503376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24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33699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0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9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14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989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Sanduleni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35336" y="459916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2121128" y="10221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222544" y="98076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2121128" y="4869160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5337" y="213285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5337" y="286099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72716"/>
            <a:ext cx="5589681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589681" cy="3456384"/>
          </a:xfrm>
          <a:prstGeom prst="roundRect">
            <a:avLst>
              <a:gd name="adj" fmla="val 43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2170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21045" y="4142338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Hexagone 13"/>
          <p:cNvSpPr/>
          <p:nvPr/>
        </p:nvSpPr>
        <p:spPr>
          <a:xfrm>
            <a:off x="1835696" y="3068960"/>
            <a:ext cx="864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5337" y="213285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5337" y="286099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72716"/>
            <a:ext cx="5589681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589681" cy="3096000"/>
          </a:xfrm>
          <a:prstGeom prst="roundRect">
            <a:avLst>
              <a:gd name="adj" fmla="val 43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382564" y="9807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7277" y="1124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81074" y="11247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27440" y="103522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5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616" y="2276872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5215595" y="365881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2088379" y="4510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1025422" y="437114"/>
            <a:ext cx="5760000" cy="1800000"/>
          </a:xfrm>
          <a:prstGeom prst="rect">
            <a:avLst/>
          </a:prstGeom>
          <a:solidFill>
            <a:srgbClr val="00B050"/>
          </a:solidFill>
        </p:spPr>
        <p:txBody>
          <a:bodyPr vert="horz" lIns="3600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Cartisoara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1206695" y="873907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6068653" y="81972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16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05496" y="2348880"/>
            <a:ext cx="5580000" cy="219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1843268" y="1409134"/>
            <a:ext cx="4104456" cy="6211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Transfagaran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656695" y="2762739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2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6508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60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E85		  50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345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9" y="3717032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12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43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826005" y="2636912"/>
            <a:ext cx="792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7989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3716" y="491403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 vers le haut 9"/>
          <p:cNvSpPr/>
          <p:nvPr/>
        </p:nvSpPr>
        <p:spPr>
          <a:xfrm>
            <a:off x="2159243" y="97518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60925" y="97518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35696" y="242088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1065183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35696" y="35730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836712"/>
            <a:ext cx="5616624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3816424"/>
          </a:xfrm>
          <a:prstGeom prst="roundRect">
            <a:avLst>
              <a:gd name="adj" fmla="val 30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4365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Sânduleni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307138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Hexagone 11"/>
          <p:cNvSpPr/>
          <p:nvPr/>
        </p:nvSpPr>
        <p:spPr>
          <a:xfrm>
            <a:off x="1835696" y="242088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835696" y="357301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88840"/>
            <a:ext cx="5616624" cy="2916000"/>
          </a:xfrm>
          <a:prstGeom prst="roundRect">
            <a:avLst>
              <a:gd name="adj" fmla="val 300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83108" y="9807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9256" y="1124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098749" y="112472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433551" y="1035224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4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7607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3060000"/>
          </a:xfrm>
          <a:prstGeom prst="rect">
            <a:avLst/>
          </a:prstGeom>
          <a:solidFill>
            <a:srgbClr val="00B050"/>
          </a:solidFill>
        </p:spPr>
        <p:txBody>
          <a:bodyPr lIns="540000" tIns="720000" rIns="72000" bIns="18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 	 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E85		  29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291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419872" y="1250010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076056" y="125001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8424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44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s://encrypted-tbn2.gstatic.com/images?q=tbn:ANd9GcQhvlsNYmaRRp7CSfQ_LnrGDdZX0P3sZ-WmQwgYB1nRlZrYOC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2913029"/>
            <a:ext cx="2050504" cy="25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://www.bologna-airport.it/System/34862/bcm_dettag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345397"/>
            <a:ext cx="8027168" cy="25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b/b3/Catedrala_Bacau_%288370387867%29.jpg/280px-Catedrala_Bacau_%288370387867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8" y="2913029"/>
            <a:ext cx="3470718" cy="257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acauairport.ro/wp-content/uploads/photo-gallery/harta%20orar%20vara%20CORECT%20%281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24" y="2913360"/>
            <a:ext cx="2341240" cy="2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228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2975951"/>
            <a:ext cx="1584176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2952328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03" y="548680"/>
            <a:ext cx="486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314830"/>
            <a:ext cx="4860000" cy="41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 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       Iasi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25255" y="548680"/>
            <a:ext cx="3960000" cy="720000"/>
          </a:xfrm>
          <a:solidFill>
            <a:srgbClr val="0070C0"/>
          </a:solidFill>
        </p:spPr>
        <p:txBody>
          <a:bodyPr lIns="900000" tIns="108000"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25255" y="1304928"/>
            <a:ext cx="3960000" cy="3240000"/>
          </a:xfrm>
          <a:solidFill>
            <a:srgbClr val="0070C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6" name="Rectangle 15"/>
          <p:cNvSpPr/>
          <p:nvPr/>
        </p:nvSpPr>
        <p:spPr>
          <a:xfrm>
            <a:off x="3707904" y="15567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5103" y="1556792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5187" y="1556792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76770" y="4144441"/>
            <a:ext cx="30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haut 20"/>
          <p:cNvSpPr/>
          <p:nvPr/>
        </p:nvSpPr>
        <p:spPr>
          <a:xfrm rot="2700000">
            <a:off x="8200434" y="349500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539552" y="448756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4256" y="5450036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625255" y="4550036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Hexagone 26"/>
          <p:cNvSpPr/>
          <p:nvPr/>
        </p:nvSpPr>
        <p:spPr>
          <a:xfrm>
            <a:off x="5315060" y="69269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9836" y="2113109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8263" y="2113109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63603" y="2780928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vers le haut 30"/>
          <p:cNvSpPr/>
          <p:nvPr/>
        </p:nvSpPr>
        <p:spPr>
          <a:xfrm>
            <a:off x="4293008" y="455003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2149103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112220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1" y="4198417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79512" y="620688"/>
            <a:ext cx="468870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076056" y="620688"/>
            <a:ext cx="385623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340768"/>
            <a:ext cx="4716000" cy="4068000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076056" y="1340768"/>
            <a:ext cx="3856236" cy="3146801"/>
          </a:xfrm>
          <a:prstGeom prst="roundRect">
            <a:avLst>
              <a:gd name="adj" fmla="val 41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20562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5422" y="1556792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44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9500000">
            <a:off x="4972971" y="244537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105496" y="548680"/>
            <a:ext cx="5580000" cy="90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115616" y="1628800"/>
            <a:ext cx="5580000" cy="1836000"/>
          </a:xfrm>
          <a:prstGeom prst="roundRect">
            <a:avLst>
              <a:gd name="adj" fmla="val 54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995936" y="59189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41761" y="73589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841982" y="7242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040812" y="671026"/>
            <a:ext cx="2682248" cy="7776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35696" y="2241961"/>
            <a:ext cx="93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105G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2952328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A0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103" y="548680"/>
            <a:ext cx="486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314830"/>
            <a:ext cx="4860000" cy="41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 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       Iasi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25255" y="548680"/>
            <a:ext cx="3960000" cy="720000"/>
          </a:xfrm>
          <a:solidFill>
            <a:srgbClr val="0070C0"/>
          </a:solidFill>
        </p:spPr>
        <p:txBody>
          <a:bodyPr lIns="900000" tIns="108000"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25255" y="1304928"/>
            <a:ext cx="3960000" cy="3240000"/>
          </a:xfrm>
          <a:solidFill>
            <a:srgbClr val="0070C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6" name="Rectangle 15"/>
          <p:cNvSpPr/>
          <p:nvPr/>
        </p:nvSpPr>
        <p:spPr>
          <a:xfrm>
            <a:off x="3707904" y="1556792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5103" y="1556792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5187" y="1556792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76770" y="4144441"/>
            <a:ext cx="30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haut 20"/>
          <p:cNvSpPr/>
          <p:nvPr/>
        </p:nvSpPr>
        <p:spPr>
          <a:xfrm rot="2700000">
            <a:off x="8200434" y="349500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539552" y="4487569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643640" y="5440037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442668" y="454003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Hexagone 26"/>
          <p:cNvSpPr/>
          <p:nvPr/>
        </p:nvSpPr>
        <p:spPr>
          <a:xfrm>
            <a:off x="5315060" y="69269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29836" y="2113109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8263" y="2113109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63603" y="2780928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vers le haut 30"/>
          <p:cNvSpPr/>
          <p:nvPr/>
        </p:nvSpPr>
        <p:spPr>
          <a:xfrm>
            <a:off x="4293008" y="455003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2149103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031904" y="291416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21" y="4198417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79512" y="620688"/>
            <a:ext cx="468870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5076056" y="620688"/>
            <a:ext cx="385623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340768"/>
            <a:ext cx="4716000" cy="4068000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076056" y="1340768"/>
            <a:ext cx="3856236" cy="3146801"/>
          </a:xfrm>
          <a:prstGeom prst="roundRect">
            <a:avLst>
              <a:gd name="adj" fmla="val 41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4310220" y="5450036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35"/>
          <p:cNvSpPr/>
          <p:nvPr/>
        </p:nvSpPr>
        <p:spPr>
          <a:xfrm>
            <a:off x="5405096" y="4540037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25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7798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6931" y="2075951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algn="l"/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360040" cy="30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58540" y="2132856"/>
            <a:ext cx="5617891" cy="1620000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383108" y="112343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7153" y="125716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98749" y="125716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7984" y="1196752"/>
            <a:ext cx="2682248" cy="79100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387486" y="1123431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492340" y="1195760"/>
            <a:ext cx="2700000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999486" y="2555928"/>
            <a:ext cx="82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2618" y="255592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56" y="548680"/>
            <a:ext cx="486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314830"/>
            <a:ext cx="4860000" cy="396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Est   Nord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       Iasi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54367" y="548680"/>
            <a:ext cx="3960000" cy="720000"/>
          </a:xfrm>
          <a:solidFill>
            <a:srgbClr val="0070C0"/>
          </a:solidFill>
        </p:spPr>
        <p:txBody>
          <a:bodyPr lIns="900000" tIns="108000"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64657" y="1340768"/>
            <a:ext cx="3960000" cy="3420000"/>
          </a:xfrm>
          <a:solidFill>
            <a:srgbClr val="0070C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Balsescu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2949" y="155155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736" y="1551558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haut 20"/>
          <p:cNvSpPr/>
          <p:nvPr/>
        </p:nvSpPr>
        <p:spPr>
          <a:xfrm rot="2700000">
            <a:off x="8190997" y="3566447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539552" y="422108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4256" y="530120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631415" y="4780076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Hexagone 26"/>
          <p:cNvSpPr/>
          <p:nvPr/>
        </p:nvSpPr>
        <p:spPr>
          <a:xfrm>
            <a:off x="5304674" y="69269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62830" y="1556792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44657" y="2924928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vers le haut 30"/>
          <p:cNvSpPr/>
          <p:nvPr/>
        </p:nvSpPr>
        <p:spPr>
          <a:xfrm>
            <a:off x="3869904" y="422108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2149103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067944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92" y="2978904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50839" y="584660"/>
            <a:ext cx="4752528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584660"/>
            <a:ext cx="3888000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50839" y="1412776"/>
            <a:ext cx="4752528" cy="3816424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103733" y="1412776"/>
            <a:ext cx="3888000" cy="3276000"/>
          </a:xfrm>
          <a:prstGeom prst="roundRect">
            <a:avLst>
              <a:gd name="adj" fmla="val 23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31946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256" y="548680"/>
            <a:ext cx="4860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A9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314830"/>
            <a:ext cx="4860000" cy="396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Est   Nord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       Iasi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54367" y="548680"/>
            <a:ext cx="3960000" cy="720000"/>
          </a:xfrm>
          <a:solidFill>
            <a:srgbClr val="0070C0"/>
          </a:solidFill>
        </p:spPr>
        <p:txBody>
          <a:bodyPr lIns="900000" tIns="108000" bIns="144000" anchor="ctr">
            <a:noAutofit/>
          </a:bodyPr>
          <a:lstStyle/>
          <a:p>
            <a:pPr algn="ctr"/>
            <a:r>
              <a:rPr lang="fr-CH" sz="4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endParaRPr lang="fr-CH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64657" y="1340768"/>
            <a:ext cx="3960000" cy="3420000"/>
          </a:xfrm>
          <a:solidFill>
            <a:srgbClr val="0070C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Nicolae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Balsescu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2949" y="155155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736" y="1551558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haut 20"/>
          <p:cNvSpPr/>
          <p:nvPr/>
        </p:nvSpPr>
        <p:spPr>
          <a:xfrm rot="3000000">
            <a:off x="7838480" y="3407321"/>
            <a:ext cx="54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1187624" y="4221088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827624" y="530120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8271415" y="4780076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Hexagone 26"/>
          <p:cNvSpPr/>
          <p:nvPr/>
        </p:nvSpPr>
        <p:spPr>
          <a:xfrm>
            <a:off x="5304674" y="69269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62830" y="1556792"/>
            <a:ext cx="1180755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244657" y="2924928"/>
            <a:ext cx="36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èche vers le haut 30"/>
          <p:cNvSpPr/>
          <p:nvPr/>
        </p:nvSpPr>
        <p:spPr>
          <a:xfrm>
            <a:off x="3583312" y="425270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Ellipse 31"/>
          <p:cNvSpPr/>
          <p:nvPr/>
        </p:nvSpPr>
        <p:spPr>
          <a:xfrm>
            <a:off x="2149103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067944" y="292492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92" y="2978904"/>
            <a:ext cx="6189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50839" y="584660"/>
            <a:ext cx="4752528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584660"/>
            <a:ext cx="3888000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50839" y="1412776"/>
            <a:ext cx="4752528" cy="3816424"/>
          </a:xfrm>
          <a:prstGeom prst="roundRect">
            <a:avLst>
              <a:gd name="adj" fmla="val 40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5103733" y="1412776"/>
            <a:ext cx="3888000" cy="3276000"/>
          </a:xfrm>
          <a:prstGeom prst="roundRect">
            <a:avLst>
              <a:gd name="adj" fmla="val 23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3900064" y="5301208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5445192" y="4780076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86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51269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7609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780000"/>
          </a:xfrm>
          <a:solidFill>
            <a:srgbClr val="00B050"/>
          </a:solidFill>
        </p:spPr>
        <p:txBody>
          <a:bodyPr lIns="72000"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   Nord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  Iasi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700000">
            <a:off x="7827761" y="434563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69649" y="52762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582311" y="2536707"/>
            <a:ext cx="684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160" y="422108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3049" y="198884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551760" y="299695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297196" y="437629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033768" y="1988840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0748"/>
            <a:ext cx="424847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51193"/>
            <a:ext cx="4248472" cy="3672008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20480" cy="3276000"/>
          </a:xfrm>
          <a:prstGeom prst="roundRect">
            <a:avLst>
              <a:gd name="adj" fmla="val 3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3089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Bucuresti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720000" tIns="288000" rIns="72000">
            <a:normAutofit fontScale="775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598176" y="2348110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995936" y="4350350"/>
            <a:ext cx="82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24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8032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780000"/>
          </a:xfrm>
          <a:solidFill>
            <a:srgbClr val="00B050"/>
          </a:solidFill>
        </p:spPr>
        <p:txBody>
          <a:bodyPr lIns="72000" tIns="108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Est   Nord</a:t>
            </a:r>
          </a:p>
          <a:p>
            <a:pPr marL="0" indent="0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  Iasi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Princesti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-2700000">
            <a:off x="7827761" y="434563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69649" y="5276291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582311" y="2536707"/>
            <a:ext cx="684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160" y="422108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3049" y="198884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551760" y="299695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297196" y="437629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033768" y="1988840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60748"/>
            <a:ext cx="4248472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51193"/>
            <a:ext cx="4248472" cy="3672008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20480" cy="3276000"/>
          </a:xfrm>
          <a:prstGeom prst="roundRect">
            <a:avLst>
              <a:gd name="adj" fmla="val 3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4642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973</Words>
  <Application>Microsoft Office PowerPoint</Application>
  <PresentationFormat>Affichage à l'écran (4:3)</PresentationFormat>
  <Paragraphs>784</Paragraphs>
  <Slides>103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103</vt:i4>
      </vt:variant>
    </vt:vector>
  </HeadingPairs>
  <TitlesOfParts>
    <vt:vector size="104" baseType="lpstr">
      <vt:lpstr>Thème Office</vt:lpstr>
      <vt:lpstr>Présentation PowerPoint</vt:lpstr>
      <vt:lpstr>Présentation PowerPoint</vt:lpstr>
      <vt:lpstr>     E81 x E68</vt:lpstr>
      <vt:lpstr>Présentation PowerPoint</vt:lpstr>
      <vt:lpstr>Présentation PowerPoint</vt:lpstr>
      <vt:lpstr>Présentation PowerPoint</vt:lpstr>
      <vt:lpstr> </vt:lpstr>
      <vt:lpstr>Cartisoara transfagaran</vt:lpstr>
      <vt:lpstr>Présentation PowerPoint</vt:lpstr>
      <vt:lpstr>Présentation PowerPoint</vt:lpstr>
      <vt:lpstr>Présentation PowerPoint</vt:lpstr>
      <vt:lpstr>Présentation PowerPoint</vt:lpstr>
      <vt:lpstr> </vt:lpstr>
      <vt:lpstr>Sambata de Jos</vt:lpstr>
      <vt:lpstr>Présentation PowerPoint</vt:lpstr>
      <vt:lpstr>Présentation PowerPoint</vt:lpstr>
      <vt:lpstr>Présentation PowerPoint</vt:lpstr>
      <vt:lpstr> </vt:lpstr>
      <vt:lpstr>Fagaras</vt:lpstr>
      <vt:lpstr>Présentation PowerPoint</vt:lpstr>
      <vt:lpstr>Présentation PowerPoint</vt:lpstr>
      <vt:lpstr>Présentation PowerPoint</vt:lpstr>
      <vt:lpstr> </vt:lpstr>
      <vt:lpstr>Fagaras    E68 x E60     A3 x A9 Fagaras 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Brasov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</vt:lpstr>
      <vt:lpstr>Directie Bacau</vt:lpstr>
      <vt:lpstr>Présentation PowerPoint</vt:lpstr>
      <vt:lpstr>Présentation PowerPoint</vt:lpstr>
      <vt:lpstr>E60 x E574 A3 x A9</vt:lpstr>
      <vt:lpstr>Présentation PowerPoint</vt:lpstr>
      <vt:lpstr> </vt:lpstr>
      <vt:lpstr>Brasov Est</vt:lpstr>
      <vt:lpstr>Présentation PowerPoint</vt:lpstr>
      <vt:lpstr>Présentation PowerPoint</vt:lpstr>
      <vt:lpstr>Présentation PowerPoint</vt:lpstr>
      <vt:lpstr> </vt:lpstr>
      <vt:lpstr>Chichis</vt:lpstr>
      <vt:lpstr>Présentation PowerPoint</vt:lpstr>
      <vt:lpstr>Présentation PowerPoint</vt:lpstr>
      <vt:lpstr>Présentation PowerPoint</vt:lpstr>
      <vt:lpstr> </vt:lpstr>
      <vt:lpstr>Sfântu Gheorghe</vt:lpstr>
      <vt:lpstr>Présentation PowerPoint</vt:lpstr>
      <vt:lpstr>Présentation PowerPoint</vt:lpstr>
      <vt:lpstr>Présentation PowerPoint</vt:lpstr>
      <vt:lpstr> </vt:lpstr>
      <vt:lpstr>Târgu Secuiesc</vt:lpstr>
      <vt:lpstr>Présentation PowerPoint</vt:lpstr>
      <vt:lpstr>Présentation PowerPoint</vt:lpstr>
      <vt:lpstr>Présentation PowerPoint</vt:lpstr>
      <vt:lpstr>Présentation PowerPoint</vt:lpstr>
      <vt:lpstr> </vt:lpstr>
      <vt:lpstr>Onesti Sud</vt:lpstr>
      <vt:lpstr>Présentation PowerPoint</vt:lpstr>
      <vt:lpstr>Présentation PowerPoint</vt:lpstr>
      <vt:lpstr>Présentation PowerPoint</vt:lpstr>
      <vt:lpstr> </vt:lpstr>
      <vt:lpstr>Onesti </vt:lpstr>
      <vt:lpstr>Présentation PowerPoint</vt:lpstr>
      <vt:lpstr>Présentation PowerPoint</vt:lpstr>
      <vt:lpstr>Présentation PowerPoint</vt:lpstr>
      <vt:lpstr> </vt:lpstr>
      <vt:lpstr>Sanduleni</vt:lpstr>
      <vt:lpstr>Présentation PowerPoint</vt:lpstr>
      <vt:lpstr>Présentation PowerPoint</vt:lpstr>
      <vt:lpstr>Présentation PowerPoint</vt:lpstr>
      <vt:lpstr> </vt:lpstr>
      <vt:lpstr>Bacau Vest</vt:lpstr>
      <vt:lpstr>Présentation PowerPoint</vt:lpstr>
      <vt:lpstr>Présentation PowerPoint</vt:lpstr>
      <vt:lpstr>Présentation PowerPoint</vt:lpstr>
      <vt:lpstr>Présentation PowerPoint</vt:lpstr>
      <vt:lpstr> </vt:lpstr>
      <vt:lpstr>E81 x A0</vt:lpstr>
      <vt:lpstr>E81 x A0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Bucuresti  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494</cp:revision>
  <dcterms:created xsi:type="dcterms:W3CDTF">2015-05-06T12:02:16Z</dcterms:created>
  <dcterms:modified xsi:type="dcterms:W3CDTF">2016-08-23T11:38:53Z</dcterms:modified>
</cp:coreProperties>
</file>