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439" r:id="rId3"/>
    <p:sldId id="616" r:id="rId4"/>
    <p:sldId id="411" r:id="rId5"/>
    <p:sldId id="443" r:id="rId6"/>
    <p:sldId id="620" r:id="rId7"/>
    <p:sldId id="444" r:id="rId8"/>
    <p:sldId id="618" r:id="rId9"/>
    <p:sldId id="619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  <p:sldId id="632" r:id="rId22"/>
    <p:sldId id="633" r:id="rId23"/>
    <p:sldId id="458" r:id="rId24"/>
    <p:sldId id="459" r:id="rId25"/>
    <p:sldId id="634" r:id="rId26"/>
    <p:sldId id="635" r:id="rId27"/>
    <p:sldId id="636" r:id="rId28"/>
    <p:sldId id="637" r:id="rId29"/>
    <p:sldId id="638" r:id="rId30"/>
    <p:sldId id="639" r:id="rId31"/>
    <p:sldId id="467" r:id="rId32"/>
    <p:sldId id="640" r:id="rId33"/>
    <p:sldId id="641" r:id="rId34"/>
    <p:sldId id="642" r:id="rId35"/>
    <p:sldId id="643" r:id="rId36"/>
    <p:sldId id="644" r:id="rId37"/>
    <p:sldId id="645" r:id="rId38"/>
    <p:sldId id="473" r:id="rId39"/>
    <p:sldId id="646" r:id="rId40"/>
    <p:sldId id="647" r:id="rId41"/>
    <p:sldId id="648" r:id="rId42"/>
    <p:sldId id="649" r:id="rId43"/>
    <p:sldId id="650" r:id="rId44"/>
    <p:sldId id="651" r:id="rId45"/>
    <p:sldId id="652" r:id="rId46"/>
    <p:sldId id="653" r:id="rId47"/>
    <p:sldId id="654" r:id="rId48"/>
    <p:sldId id="483" r:id="rId49"/>
    <p:sldId id="655" r:id="rId50"/>
    <p:sldId id="656" r:id="rId51"/>
    <p:sldId id="657" r:id="rId52"/>
    <p:sldId id="658" r:id="rId53"/>
    <p:sldId id="488" r:id="rId54"/>
    <p:sldId id="489" r:id="rId55"/>
    <p:sldId id="490" r:id="rId56"/>
    <p:sldId id="491" r:id="rId57"/>
    <p:sldId id="660" r:id="rId58"/>
    <p:sldId id="659" r:id="rId59"/>
    <p:sldId id="493" r:id="rId60"/>
    <p:sldId id="494" r:id="rId61"/>
    <p:sldId id="661" r:id="rId62"/>
    <p:sldId id="662" r:id="rId63"/>
    <p:sldId id="663" r:id="rId64"/>
    <p:sldId id="664" r:id="rId65"/>
    <p:sldId id="665" r:id="rId66"/>
    <p:sldId id="666" r:id="rId67"/>
    <p:sldId id="667" r:id="rId68"/>
    <p:sldId id="673" r:id="rId69"/>
    <p:sldId id="668" r:id="rId70"/>
    <p:sldId id="669" r:id="rId71"/>
    <p:sldId id="670" r:id="rId72"/>
    <p:sldId id="671" r:id="rId73"/>
    <p:sldId id="672" r:id="rId74"/>
    <p:sldId id="674" r:id="rId75"/>
    <p:sldId id="676" r:id="rId76"/>
    <p:sldId id="677" r:id="rId77"/>
    <p:sldId id="678" r:id="rId78"/>
    <p:sldId id="679" r:id="rId79"/>
    <p:sldId id="680" r:id="rId80"/>
    <p:sldId id="681" r:id="rId81"/>
    <p:sldId id="682" r:id="rId82"/>
    <p:sldId id="683" r:id="rId83"/>
    <p:sldId id="684" r:id="rId84"/>
    <p:sldId id="685" r:id="rId85"/>
    <p:sldId id="686" r:id="rId86"/>
    <p:sldId id="687" r:id="rId87"/>
    <p:sldId id="688" r:id="rId88"/>
    <p:sldId id="689" r:id="rId89"/>
    <p:sldId id="690" r:id="rId90"/>
    <p:sldId id="691" r:id="rId91"/>
    <p:sldId id="692" r:id="rId92"/>
    <p:sldId id="693" r:id="rId93"/>
    <p:sldId id="694" r:id="rId94"/>
    <p:sldId id="572" r:id="rId95"/>
    <p:sldId id="695" r:id="rId96"/>
    <p:sldId id="529" r:id="rId97"/>
    <p:sldId id="696" r:id="rId98"/>
    <p:sldId id="697" r:id="rId99"/>
    <p:sldId id="698" r:id="rId100"/>
    <p:sldId id="699" r:id="rId101"/>
    <p:sldId id="533" r:id="rId102"/>
    <p:sldId id="534" r:id="rId103"/>
    <p:sldId id="535" r:id="rId104"/>
    <p:sldId id="700" r:id="rId105"/>
    <p:sldId id="537" r:id="rId106"/>
    <p:sldId id="539" r:id="rId107"/>
    <p:sldId id="701" r:id="rId108"/>
    <p:sldId id="702" r:id="rId109"/>
    <p:sldId id="703" r:id="rId110"/>
    <p:sldId id="704" r:id="rId111"/>
    <p:sldId id="705" r:id="rId112"/>
    <p:sldId id="706" r:id="rId113"/>
    <p:sldId id="707" r:id="rId114"/>
    <p:sldId id="708" r:id="rId115"/>
    <p:sldId id="709" r:id="rId116"/>
    <p:sldId id="710" r:id="rId117"/>
    <p:sldId id="711" r:id="rId118"/>
    <p:sldId id="712" r:id="rId119"/>
    <p:sldId id="713" r:id="rId120"/>
    <p:sldId id="714" r:id="rId121"/>
    <p:sldId id="715" r:id="rId122"/>
    <p:sldId id="716" r:id="rId123"/>
    <p:sldId id="717" r:id="rId124"/>
    <p:sldId id="718" r:id="rId125"/>
    <p:sldId id="719" r:id="rId126"/>
    <p:sldId id="720" r:id="rId127"/>
    <p:sldId id="721" r:id="rId128"/>
    <p:sldId id="722" r:id="rId129"/>
    <p:sldId id="723" r:id="rId130"/>
    <p:sldId id="724" r:id="rId131"/>
    <p:sldId id="725" r:id="rId132"/>
    <p:sldId id="726" r:id="rId133"/>
    <p:sldId id="727" r:id="rId134"/>
    <p:sldId id="728" r:id="rId135"/>
    <p:sldId id="729" r:id="rId136"/>
    <p:sldId id="730" r:id="rId137"/>
    <p:sldId id="731" r:id="rId138"/>
    <p:sldId id="732" r:id="rId139"/>
    <p:sldId id="733" r:id="rId140"/>
    <p:sldId id="734" r:id="rId141"/>
    <p:sldId id="735" r:id="rId142"/>
    <p:sldId id="736" r:id="rId143"/>
    <p:sldId id="737" r:id="rId144"/>
    <p:sldId id="738" r:id="rId145"/>
    <p:sldId id="739" r:id="rId146"/>
    <p:sldId id="740" r:id="rId147"/>
    <p:sldId id="741" r:id="rId148"/>
    <p:sldId id="742" r:id="rId149"/>
    <p:sldId id="743" r:id="rId150"/>
    <p:sldId id="744" r:id="rId151"/>
    <p:sldId id="745" r:id="rId152"/>
    <p:sldId id="746" r:id="rId153"/>
    <p:sldId id="747" r:id="rId154"/>
    <p:sldId id="748" r:id="rId155"/>
    <p:sldId id="749" r:id="rId156"/>
    <p:sldId id="750" r:id="rId157"/>
    <p:sldId id="751" r:id="rId158"/>
    <p:sldId id="752" r:id="rId159"/>
    <p:sldId id="753" r:id="rId160"/>
    <p:sldId id="754" r:id="rId161"/>
    <p:sldId id="755" r:id="rId162"/>
    <p:sldId id="767" r:id="rId163"/>
    <p:sldId id="756" r:id="rId164"/>
    <p:sldId id="757" r:id="rId165"/>
    <p:sldId id="758" r:id="rId166"/>
    <p:sldId id="759" r:id="rId167"/>
    <p:sldId id="760" r:id="rId168"/>
    <p:sldId id="761" r:id="rId169"/>
    <p:sldId id="762" r:id="rId170"/>
    <p:sldId id="763" r:id="rId171"/>
    <p:sldId id="764" r:id="rId172"/>
    <p:sldId id="765" r:id="rId173"/>
    <p:sldId id="608" r:id="rId174"/>
    <p:sldId id="766" r:id="rId175"/>
    <p:sldId id="612" r:id="rId176"/>
    <p:sldId id="613" r:id="rId177"/>
    <p:sldId id="614" r:id="rId178"/>
    <p:sldId id="768" r:id="rId179"/>
    <p:sldId id="769" r:id="rId18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12" d="100"/>
          <a:sy n="11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981C-171A-4012-B262-91A7415143D3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4F723-84A2-4462-A37D-5DEFA763F33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9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62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991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101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7472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104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7472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72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72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72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092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577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3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31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6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1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57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75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236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63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960B-E9CD-45E1-998F-49B1CA5A4827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001D-F76E-4621-9C22-E52DFC1BEE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62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Parcul+National+Ceahlau&amp;client=firefox-b&amp;tbm=isch&amp;tbo=u&amp;source=univ&amp;sa=X&amp;ved=0ahUKEwi16faBxtXOAhXMWywKHfPsDO4QsAQIHQ&amp;biw=1920&amp;bih=932" TargetMode="External"/><Relationship Id="rId2" Type="http://schemas.openxmlformats.org/officeDocument/2006/relationships/hyperlink" Target="https://www.google.ch/search?q=alba+iulia&amp;client=firefox-b&amp;tbm=isch&amp;tbo=u&amp;source=univ&amp;sa=X&amp;ved=0ahUKEwjC9OjYxdXOAhUSKywKHRcBB0oQsAQIHQ&amp;biw=1920&amp;bih=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search?q=iasi&amp;client=firefox-b&amp;tbm=isch&amp;tbo=u&amp;source=univ&amp;sa=X&amp;ved=0ahUKEwjyyqmrxdXOAhWJDCwKHfd_BGgQsAQIMQ&amp;biw=1920&amp;bih=932" TargetMode="External"/><Relationship Id="rId5" Type="http://schemas.openxmlformats.org/officeDocument/2006/relationships/hyperlink" Target="https://www.google.ch/search?q=manastirea+varatec&amp;client=firefox-b&amp;tbm=isch&amp;tbo=u&amp;source=univ&amp;sa=X&amp;ved=0ahUKEwic2r25xdXOAhUFBywKHeQhCRYQsAQIIA&amp;biw=1920&amp;bih=932" TargetMode="External"/><Relationship Id="rId4" Type="http://schemas.openxmlformats.org/officeDocument/2006/relationships/hyperlink" Target="https://www.google.ch/search?q=manastirea+agapia&amp;client=firefox-b&amp;tbm=isch&amp;tbo=u&amp;source=univ&amp;sa=X&amp;ved=0ahUKEwizmKTJxdXOAhVIjywKHaWjCjQQsAQIIA&amp;biw=1920&amp;bih=932" TargetMode="Externa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16827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A8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u="sng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Variante 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: Iasi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Târgu-Neamt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Târgu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-Mures  Turda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Sebes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4869160"/>
            <a:ext cx="252028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Update 09.07.2016 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68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620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199469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4008" y="2127469"/>
            <a:ext cx="23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3469"/>
            <a:ext cx="77929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31840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60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131840" y="1816011"/>
            <a:ext cx="2880000" cy="360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67737" y="1823583"/>
            <a:ext cx="2880000" cy="360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865" y="5423581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13219" y="5423582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7367362" y="442002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284950" y="416735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067737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184" y="3238419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7941" y="3933056"/>
            <a:ext cx="1152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3595089" y="440326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396357" y="426134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5141734" y="441573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7289219" y="3238419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6228184" y="2276872"/>
            <a:ext cx="576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5865" y="1196752"/>
            <a:ext cx="281195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03848" y="119675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56176" y="1196752"/>
            <a:ext cx="271704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2504" y="1904363"/>
            <a:ext cx="2702874" cy="3438440"/>
          </a:xfrm>
          <a:prstGeom prst="roundRect">
            <a:avLst>
              <a:gd name="adj" fmla="val 57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203848" y="1904363"/>
            <a:ext cx="2736304" cy="3455207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156176" y="1904363"/>
            <a:ext cx="2736000" cy="3438440"/>
          </a:xfrm>
          <a:prstGeom prst="roundRect">
            <a:avLst>
              <a:gd name="adj" fmla="val 51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82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52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5724000" cy="4500000"/>
          </a:xfrm>
          <a:solidFill>
            <a:srgbClr val="00B050"/>
          </a:solidFill>
        </p:spPr>
        <p:txBody>
          <a:bodyPr lIns="180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1200000">
            <a:off x="5058127" y="274506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200000">
            <a:off x="1341568" y="274506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908720"/>
            <a:ext cx="5580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27584" y="1844824"/>
            <a:ext cx="5544616" cy="4320480"/>
          </a:xfrm>
          <a:prstGeom prst="roundRect">
            <a:avLst>
              <a:gd name="adj" fmla="val 35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30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6120000" cy="3636000"/>
          </a:xfrm>
          <a:solidFill>
            <a:srgbClr val="00B050"/>
          </a:solidFill>
        </p:spPr>
        <p:txBody>
          <a:bodyPr lIns="900000" tIns="360000" rIns="72000">
            <a:normAutofit fontScale="62500" lnSpcReduction="20000"/>
          </a:bodyPr>
          <a:lstStyle/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084989" y="2380526"/>
            <a:ext cx="558000" cy="19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028400" y="2388910"/>
            <a:ext cx="558000" cy="19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716120" y="215491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92080" y="414908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88265" y="3457323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716120" y="276575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90872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99592" y="1844824"/>
            <a:ext cx="5976664" cy="3456384"/>
          </a:xfrm>
          <a:prstGeom prst="roundRect">
            <a:avLst>
              <a:gd name="adj" fmla="val 44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31840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60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131840" y="1816011"/>
            <a:ext cx="2880000" cy="360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67737" y="1823583"/>
            <a:ext cx="2880000" cy="360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865" y="5423581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13219" y="5423582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7367362" y="442002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284950" y="416735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067737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184" y="3238419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7941" y="3933056"/>
            <a:ext cx="1152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3595089" y="440326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396357" y="426134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5141734" y="441573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7289219" y="3238419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6228184" y="2276872"/>
            <a:ext cx="576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5865" y="1196752"/>
            <a:ext cx="281195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03848" y="119675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56176" y="1196752"/>
            <a:ext cx="271704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2504" y="1904363"/>
            <a:ext cx="2702874" cy="3438440"/>
          </a:xfrm>
          <a:prstGeom prst="roundRect">
            <a:avLst>
              <a:gd name="adj" fmla="val 57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203848" y="1904363"/>
            <a:ext cx="2736304" cy="3455207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156176" y="1904363"/>
            <a:ext cx="2736000" cy="3438440"/>
          </a:xfrm>
          <a:prstGeom prst="roundRect">
            <a:avLst>
              <a:gd name="adj" fmla="val 51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77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31840" y="1124744"/>
            <a:ext cx="2880000" cy="639762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131840" y="1816011"/>
            <a:ext cx="2880000" cy="342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67737" y="1823583"/>
            <a:ext cx="2880000" cy="3420000"/>
          </a:xfrm>
          <a:prstGeom prst="roundRect">
            <a:avLst>
              <a:gd name="adj" fmla="val 79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266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234629" y="5244953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76224" y="45091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067737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5614" y="3356992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7941" y="3995878"/>
            <a:ext cx="1152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46305" y="3356992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6192376" y="2348864"/>
            <a:ext cx="612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4896" y="524495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2627784" y="5735869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2268205" y="45094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Flèche vers le haut 29"/>
          <p:cNvSpPr/>
          <p:nvPr/>
        </p:nvSpPr>
        <p:spPr>
          <a:xfrm>
            <a:off x="3560641" y="400506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Flèche vers le haut 30"/>
          <p:cNvSpPr/>
          <p:nvPr/>
        </p:nvSpPr>
        <p:spPr>
          <a:xfrm>
            <a:off x="5220072" y="400506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vers le haut 31"/>
          <p:cNvSpPr/>
          <p:nvPr/>
        </p:nvSpPr>
        <p:spPr>
          <a:xfrm>
            <a:off x="7248274" y="404502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196752"/>
            <a:ext cx="27362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34896" y="1196752"/>
            <a:ext cx="27052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165895" y="1196752"/>
            <a:ext cx="2700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1916832"/>
            <a:ext cx="2736264" cy="3744000"/>
          </a:xfrm>
          <a:prstGeom prst="roundRect">
            <a:avLst>
              <a:gd name="adj" fmla="val 58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234896" y="1916832"/>
            <a:ext cx="2705256" cy="3240360"/>
          </a:xfrm>
          <a:prstGeom prst="roundRect">
            <a:avLst>
              <a:gd name="adj" fmla="val 63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107614" y="1916832"/>
            <a:ext cx="2808000" cy="3276000"/>
          </a:xfrm>
          <a:prstGeom prst="roundRect">
            <a:avLst>
              <a:gd name="adj" fmla="val 4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778098"/>
          </a:xfrm>
          <a:noFill/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A3 x A8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7984" y="454141"/>
            <a:ext cx="360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noFill/>
        </p:spPr>
        <p:txBody>
          <a:bodyPr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31944" y="1260462"/>
            <a:ext cx="3600000" cy="288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12888" y="1258396"/>
            <a:ext cx="3240000" cy="252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7085" y="3804953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973614" y="476672"/>
            <a:ext cx="3276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3227" y="2060848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36552" y="2060848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6130552" y="3104942"/>
            <a:ext cx="612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1381" y="4149080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Flèche vers le haut 29"/>
          <p:cNvSpPr/>
          <p:nvPr/>
        </p:nvSpPr>
        <p:spPr>
          <a:xfrm>
            <a:off x="1614398" y="294294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Flèche vers le haut 30"/>
          <p:cNvSpPr/>
          <p:nvPr/>
        </p:nvSpPr>
        <p:spPr>
          <a:xfrm>
            <a:off x="3707904" y="294294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vers le haut 31"/>
          <p:cNvSpPr/>
          <p:nvPr/>
        </p:nvSpPr>
        <p:spPr>
          <a:xfrm rot="2700000">
            <a:off x="7065989" y="279894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252093" y="4149080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7617847" y="3790966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071381" y="512636"/>
            <a:ext cx="3456000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71381" y="1340768"/>
            <a:ext cx="3492000" cy="2700000"/>
          </a:xfrm>
          <a:prstGeom prst="roundRect">
            <a:avLst>
              <a:gd name="adj" fmla="val 39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76056" y="1340768"/>
            <a:ext cx="3132000" cy="2376000"/>
          </a:xfrm>
          <a:prstGeom prst="roundRect">
            <a:avLst>
              <a:gd name="adj" fmla="val 53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76056" y="512636"/>
            <a:ext cx="309634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16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0035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89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67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75252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964725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52020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07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03648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7436" y="20788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5976" y="1484673"/>
            <a:ext cx="594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92000" rIns="0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594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41" y="2951947"/>
            <a:ext cx="270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2939287"/>
            <a:ext cx="828000" cy="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31840" y="1777940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1574957" y="1669940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672213" y="16343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 rot="19500000">
            <a:off x="5624133" y="448199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94925" y="1785413"/>
            <a:ext cx="194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543940"/>
            <a:ext cx="5760640" cy="972000"/>
          </a:xfrm>
          <a:prstGeom prst="roundRect">
            <a:avLst>
              <a:gd name="adj" fmla="val 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760640" cy="2736304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35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8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8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23769" y="418554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2523" y="60714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177183" y="60714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27077" y="238491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7296" y="1093144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6596" y="23399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2630" y="3281099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50" y="1057144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61" y="3263099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36704" cy="1296144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6336704" cy="3069616"/>
          </a:xfrm>
          <a:prstGeom prst="roundRect">
            <a:avLst>
              <a:gd name="adj" fmla="val 43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537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25350" y="411558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05656" y="2437087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2120" y="23399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120" y="3242682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93" y="3224682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36704" cy="1296144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000" cy="3069616"/>
          </a:xfrm>
          <a:prstGeom prst="roundRect">
            <a:avLst>
              <a:gd name="adj" fmla="val 43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75093" y="90872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7556" y="103885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076120" y="103885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27984" y="992930"/>
            <a:ext cx="2664000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23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37851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89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 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59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75252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86141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56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309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44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33065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48483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350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371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4015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89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 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51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75252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86141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84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239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594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41" y="2951947"/>
            <a:ext cx="270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2939287"/>
            <a:ext cx="828000" cy="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15"/>
          <p:cNvSpPr/>
          <p:nvPr/>
        </p:nvSpPr>
        <p:spPr>
          <a:xfrm rot="19500000">
            <a:off x="5624133" y="448199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543940"/>
            <a:ext cx="5760640" cy="972000"/>
          </a:xfrm>
          <a:prstGeom prst="roundRect">
            <a:avLst>
              <a:gd name="adj" fmla="val 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760640" cy="2736304"/>
          </a:xfrm>
          <a:prstGeom prst="roundRect">
            <a:avLst>
              <a:gd name="adj" fmla="val 42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572000" y="1604183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048" y="172394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278925" y="172394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34291" y="163764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96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44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33065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48483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56490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0095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93453" y="25377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26864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01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8247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89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108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43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75252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86141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671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927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45003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33065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48483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3456384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82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84375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5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66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03411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89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E80 x E81			   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36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75252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86141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0" y="4149080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1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67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3599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41377" y="354588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2053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4199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7155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3937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6994" y="243875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187220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02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4693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89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E80 x E81			   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21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75252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86141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0" y="4149080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25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655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715141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  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8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55637" y="406522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35425" y="9062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106569" y="88912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35425" y="238660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35425" y="32856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808" y="3212976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9" y="973125"/>
            <a:ext cx="792088" cy="6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764704"/>
            <a:ext cx="6336008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6336008" cy="3096344"/>
          </a:xfrm>
          <a:prstGeom prst="roundRect">
            <a:avLst>
              <a:gd name="adj" fmla="val 52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2139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2644" y="36362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55494" y="210695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9228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2055494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2807936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1662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317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 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E80 x E81			     7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0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86141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9" y="5157192"/>
            <a:ext cx="9361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97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03648" y="219686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8008" y="2196861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2020" y="219686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832171"/>
          </a:xfrm>
          <a:solidFill>
            <a:srgbClr val="00B050"/>
          </a:solidFill>
        </p:spPr>
        <p:txBody>
          <a:bodyPr lIns="72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Nord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32856"/>
            <a:ext cx="4284000" cy="3832171"/>
          </a:xfrm>
          <a:solidFill>
            <a:srgbClr val="00B050"/>
          </a:solidFill>
        </p:spPr>
        <p:txBody>
          <a:bodyPr lIns="0" t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96794" y="383751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2842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58203" y="471474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851920" y="3822414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41684" y="4641433"/>
            <a:ext cx="2556000" cy="108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4773" y="3182235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5715" y="4706339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17744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72842" y="1412776"/>
            <a:ext cx="422715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90526" y="2176972"/>
            <a:ext cx="4058316" cy="3671272"/>
          </a:xfrm>
          <a:prstGeom prst="roundRect">
            <a:avLst>
              <a:gd name="adj" fmla="val 4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2176972"/>
            <a:ext cx="4176464" cy="3671272"/>
          </a:xfrm>
          <a:prstGeom prst="roundRect">
            <a:avLst>
              <a:gd name="adj" fmla="val 44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7196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48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47664" y="1700808"/>
            <a:ext cx="6480000" cy="4464496"/>
          </a:xfrm>
          <a:solidFill>
            <a:srgbClr val="00B050"/>
          </a:solidFill>
        </p:spPr>
        <p:txBody>
          <a:bodyPr lIns="108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Lemberg Lviv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7236296" y="2230551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60064" y="2149162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6156176" y="214916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156176" y="2831755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619672" y="836712"/>
            <a:ext cx="633670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619672" y="1772816"/>
            <a:ext cx="6336704" cy="4248472"/>
          </a:xfrm>
          <a:prstGeom prst="roundRect">
            <a:avLst>
              <a:gd name="adj" fmla="val 40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9192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30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Arad  Sibiu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640" y="1772816"/>
            <a:ext cx="6300000" cy="4464496"/>
          </a:xfrm>
          <a:solidFill>
            <a:srgbClr val="00B050"/>
          </a:solidFill>
        </p:spPr>
        <p:txBody>
          <a:bodyPr lIns="540000" tIns="18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1500000">
            <a:off x="6423690" y="3277972"/>
            <a:ext cx="558000" cy="2412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652120" y="2924944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652120" y="3673943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52120" y="2165223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03648" y="908720"/>
            <a:ext cx="6120680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403648" y="1844824"/>
            <a:ext cx="6120680" cy="4320480"/>
          </a:xfrm>
          <a:prstGeom prst="roundRect">
            <a:avLst>
              <a:gd name="adj" fmla="val 44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47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832171"/>
          </a:xfrm>
          <a:solidFill>
            <a:srgbClr val="00B050"/>
          </a:solidFill>
        </p:spPr>
        <p:txBody>
          <a:bodyPr lIns="72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Nord</a:t>
            </a: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32856"/>
            <a:ext cx="4284000" cy="3832171"/>
          </a:xfrm>
          <a:solidFill>
            <a:srgbClr val="00B050"/>
          </a:solidFill>
        </p:spPr>
        <p:txBody>
          <a:bodyPr lIns="0" t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96794" y="383751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2842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58203" y="471474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851920" y="3822414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41684" y="4641433"/>
            <a:ext cx="2556000" cy="108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pPr algn="ctr"/>
            <a:r>
              <a:rPr lang="fr-CH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4773" y="3182235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5715" y="4706339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17744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72842" y="1412776"/>
            <a:ext cx="422715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90526" y="2176972"/>
            <a:ext cx="4058316" cy="3671272"/>
          </a:xfrm>
          <a:prstGeom prst="roundRect">
            <a:avLst>
              <a:gd name="adj" fmla="val 4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2176972"/>
            <a:ext cx="4176464" cy="3671272"/>
          </a:xfrm>
          <a:prstGeom prst="roundRect">
            <a:avLst>
              <a:gd name="adj" fmla="val 44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3930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149987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29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000" y="1124744"/>
            <a:ext cx="1136456" cy="2160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9760" y="1340768"/>
            <a:ext cx="4248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420000"/>
          </a:xfrm>
          <a:solidFill>
            <a:srgbClr val="00B050"/>
          </a:solidFill>
        </p:spPr>
        <p:txBody>
          <a:bodyPr lIns="720000" tIns="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Nord</a:t>
            </a: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7121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2126861"/>
            <a:ext cx="4284000" cy="288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Sibiu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82463" y="3857375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382463" y="554686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7746016" y="3367069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927051" y="3897642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509610" y="299695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8736" y="405964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66016" y="5006861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697792" y="5006861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3989367" y="554686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971760" y="3951578"/>
            <a:ext cx="2880000" cy="1152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0147" y="1412776"/>
            <a:ext cx="409153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697792" y="1412776"/>
            <a:ext cx="412822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88024" y="2204864"/>
            <a:ext cx="4037992" cy="2736304"/>
          </a:xfrm>
          <a:prstGeom prst="roundRect">
            <a:avLst>
              <a:gd name="adj" fmla="val 64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20147" y="2204864"/>
            <a:ext cx="4140000" cy="324036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26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04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317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133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 30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8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79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4806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59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67656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79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5496" y="22834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Razboieni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2709" y="49745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12474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10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35997" y="1304804"/>
            <a:ext cx="504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96752"/>
            <a:ext cx="5580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55492"/>
            <a:ext cx="5580000" cy="34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87997" y="367255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5389919" y="1279285"/>
            <a:ext cx="504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475656" y="2661071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71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5496" y="22834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Razboieni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2709" y="49745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584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55492"/>
            <a:ext cx="5580000" cy="34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87997" y="367255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475656" y="2661071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995936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81129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4860032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040812" y="1395264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58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8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10393" y="5274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66211" y="195210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233211" y="4810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31638" y="4810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3721291" y="1938793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296" y="1948488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4459" y="2708920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8903" y="350100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Gradica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5291" y="43651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756464" y="43651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670168" y="4365104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528" y="404664"/>
            <a:ext cx="6344832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67528" y="1556792"/>
            <a:ext cx="6344832" cy="4518190"/>
          </a:xfrm>
          <a:prstGeom prst="roundRect">
            <a:avLst>
              <a:gd name="adj" fmla="val 28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9944" y="60266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71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6669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04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307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118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				   16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8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79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4806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25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91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Ciumbrud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26572" y="345349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84937" y="19168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26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380300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73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31937" y="2763487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867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Ciumbrud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0473" y="32913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61290" y="2043763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5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480877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9637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04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292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103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	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   30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8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79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4806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0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092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06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22719" y="41015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84937" y="19168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59937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12160" y="61114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503145"/>
            <a:ext cx="5594701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4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13939" y="313180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0707" y="701145"/>
            <a:ext cx="1332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995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Blaj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044982" y="32913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79877" y="2043763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70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82581" y="314426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5345" y="4978770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10808" y="195273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1938793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7732" y="1938793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8329" y="2708920"/>
            <a:ext cx="180765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2808" y="350100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Gradica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3304" y="43651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605045" y="43651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349558" y="4365741"/>
            <a:ext cx="864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528" y="404664"/>
            <a:ext cx="6344832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67528" y="1556792"/>
            <a:ext cx="5616000" cy="4356000"/>
          </a:xfrm>
          <a:prstGeom prst="roundRect">
            <a:avLst>
              <a:gd name="adj" fmla="val 28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39555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9320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Virage 24"/>
          <p:cNvSpPr/>
          <p:nvPr/>
        </p:nvSpPr>
        <p:spPr>
          <a:xfrm>
            <a:off x="5089676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457849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87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25400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04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279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 28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		   17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8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79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4806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3" y="4221088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59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s://upload.wikimedia.org/wikipedia/commons/thumb/8/88/Cetatea_Alba_Iulia_din_aer_toamna.jpg/280px-Cetatea_Alba_Iulia_din_aer_toam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5"/>
            <a:ext cx="4032447" cy="23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proart21.com/biserici/COMPONENTE/CATEDRALA_ALBA/CATEDRALA-DE-SUS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3140968"/>
            <a:ext cx="36790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lilisor.net/wp-content/uploads/2011/06/intrare-in-cetatea-alba-i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675019"/>
            <a:ext cx="3700940" cy="23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e/e4/Alba_Iulia_-_Muzeul_Unir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275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 Iulia Nord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0263" y="251092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Santimbru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0385" y="430701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98958" y="452763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31640" y="63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84168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313379" y="2708920"/>
            <a:ext cx="1296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60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80384" y="71068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6384" y="2708920"/>
            <a:ext cx="172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2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Santimbru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16987" y="402955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31640" y="1988840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3379" y="2708920"/>
            <a:ext cx="1296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32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716384" y="2708920"/>
            <a:ext cx="172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40384" y="57686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8858" y="720867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665400" y="72086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994699" y="638640"/>
            <a:ext cx="268224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55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0699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04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267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			   16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8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79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14806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79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 Iulia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0716" y="246506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9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Ciugud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4992721" y="42742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206379" y="2760214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800000"/>
          </a:xfrm>
          <a:prstGeom prst="rect">
            <a:avLst/>
          </a:prstGeom>
          <a:solidFill>
            <a:srgbClr val="00B050"/>
          </a:solidFill>
        </p:spPr>
        <p:txBody>
          <a:bodyPr vert="horz" lIns="54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77379" y="95499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737049" y="86499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572000" y="273129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6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91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02379" y="3567739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79" y="702997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82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8091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Ciugud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044980" y="330947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233379" y="2105227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9773" y="2060848"/>
            <a:ext cx="126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55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29379" y="2924944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65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4078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96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9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52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564904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5696" y="1063860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80796" y="1751135"/>
            <a:ext cx="1961124" cy="41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Vintu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4083808" y="3888602"/>
            <a:ext cx="900000" cy="48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111881" y="1760876"/>
            <a:ext cx="3420000" cy="4104000"/>
          </a:xfrm>
          <a:prstGeom prst="rect">
            <a:avLst/>
          </a:prstGeom>
          <a:solidFill>
            <a:srgbClr val="00B050"/>
          </a:solidFill>
        </p:spPr>
        <p:txBody>
          <a:bodyPr lIns="0"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4000" dirty="0"/>
          </a:p>
        </p:txBody>
      </p:sp>
      <p:sp>
        <p:nvSpPr>
          <p:cNvPr id="13" name="Ellipse 12"/>
          <p:cNvSpPr/>
          <p:nvPr/>
        </p:nvSpPr>
        <p:spPr>
          <a:xfrm>
            <a:off x="395536" y="391528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35291" y="393796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36484" y="395721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2754849" y="48018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>
            <a:off x="4375400" y="498964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5724128" y="1784104"/>
            <a:ext cx="3240000" cy="4140000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68344" y="3214019"/>
            <a:ext cx="1080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0128" y="3879360"/>
            <a:ext cx="2988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44128" y="3907427"/>
            <a:ext cx="138209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èche vers le haut 21"/>
          <p:cNvSpPr/>
          <p:nvPr/>
        </p:nvSpPr>
        <p:spPr>
          <a:xfrm rot="2700000">
            <a:off x="6195746" y="507897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2700000">
            <a:off x="8137337" y="507897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92976" y="1074924"/>
            <a:ext cx="342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24128" y="1094208"/>
            <a:ext cx="324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1881" y="5864876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1680" y="592410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0128" y="2452963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234064" y="48018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83881" y="1143152"/>
            <a:ext cx="3276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80796" y="1120600"/>
            <a:ext cx="1906024" cy="5345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14128" y="1143152"/>
            <a:ext cx="308755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3881" y="1844824"/>
            <a:ext cx="3276000" cy="3960440"/>
          </a:xfrm>
          <a:prstGeom prst="roundRect">
            <a:avLst>
              <a:gd name="adj" fmla="val 50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635896" y="1832656"/>
            <a:ext cx="1836000" cy="3960440"/>
          </a:xfrm>
          <a:prstGeom prst="roundRect">
            <a:avLst>
              <a:gd name="adj" fmla="val 77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767170" y="1832656"/>
            <a:ext cx="3132000" cy="4032220"/>
          </a:xfrm>
          <a:prstGeom prst="roundRect">
            <a:avLst>
              <a:gd name="adj" fmla="val 3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6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5696" y="1063860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80796" y="1751135"/>
            <a:ext cx="1961124" cy="41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Vintu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4083808" y="3888602"/>
            <a:ext cx="900000" cy="48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111881" y="1760876"/>
            <a:ext cx="3420000" cy="4104000"/>
          </a:xfrm>
          <a:prstGeom prst="rect">
            <a:avLst/>
          </a:prstGeom>
          <a:solidFill>
            <a:srgbClr val="00B050"/>
          </a:solidFill>
        </p:spPr>
        <p:txBody>
          <a:bodyPr lIns="0"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4000" dirty="0"/>
          </a:p>
        </p:txBody>
      </p:sp>
      <p:sp>
        <p:nvSpPr>
          <p:cNvPr id="13" name="Ellipse 12"/>
          <p:cNvSpPr/>
          <p:nvPr/>
        </p:nvSpPr>
        <p:spPr>
          <a:xfrm>
            <a:off x="395536" y="391528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35291" y="393796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36484" y="395721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2754849" y="48018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>
            <a:off x="4375400" y="498964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5724128" y="1784104"/>
            <a:ext cx="3240000" cy="4140000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68344" y="3214019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0128" y="3879360"/>
            <a:ext cx="2988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44128" y="3907427"/>
            <a:ext cx="138209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èche vers le haut 21"/>
          <p:cNvSpPr/>
          <p:nvPr/>
        </p:nvSpPr>
        <p:spPr>
          <a:xfrm rot="2700000">
            <a:off x="6195746" y="507897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2700000">
            <a:off x="8137337" y="507897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92976" y="1074924"/>
            <a:ext cx="342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24128" y="1094208"/>
            <a:ext cx="324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1881" y="5864876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1680" y="592410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0128" y="2452963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234064" y="48018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83881" y="1143152"/>
            <a:ext cx="3276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80796" y="1120600"/>
            <a:ext cx="1906024" cy="5345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14128" y="1143152"/>
            <a:ext cx="308755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3881" y="1844824"/>
            <a:ext cx="3276000" cy="3960440"/>
          </a:xfrm>
          <a:prstGeom prst="roundRect">
            <a:avLst>
              <a:gd name="adj" fmla="val 50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635896" y="1832656"/>
            <a:ext cx="1836000" cy="3960440"/>
          </a:xfrm>
          <a:prstGeom prst="roundRect">
            <a:avLst>
              <a:gd name="adj" fmla="val 77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767170" y="1832656"/>
            <a:ext cx="3132000" cy="4032220"/>
          </a:xfrm>
          <a:prstGeom prst="roundRect">
            <a:avLst>
              <a:gd name="adj" fmla="val 3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5696" y="1063860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68589" y="1751135"/>
            <a:ext cx="1973331" cy="378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fr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Vintu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4083808" y="3888602"/>
            <a:ext cx="900000" cy="48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111881" y="1760876"/>
            <a:ext cx="3420000" cy="3780000"/>
          </a:xfrm>
          <a:prstGeom prst="rect">
            <a:avLst/>
          </a:prstGeom>
          <a:solidFill>
            <a:srgbClr val="00B050"/>
          </a:solidFill>
        </p:spPr>
        <p:txBody>
          <a:bodyPr lIns="0"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63805" y="3879360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80903" y="390660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88527" y="3906602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2388527" y="444306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>
            <a:off x="4211960" y="457933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5724128" y="1784104"/>
            <a:ext cx="3240000" cy="4140000"/>
          </a:xfrm>
          <a:prstGeom prst="rect">
            <a:avLst/>
          </a:prstGeom>
          <a:solidFill>
            <a:srgbClr val="00B050"/>
          </a:solidFill>
        </p:spPr>
        <p:txBody>
          <a:bodyPr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6467" y="3329838"/>
            <a:ext cx="1080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4128" y="3879360"/>
            <a:ext cx="3060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8330" y="3925947"/>
            <a:ext cx="138209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èche vers le haut 21"/>
          <p:cNvSpPr/>
          <p:nvPr/>
        </p:nvSpPr>
        <p:spPr>
          <a:xfrm rot="2700000">
            <a:off x="6405663" y="462852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2700000">
            <a:off x="7941239" y="4669142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92976" y="1074924"/>
            <a:ext cx="342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24128" y="1094208"/>
            <a:ext cx="324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7153" y="5517352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76736" y="5955349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0128" y="2452963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707153" y="439933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4922466" y="5540876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4798" y="592410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7885" y="1163037"/>
            <a:ext cx="3276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74903" y="1828523"/>
            <a:ext cx="3276000" cy="3636000"/>
          </a:xfrm>
          <a:prstGeom prst="roundRect">
            <a:avLst>
              <a:gd name="adj" fmla="val 42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579808" y="1135896"/>
            <a:ext cx="1908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635896" y="1828523"/>
            <a:ext cx="1851912" cy="3636000"/>
          </a:xfrm>
          <a:prstGeom prst="roundRect">
            <a:avLst>
              <a:gd name="adj" fmla="val 58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814128" y="1163037"/>
            <a:ext cx="3060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5769128" y="1828523"/>
            <a:ext cx="3150000" cy="4048749"/>
          </a:xfrm>
          <a:prstGeom prst="roundRect">
            <a:avLst>
              <a:gd name="adj" fmla="val 53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3808" y="128539"/>
            <a:ext cx="8820000" cy="900000"/>
          </a:xfrm>
          <a:prstGeom prst="rect">
            <a:avLst/>
          </a:prstGeom>
          <a:solidFill>
            <a:schemeClr val="bg1"/>
          </a:solidFill>
        </p:spPr>
        <p:txBody>
          <a:bodyPr lIns="54000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1517" y="408431"/>
            <a:ext cx="342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241517" y="1112648"/>
            <a:ext cx="3420000" cy="396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Vintu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pPr algn="ctr"/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6558890" y="2884784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1681806" y="1146355"/>
            <a:ext cx="3420000" cy="3960000"/>
          </a:xfrm>
          <a:prstGeom prst="rect">
            <a:avLst/>
          </a:prstGeom>
          <a:solidFill>
            <a:srgbClr val="00B050"/>
          </a:solidFill>
        </p:spPr>
        <p:txBody>
          <a:bodyPr lIns="0" tIns="108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85641" y="3272648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987824" y="3292478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040276" y="3282563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4211960" y="398082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 rot="2700000">
            <a:off x="7616629" y="3804525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681806" y="414252"/>
            <a:ext cx="342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88713" y="141277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1915009" y="398082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7884368" y="507823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5925" y="5106355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70733" y="476672"/>
            <a:ext cx="3233315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292080" y="476672"/>
            <a:ext cx="331236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65925" y="1184436"/>
            <a:ext cx="3276000" cy="3816424"/>
          </a:xfrm>
          <a:prstGeom prst="roundRect">
            <a:avLst>
              <a:gd name="adj" fmla="val 54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92080" y="1184436"/>
            <a:ext cx="3312368" cy="3816424"/>
          </a:xfrm>
          <a:prstGeom prst="roundRect">
            <a:avLst>
              <a:gd name="adj" fmla="val 38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9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63688" y="408431"/>
            <a:ext cx="34200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E68     A1</a:t>
            </a:r>
          </a:p>
        </p:txBody>
      </p:sp>
      <p:sp>
        <p:nvSpPr>
          <p:cNvPr id="33" name="Espace réservé du contenu 5"/>
          <p:cNvSpPr txBox="1">
            <a:spLocks/>
          </p:cNvSpPr>
          <p:nvPr/>
        </p:nvSpPr>
        <p:spPr>
          <a:xfrm>
            <a:off x="1763688" y="1112648"/>
            <a:ext cx="3420000" cy="3600000"/>
          </a:xfrm>
          <a:prstGeom prst="rect">
            <a:avLst/>
          </a:prstGeom>
          <a:solidFill>
            <a:srgbClr val="00B050"/>
          </a:solidFill>
        </p:spPr>
        <p:txBody>
          <a:bodyPr lIns="0" t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51920" y="283403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èche vers le haut 34"/>
          <p:cNvSpPr/>
          <p:nvPr/>
        </p:nvSpPr>
        <p:spPr>
          <a:xfrm>
            <a:off x="1938550" y="360548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Flèche vers le haut 35"/>
          <p:cNvSpPr/>
          <p:nvPr/>
        </p:nvSpPr>
        <p:spPr>
          <a:xfrm>
            <a:off x="4291492" y="360548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/>
          <p:cNvSpPr/>
          <p:nvPr/>
        </p:nvSpPr>
        <p:spPr>
          <a:xfrm>
            <a:off x="1820866" y="4705256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37904" y="1484784"/>
            <a:ext cx="342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5241517" y="2185256"/>
            <a:ext cx="3420000" cy="252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0036" y="2444947"/>
            <a:ext cx="16200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èche vers le haut 39"/>
          <p:cNvSpPr/>
          <p:nvPr/>
        </p:nvSpPr>
        <p:spPr>
          <a:xfrm rot="3000000">
            <a:off x="7639509" y="345773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820866" y="476672"/>
            <a:ext cx="331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318370" y="1556820"/>
            <a:ext cx="3276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298586" y="2276872"/>
            <a:ext cx="3276000" cy="2376264"/>
          </a:xfrm>
          <a:prstGeom prst="roundRect">
            <a:avLst>
              <a:gd name="adj" fmla="val 40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820866" y="1196752"/>
            <a:ext cx="3312000" cy="3456384"/>
          </a:xfrm>
          <a:prstGeom prst="roundRect">
            <a:avLst>
              <a:gd name="adj" fmla="val 465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4586" y="4705256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www.google.ch/search?q=alba+iulia&amp;client=firefox-b&amp;tbm=isch&amp;tbo=u&amp;source=univ&amp;sa=X&amp;ved=0ahUKEwjC9OjYxdXOAhUSKywKHRcBB0oQsAQIHQ&amp;biw=1920&amp;bih=932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Ceahlau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www.google.ch/search?q=Parcul+National+Ceahlau&amp;client=firefox-b&amp;tbm=isch&amp;tbo=u&amp;source=univ&amp;sa=X&amp;ved=0ahUKEwi16faBxtXOAhXMWywKHfPsDO4QsAQIHQ&amp;biw=1920&amp;bih=932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Agapia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www.google.ch/search?q=manastirea+agapia&amp;client=firefox-b&amp;tbm=isch&amp;tbo=u&amp;source=univ&amp;sa=X&amp;ved=0ahUKEwizmKTJxdXOAhVIjywKHaWjCjQQsAQIIA&amp;biw=1920&amp;bih=932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Varatec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www.google.ch/search?q=manastirea+varatec&amp;client=firefox-b&amp;tbm=isch&amp;tbo=u&amp;source=univ&amp;sa=X&amp;ved=0ahUKEwic2r25xdXOAhUFBywKHeQhCRYQsAQIIA&amp;biw=1920&amp;bih=932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Iasi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www.google.ch/search?q=iasi&amp;client=firefox-b&amp;tbm=isch&amp;tbo=u&amp;source=univ&amp;sa=X&amp;ved=0ahUKEwjyyqmrxdXOAhWJDCwKHfd_BGgQsAQIMQ&amp;biw=1920&amp;bih=932</a:t>
            </a: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3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50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16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sud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348833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8029" y="231239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1256" y="230136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t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Cetatuii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6336" y="505805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75493" y="234885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258672" y="512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06336" y="512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355976" y="18088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595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946945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5946945" cy="4302165"/>
          </a:xfrm>
          <a:prstGeom prst="roundRect">
            <a:avLst>
              <a:gd name="adj" fmla="val 3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619672" y="429309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91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9792" y="188640"/>
            <a:ext cx="4860000" cy="55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508614" y="2942802"/>
            <a:ext cx="2935594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 </a:t>
            </a:r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3044101" y="2060847"/>
            <a:ext cx="360000" cy="3563911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226630" y="3928689"/>
            <a:ext cx="314557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508614" y="4347168"/>
            <a:ext cx="234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1220" y="3544205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1220" y="4227779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4960" y="2455341"/>
            <a:ext cx="612000" cy="25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249A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098960" y="4869160"/>
            <a:ext cx="540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4960" y="404664"/>
            <a:ext cx="2664000" cy="6563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99952" y="1147968"/>
            <a:ext cx="288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endParaRPr lang="fr-CH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77" y="1148418"/>
            <a:ext cx="460631" cy="3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82329" y="1560454"/>
            <a:ext cx="1764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83" y="1596989"/>
            <a:ext cx="445877" cy="3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67083" y="3034839"/>
            <a:ext cx="7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2095" y="3032802"/>
            <a:ext cx="75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16" y="3034839"/>
            <a:ext cx="549184" cy="3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2771792" y="277251"/>
            <a:ext cx="4716000" cy="5436000"/>
          </a:xfrm>
          <a:prstGeom prst="roundRect">
            <a:avLst>
              <a:gd name="adj" fmla="val 55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12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Cetatuii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56017" y="48420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75493" y="234885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8088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595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33648" y="4293096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946945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5946945" cy="4176000"/>
          </a:xfrm>
          <a:prstGeom prst="roundRect">
            <a:avLst>
              <a:gd name="adj" fmla="val 3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16016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9407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397064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778307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64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0570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4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61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2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27045" y="124665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46815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77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48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8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4932040" y="2276872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468052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4680520" cy="3600400"/>
          </a:xfrm>
          <a:prstGeom prst="roundRect">
            <a:avLst>
              <a:gd name="adj" fmla="val 5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63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522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22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364088" y="206084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692696"/>
            <a:ext cx="504056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040560" cy="3636000"/>
          </a:xfrm>
          <a:prstGeom prst="roundRect">
            <a:avLst>
              <a:gd name="adj" fmla="val 35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14600" y="215080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01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5115" y="272690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763688" y="512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42323" y="48918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219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41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6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3937" y="259188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19312" y="204757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183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711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919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64224" y="62328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76710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9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1970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4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45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2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27045" y="124665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46815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24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925341" y="5611853"/>
            <a:ext cx="3600000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fintech.camp/helsinki/wp-content/uploads/2016/02/Palas-I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" y="692696"/>
            <a:ext cx="7776863" cy="47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017529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6661" y="2582833"/>
            <a:ext cx="792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anchor="t">
            <a:normAutofit fontScale="90000"/>
          </a:bodyPr>
          <a:lstStyle/>
          <a:p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28 / DN2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km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18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/ A4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 km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436096" y="2060848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652943" y="3429000"/>
            <a:ext cx="484632" cy="90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196752"/>
            <a:ext cx="5616624" cy="1440160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2924944"/>
            <a:ext cx="5616624" cy="1656184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79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0224" y="50677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559312" y="4365104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964381" y="54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27432" y="512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721381" y="25649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623" y="4374811"/>
            <a:ext cx="99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536504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2040" y="62872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6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anchor="t">
            <a:normAutofit fontScale="90000"/>
          </a:bodyPr>
          <a:lstStyle/>
          <a:p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28 / DN2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km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18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/ A4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 km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436096" y="2060848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652943" y="3429000"/>
            <a:ext cx="484632" cy="90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196752"/>
            <a:ext cx="5616624" cy="1440160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2924944"/>
            <a:ext cx="5616624" cy="1656184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12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3303" y="484200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559312" y="4365104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92202" y="19838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1381" y="2564904"/>
            <a:ext cx="93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623" y="4374811"/>
            <a:ext cx="99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E583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176000"/>
          </a:xfrm>
          <a:prstGeom prst="roundRect">
            <a:avLst>
              <a:gd name="adj" fmla="val 2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7118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919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64224" y="62328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76710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1750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8168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24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5624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97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36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20679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7436" y="193679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4605" y="261880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1160"/>
            <a:ext cx="594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94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Ruginoasa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2241" y="47111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117164" y="4941168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893019" y="49466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21356" y="49466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685033" y="165292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3019" y="3802227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1" y="3802227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45139" y="2258431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62339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79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796000" cy="3996000"/>
          </a:xfrm>
          <a:prstGeom prst="roundRect">
            <a:avLst>
              <a:gd name="adj" fmla="val 23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481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594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Ruginoasa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2241" y="47111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3887656" y="4869160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033" y="165292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3019" y="3802227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1" y="3802227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45139" y="2258431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79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796000" cy="3996000"/>
          </a:xfrm>
          <a:prstGeom prst="roundRect">
            <a:avLst>
              <a:gd name="adj" fmla="val 23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83551" y="47667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048" y="638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292080" y="63867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645842" y="51012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23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148000" cy="3780000"/>
          </a:xfrm>
          <a:solidFill>
            <a:srgbClr val="00B050"/>
          </a:solidFill>
        </p:spPr>
        <p:txBody>
          <a:bodyPr lIns="36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72" y="1268760"/>
            <a:ext cx="2628000" cy="3780000"/>
          </a:xfrm>
          <a:solidFill>
            <a:srgbClr val="00B050"/>
          </a:solidFill>
        </p:spPr>
        <p:txBody>
          <a:bodyPr lIns="540000" tIns="360000" rIns="360000">
            <a:noAutofit/>
          </a:bodyPr>
          <a:lstStyle/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km</a:t>
            </a:r>
          </a:p>
          <a:p>
            <a:pPr marL="0" indent="0" algn="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km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020" y="312738"/>
            <a:ext cx="7740000" cy="900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19" y="2492896"/>
            <a:ext cx="839616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72083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5575" y="404664"/>
            <a:ext cx="7584777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5575" y="1340768"/>
            <a:ext cx="7584777" cy="3600400"/>
          </a:xfrm>
          <a:prstGeom prst="roundRect">
            <a:avLst>
              <a:gd name="adj" fmla="val 42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61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4054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888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27045" y="124665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46815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566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592833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03648" y="2206798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4008" y="217763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01160"/>
            <a:ext cx="5760000" cy="2988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97161" y="340187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24688" y="367187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330776" y="4407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12160" y="46470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60032" y="17728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84784"/>
            <a:ext cx="5616624" cy="2808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0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40116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5372" y="249278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619672" y="233078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6198" y="184482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484784"/>
            <a:ext cx="5616624" cy="2016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404664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5773" y="56666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048749" y="55679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8267" y="438121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92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1739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			   20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7560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64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13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764784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82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0" y="48871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283486" y="515719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Flèche vers le haut 9"/>
          <p:cNvSpPr/>
          <p:nvPr/>
        </p:nvSpPr>
        <p:spPr>
          <a:xfrm>
            <a:off x="1668195" y="114274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25935" y="109294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85" y="1272947"/>
            <a:ext cx="63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836712"/>
            <a:ext cx="5616624" cy="1296144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348880"/>
            <a:ext cx="5616624" cy="3456384"/>
          </a:xfrm>
          <a:prstGeom prst="roundRect">
            <a:avLst>
              <a:gd name="adj" fmla="val 36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81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93051" y="340187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79712" y="345587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836712"/>
            <a:ext cx="5616624" cy="1296144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348880"/>
            <a:ext cx="5616624" cy="2556000"/>
          </a:xfrm>
          <a:prstGeom prst="roundRect">
            <a:avLst>
              <a:gd name="adj" fmla="val 36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4064" y="1268760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4240" y="14632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042500" y="143076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16355" y="1302217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68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427884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900398" y="4548371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115640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351804" y="4881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938377" y="4149080"/>
            <a:ext cx="1440000" cy="545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25183" y="4881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3338749" y="278092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18365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1930" y="3448899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014483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032483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5" y="3448899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83567" y="6021288"/>
            <a:ext cx="7470087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considéré que la route de liaison jusque la DN28 sera réalisée en format autoroutier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= Couleur VERTE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14" y="4149080"/>
            <a:ext cx="8212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15640" y="1916832"/>
            <a:ext cx="4212000" cy="3780000"/>
          </a:xfrm>
          <a:prstGeom prst="roundRect">
            <a:avLst>
              <a:gd name="adj" fmla="val 32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5640" y="1196752"/>
            <a:ext cx="415641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572000" y="1196752"/>
            <a:ext cx="414013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916832"/>
            <a:ext cx="4140136" cy="3780000"/>
          </a:xfrm>
          <a:prstGeom prst="roundRect">
            <a:avLst>
              <a:gd name="adj" fmla="val 45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65059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100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			   11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7560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04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80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88759" y="5773758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7953262" y="462648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83397" y="5774291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5292080" y="409081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39552" y="4806483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1115616" y="328498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328498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67715" y="4090814"/>
            <a:ext cx="37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563888" y="4806483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16216" y="409081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59454" y="1196752"/>
            <a:ext cx="4140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572000" y="1196752"/>
            <a:ext cx="417675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9454" y="1893992"/>
            <a:ext cx="4176000" cy="3802832"/>
          </a:xfrm>
          <a:prstGeom prst="roundRect">
            <a:avLst>
              <a:gd name="adj" fmla="val 53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893992"/>
            <a:ext cx="4176759" cy="3802832"/>
          </a:xfrm>
          <a:prstGeom prst="roundRect">
            <a:avLst>
              <a:gd name="adj" fmla="val 59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70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540000" anchor="ctr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50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5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245690" y="188752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3707904" y="4585611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87624" y="1700808"/>
            <a:ext cx="5616624" cy="4320480"/>
          </a:xfrm>
          <a:prstGeom prst="roundRect">
            <a:avLst>
              <a:gd name="adj" fmla="val 35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6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436216" y="260760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860032" y="1932106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1851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87624" y="1700808"/>
            <a:ext cx="5616624" cy="3636000"/>
          </a:xfrm>
          <a:prstGeom prst="roundRect">
            <a:avLst>
              <a:gd name="adj" fmla="val 46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08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36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958016" y="206084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644008" y="1983272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" name="Ellipse 12"/>
          <p:cNvSpPr/>
          <p:nvPr/>
        </p:nvSpPr>
        <p:spPr>
          <a:xfrm>
            <a:off x="4644008" y="3505365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Ellipse 10"/>
          <p:cNvSpPr/>
          <p:nvPr/>
        </p:nvSpPr>
        <p:spPr>
          <a:xfrm>
            <a:off x="4644008" y="4234182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130016" y="4941168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44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80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388759" y="5773758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7953262" y="462648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83397" y="5774291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5292080" y="409081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39552" y="4806483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1115616" y="328498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328498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67715" y="4090814"/>
            <a:ext cx="37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563888" y="4806483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16216" y="409081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59454" y="1196752"/>
            <a:ext cx="4140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572000" y="1196752"/>
            <a:ext cx="417675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9454" y="1893992"/>
            <a:ext cx="4176000" cy="3802832"/>
          </a:xfrm>
          <a:prstGeom prst="roundRect">
            <a:avLst>
              <a:gd name="adj" fmla="val 53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893992"/>
            <a:ext cx="4176759" cy="3802832"/>
          </a:xfrm>
          <a:prstGeom prst="roundRect">
            <a:avLst>
              <a:gd name="adj" fmla="val 59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940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6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7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78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102842" y="5560521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>
            <a:off x="6300192" y="472514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511652" y="5560521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5302476" y="410676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612155" y="4659033"/>
            <a:ext cx="504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1115616" y="328498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328498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05616" y="3984931"/>
            <a:ext cx="37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177436" y="4659033"/>
            <a:ext cx="504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637117" y="407756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2068" y="5560521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968671" y="5560521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1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48509"/>
            <a:ext cx="4212000" cy="3672000"/>
          </a:xfrm>
          <a:prstGeom prst="roundRect">
            <a:avLst>
              <a:gd name="adj" fmla="val 45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848509"/>
            <a:ext cx="4176464" cy="3672000"/>
          </a:xfrm>
          <a:prstGeom prst="roundRect">
            <a:avLst>
              <a:gd name="adj" fmla="val 37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38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" y="139443"/>
            <a:ext cx="8712000" cy="900000"/>
          </a:xfrm>
          <a:noFill/>
        </p:spPr>
        <p:txBody>
          <a:bodyPr lIns="54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E85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427884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7900398" y="4548371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115640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351804" y="4881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938377" y="4149080"/>
            <a:ext cx="1440000" cy="545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525183" y="4881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3338749" y="278092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18365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1930" y="3448899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014483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032483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5" y="3448899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83567" y="6021288"/>
            <a:ext cx="7470087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considéré que la route de liaison jusque la DN28 sera réalisée en format autoroutier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= Couleur VERTE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14" y="4149080"/>
            <a:ext cx="8212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15640" y="1916832"/>
            <a:ext cx="4212000" cy="3780000"/>
          </a:xfrm>
          <a:prstGeom prst="roundRect">
            <a:avLst>
              <a:gd name="adj" fmla="val 32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5640" y="1196752"/>
            <a:ext cx="4156417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572000" y="1196752"/>
            <a:ext cx="414013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916832"/>
            <a:ext cx="4140136" cy="3780000"/>
          </a:xfrm>
          <a:prstGeom prst="roundRect">
            <a:avLst>
              <a:gd name="adj" fmla="val 45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60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102842" y="5773758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6411770" y="456903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527675" y="541375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5292080" y="3984931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èche vers le haut 35"/>
          <p:cNvSpPr/>
          <p:nvPr/>
        </p:nvSpPr>
        <p:spPr>
          <a:xfrm>
            <a:off x="1930649" y="420903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37008" y="3984931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2068" y="5413758"/>
            <a:ext cx="3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947215" y="5773758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44824"/>
            <a:ext cx="4248472" cy="3492000"/>
          </a:xfrm>
          <a:prstGeom prst="roundRect">
            <a:avLst>
              <a:gd name="adj" fmla="val 39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1844824"/>
            <a:ext cx="4176464" cy="3817390"/>
          </a:xfrm>
          <a:prstGeom prst="roundRect">
            <a:avLst>
              <a:gd name="adj" fmla="val 31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216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196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118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84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88701" y="1268760"/>
            <a:ext cx="3672408" cy="13681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Agapia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601680" y="3154659"/>
            <a:ext cx="18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1906216" y="3156796"/>
            <a:ext cx="612000" cy="720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10715" y="3192796"/>
            <a:ext cx="756000" cy="68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2052" name="Picture 4" descr="https://upload.wikimedia.org/wikipedia/commons/e/ec/Biserica_Agapia_-_SfTre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1" y="764704"/>
            <a:ext cx="3622110" cy="2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793871" y="4293096"/>
            <a:ext cx="3672408" cy="13681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Monastirea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Varatec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edia4.allnumis.com/4083/manastirea-varatic-icoana_4083_096331735588ab0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6796"/>
            <a:ext cx="3655847" cy="26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72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25621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6371" y="1844824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6371" y="2490211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477570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612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4917239" y="470407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248651" y="4758074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023651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684067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647884" y="3824070"/>
            <a:ext cx="576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4872" y="1918513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19884" y="2564904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548680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1700808"/>
            <a:ext cx="5976664" cy="3816000"/>
          </a:xfrm>
          <a:prstGeom prst="roundRect">
            <a:avLst>
              <a:gd name="adj" fmla="val 43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21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612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115928" y="47120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670972" y="2674513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16486" y="3805309"/>
            <a:ext cx="576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Vânaturi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9885" y="1918513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9885" y="2470359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548680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1700808"/>
            <a:ext cx="5976664" cy="3816000"/>
          </a:xfrm>
          <a:prstGeom prst="roundRect">
            <a:avLst>
              <a:gd name="adj" fmla="val 43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56268" y="618113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1960" y="78011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499992" y="75916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818559" y="65157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20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4142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210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190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112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44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5589240"/>
            <a:ext cx="7488062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84864" y="5640453"/>
            <a:ext cx="1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7153075" y="5643240"/>
            <a:ext cx="432000" cy="43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668344" y="5643240"/>
            <a:ext cx="576064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26" name="Picture 2" descr="https://encrypted-tbn1.gstatic.com/images?q=tbn:ANd9GcRqPPWdwz-jqvaI-TIqIgM7EVjJQajBq2XR7XEE1cJRVXoNor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77" y="692696"/>
            <a:ext cx="37791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visitromania.com/_upload/obiective/fullsize/103265439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2" y="3225965"/>
            <a:ext cx="38726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kXUyqxljdd1aCd_kZ0MBUHbTK_Gq_aiVEVUvDcawLA9_cfnQd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12" y="3207728"/>
            <a:ext cx="3757462" cy="23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nfopensiuni.ro/cazare-ceahlau/obiective-turistice-ceahlau/parcul-national-ceahlau_4288/poza-4288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3" y="692696"/>
            <a:ext cx="38726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61281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</a:p>
        </p:txBody>
      </p:sp>
    </p:spTree>
    <p:extLst>
      <p:ext uri="{BB962C8B-B14F-4D97-AF65-F5344CB8AC3E}">
        <p14:creationId xmlns:p14="http://schemas.microsoft.com/office/powerpoint/2010/main" val="13246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179" y="1124744"/>
            <a:ext cx="4320000" cy="648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179" y="1808968"/>
            <a:ext cx="4320000" cy="39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320000" cy="648071"/>
          </a:xfrm>
          <a:solidFill>
            <a:srgbClr val="00B050"/>
          </a:solidFill>
        </p:spPr>
        <p:txBody>
          <a:bodyPr tIns="180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99842" y="1808968"/>
            <a:ext cx="4320000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5" name="Rectangle 14"/>
          <p:cNvSpPr/>
          <p:nvPr/>
        </p:nvSpPr>
        <p:spPr>
          <a:xfrm>
            <a:off x="8017407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6483281" y="4643429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>
            <a:off x="649815" y="5765465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3351804" y="4881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Flèche vers le haut 35"/>
          <p:cNvSpPr/>
          <p:nvPr/>
        </p:nvSpPr>
        <p:spPr>
          <a:xfrm>
            <a:off x="829815" y="4857255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3338749" y="278092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192" y="2002946"/>
            <a:ext cx="165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4707715" y="2818365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1930" y="3448899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9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85" y="4014483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57407" y="4032483"/>
            <a:ext cx="270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5" y="3448899"/>
            <a:ext cx="7261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395131" y="5774492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5013715" y="5774492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916832"/>
            <a:ext cx="4140000" cy="3780000"/>
          </a:xfrm>
          <a:prstGeom prst="roundRect">
            <a:avLst>
              <a:gd name="adj" fmla="val 53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916832"/>
            <a:ext cx="4176464" cy="3799328"/>
          </a:xfrm>
          <a:prstGeom prst="roundRect">
            <a:avLst>
              <a:gd name="adj" fmla="val 39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38377" y="4149080"/>
            <a:ext cx="1440000" cy="545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14" y="4149080"/>
            <a:ext cx="8212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08" y="44068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217" y="51631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07704" y="247808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654704" y="64464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78217" y="62481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2268024" y="4365297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43024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494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628800"/>
            <a:ext cx="5616624" cy="4335267"/>
          </a:xfrm>
          <a:prstGeom prst="roundRect">
            <a:avLst>
              <a:gd name="adj" fmla="val 26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17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Poiana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88217" y="51631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07704" y="247808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268024" y="4365297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Ceahlau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43024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494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628800"/>
            <a:ext cx="5616624" cy="4335267"/>
          </a:xfrm>
          <a:prstGeom prst="roundRect">
            <a:avLst>
              <a:gd name="adj" fmla="val 26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024" y="563109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7262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404978" y="72510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31687" y="601502"/>
            <a:ext cx="2700000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66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2773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163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143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   65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91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102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0643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753824" y="587263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16216" y="587263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270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29736" y="270892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429736" y="19168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03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Tulghes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Borsec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1" y="219234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198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29736" y="276280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415920" y="201589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72620" y="479315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3051" y="64126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627032" y="64126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58978" y="512720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341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138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118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   40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38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83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71696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85392" y="501883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43760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4489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4284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83768" y="191636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357760" y="430709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599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5713" y="1502800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Ditrau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Remetea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25101" y="291827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3384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483768" y="191636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357760" y="4307099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59713" y="479211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64126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580112" y="64126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22004" y="512668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89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3992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114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		   18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6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26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1892" y="227687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</a:p>
        </p:txBody>
      </p:sp>
    </p:spTree>
    <p:extLst>
      <p:ext uri="{BB962C8B-B14F-4D97-AF65-F5344CB8AC3E}">
        <p14:creationId xmlns:p14="http://schemas.microsoft.com/office/powerpoint/2010/main" val="34744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632" y="38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7445" y="1544277"/>
            <a:ext cx="5760000" cy="464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474227" y="53460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411760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843760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4489" y="532544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95736" y="345044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6429" y="4098991"/>
            <a:ext cx="5220000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Ardelean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3" y="479211"/>
            <a:ext cx="5652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628800"/>
            <a:ext cx="5579993" cy="4500000"/>
          </a:xfrm>
          <a:prstGeom prst="roundRect">
            <a:avLst>
              <a:gd name="adj" fmla="val 41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40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03843" y="1564060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Gheorgheni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94073" y="5348638"/>
            <a:ext cx="1116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2694525" y="2092953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362309" y="344680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367104" y="4098991"/>
            <a:ext cx="5220000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Rosu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Bicaz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Ardelean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204139" y="1628800"/>
            <a:ext cx="5545931" cy="4536000"/>
          </a:xfrm>
          <a:prstGeom prst="roundRect">
            <a:avLst>
              <a:gd name="adj" fmla="val 36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40360" y="575615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4088" y="76470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52120" y="764704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102651" y="591808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0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6788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4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E60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Ordoheiu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24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09" y="2780928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39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98988" y="226136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</a:p>
        </p:txBody>
      </p:sp>
    </p:spTree>
    <p:extLst>
      <p:ext uri="{BB962C8B-B14F-4D97-AF65-F5344CB8AC3E}">
        <p14:creationId xmlns:p14="http://schemas.microsoft.com/office/powerpoint/2010/main" val="7161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4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195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161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eamt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 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73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2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27045" y="124665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46815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5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692756"/>
            <a:ext cx="6120000" cy="1080000"/>
          </a:xfrm>
          <a:solidFill>
            <a:srgbClr val="00B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1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3343" y="444842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9672" y="893581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58280" y="893581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97666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47771"/>
            <a:ext cx="5963757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976000" cy="345600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71744" y="219579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871744" y="3153603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6096" y="993205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90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25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333011" y="256430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97666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47771"/>
            <a:ext cx="5963757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000" cy="237600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71744" y="2195795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871744" y="3153603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836712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2020" y="998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04079" y="998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18267" y="870169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9680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568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E60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66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1" y="2708928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28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5308" y="2121619"/>
            <a:ext cx="6480720" cy="342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TgM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Reghin	  3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TgM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TgM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20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TgM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26 km</a:t>
            </a:r>
            <a:endParaRPr lang="fr-CH" sz="4000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59632" y="1196632"/>
            <a:ext cx="6476396" cy="900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653136"/>
            <a:ext cx="75948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7716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295636" y="1268760"/>
            <a:ext cx="6372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2204864"/>
            <a:ext cx="6336704" cy="327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01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82662" y="625793"/>
            <a:ext cx="2647418" cy="86908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91317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207880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34664"/>
            <a:ext cx="630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SudCentru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     A8 x A3   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630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Sângeorgiu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Mures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14543" y="530524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043608" y="1018427"/>
            <a:ext cx="432000" cy="5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763688" y="4363049"/>
            <a:ext cx="41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5336" y="2114245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942432" y="550815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7336" y="388190"/>
            <a:ext cx="25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6485336" y="1018427"/>
            <a:ext cx="432000" cy="5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188640"/>
            <a:ext cx="6156000" cy="1512168"/>
          </a:xfrm>
          <a:prstGeom prst="roundRect">
            <a:avLst>
              <a:gd name="adj" fmla="val 77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1916832"/>
            <a:ext cx="6156000" cy="4189311"/>
          </a:xfrm>
          <a:prstGeom prst="roundRect">
            <a:avLst>
              <a:gd name="adj" fmla="val 29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04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Nord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Sângeorgiu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Mures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0767" y="541364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170768" y="4413768"/>
            <a:ext cx="414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8" y="2060848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3833968" y="54676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1916832"/>
            <a:ext cx="5616624" cy="4349340"/>
          </a:xfrm>
          <a:prstGeom prst="roundRect">
            <a:avLst>
              <a:gd name="adj" fmla="val 2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798103"/>
            <a:ext cx="2772000" cy="936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536" y="96010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63835" y="94825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86330" y="852656"/>
            <a:ext cx="2705949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86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1068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 x E60		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66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44309" y="124778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1" y="2708928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17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05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B050"/>
        </a:solidFill>
      </a:spPr>
      <a:bodyPr vert="horz" lIns="91440" tIns="45720" rIns="91440" bIns="45720" rtlCol="0" anchor="ctr">
        <a:normAutofit/>
      </a:bodyPr>
      <a:lstStyle>
        <a:defPPr>
          <a:defRPr dirty="0" err="1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1712</Words>
  <Application>Microsoft Office PowerPoint</Application>
  <PresentationFormat>Affichage à l'écran (4:3)</PresentationFormat>
  <Paragraphs>1412</Paragraphs>
  <Slides>179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179</vt:i4>
      </vt:variant>
    </vt:vector>
  </HeadingPairs>
  <TitlesOfParts>
    <vt:vector size="18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A8 x E85</vt:lpstr>
      <vt:lpstr>A8 x E85</vt:lpstr>
      <vt:lpstr>Présentation PowerPoint</vt:lpstr>
      <vt:lpstr>Présentation PowerPoint</vt:lpstr>
      <vt:lpstr>Présentation PowerPoint</vt:lpstr>
      <vt:lpstr>Présentation PowerPoint</vt:lpstr>
      <vt:lpstr>Iasi nord  centru</vt:lpstr>
      <vt:lpstr>Présentation PowerPoint</vt:lpstr>
      <vt:lpstr>Présentation PowerPoint</vt:lpstr>
      <vt:lpstr>Présentation PowerPoint</vt:lpstr>
      <vt:lpstr>Iasi vest</vt:lpstr>
      <vt:lpstr>Présentation PowerPoint</vt:lpstr>
      <vt:lpstr>Présentation PowerPoint</vt:lpstr>
      <vt:lpstr>Présentation PowerPoint</vt:lpstr>
      <vt:lpstr>Podu Iliaiei</vt:lpstr>
      <vt:lpstr>Présentation PowerPoint</vt:lpstr>
      <vt:lpstr>Présentation PowerPoint</vt:lpstr>
      <vt:lpstr>Présentation PowerPoint</vt:lpstr>
      <vt:lpstr>Directie Bacau  </vt:lpstr>
      <vt:lpstr>Directie Târgu Neamt  </vt:lpstr>
      <vt:lpstr>Présentation PowerPoint</vt:lpstr>
      <vt:lpstr>Targu Frumos</vt:lpstr>
      <vt:lpstr>Présentation PowerPoint</vt:lpstr>
      <vt:lpstr>Présentation PowerPoint</vt:lpstr>
      <vt:lpstr>Présentation PowerPoint</vt:lpstr>
      <vt:lpstr>Présentation PowerPoint</vt:lpstr>
      <vt:lpstr>Bacau via DN 28 / DN2  84 km</vt:lpstr>
      <vt:lpstr>Pascani est</vt:lpstr>
      <vt:lpstr>Bacau via DN 28 / DN2  84 km</vt:lpstr>
      <vt:lpstr>Présentation PowerPoint</vt:lpstr>
      <vt:lpstr>Présentation PowerPoint</vt:lpstr>
      <vt:lpstr>Présentation PowerPoint</vt:lpstr>
      <vt:lpstr>Présentation PowerPoint</vt:lpstr>
      <vt:lpstr>Pascani Vest</vt:lpstr>
      <vt:lpstr>Présentation PowerPoint</vt:lpstr>
      <vt:lpstr>Présentation PowerPoint</vt:lpstr>
      <vt:lpstr>Présentation PowerPoint</vt:lpstr>
      <vt:lpstr>Présentation PowerPoint</vt:lpstr>
      <vt:lpstr>Motca</vt:lpstr>
      <vt:lpstr>Présentation PowerPoint</vt:lpstr>
      <vt:lpstr>Présentation PowerPoint</vt:lpstr>
      <vt:lpstr>Présentation PowerPoint</vt:lpstr>
      <vt:lpstr>Présentation PowerPoint</vt:lpstr>
      <vt:lpstr>Targu Neamt A8 x E85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 </vt:lpstr>
      <vt:lpstr>Directie Suceava  </vt:lpstr>
      <vt:lpstr>Directie Târgu Mures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Poiana Teiului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Tulghes</vt:lpstr>
      <vt:lpstr>Présentation PowerPoint</vt:lpstr>
      <vt:lpstr>Présentation PowerPoint</vt:lpstr>
      <vt:lpstr>Présentation PowerPoint</vt:lpstr>
      <vt:lpstr>Présentation PowerPoint</vt:lpstr>
      <vt:lpstr>Ditrau</vt:lpstr>
      <vt:lpstr>Présentation PowerPoint</vt:lpstr>
      <vt:lpstr>Présentation PowerPoint</vt:lpstr>
      <vt:lpstr>Présentation PowerPoint</vt:lpstr>
      <vt:lpstr>Présentation PowerPoint</vt:lpstr>
      <vt:lpstr>Joseni</vt:lpstr>
      <vt:lpstr>Présentation PowerPoint</vt:lpstr>
      <vt:lpstr>Présentation PowerPoint</vt:lpstr>
      <vt:lpstr>Présentation PowerPoint</vt:lpstr>
      <vt:lpstr>Présentation PowerPoint</vt:lpstr>
      <vt:lpstr>Sovata</vt:lpstr>
      <vt:lpstr>Présentation PowerPoint</vt:lpstr>
      <vt:lpstr>Présentation PowerPoint</vt:lpstr>
      <vt:lpstr>Présentation PowerPoint</vt:lpstr>
      <vt:lpstr>Présentation PowerPoint</vt:lpstr>
      <vt:lpstr>Targu Mures nord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Târgu Mures SudCentru E60 x A8     A8 x A3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Brasov</vt:lpstr>
      <vt:lpstr>Directii Cluj Napoca  Arad</vt:lpstr>
      <vt:lpstr>Présentation PowerPoint</vt:lpstr>
      <vt:lpstr>Présentation PowerPoint</vt:lpstr>
      <vt:lpstr>E60    A3 x A8</vt:lpstr>
      <vt:lpstr>Présentation PowerPoint</vt:lpstr>
      <vt:lpstr>Présentation PowerPoint</vt:lpstr>
      <vt:lpstr>Présentation PowerPoint</vt:lpstr>
      <vt:lpstr>Ungheni </vt:lpstr>
      <vt:lpstr>Présentation PowerPoint</vt:lpstr>
      <vt:lpstr>Présentation PowerPoint</vt:lpstr>
      <vt:lpstr>Présentation PowerPoint</vt:lpstr>
      <vt:lpstr>Présentation PowerPoint</vt:lpstr>
      <vt:lpstr>Ogra</vt:lpstr>
      <vt:lpstr>Présentation PowerPoint</vt:lpstr>
      <vt:lpstr>Présentation PowerPoint</vt:lpstr>
      <vt:lpstr>Présentation PowerPoint</vt:lpstr>
      <vt:lpstr>Présentation PowerPoint</vt:lpstr>
      <vt:lpstr>Iernut</vt:lpstr>
      <vt:lpstr>Présentation PowerPoint</vt:lpstr>
      <vt:lpstr>Présentation PowerPoint</vt:lpstr>
      <vt:lpstr>Présentation PowerPoint</vt:lpstr>
      <vt:lpstr>Présentation PowerPoint</vt:lpstr>
      <vt:lpstr>Ludus</vt:lpstr>
      <vt:lpstr>Présentation PowerPoint</vt:lpstr>
      <vt:lpstr>Présentation PowerPoint</vt:lpstr>
      <vt:lpstr>Présentation PowerPoint</vt:lpstr>
      <vt:lpstr>Présentation PowerPoint</vt:lpstr>
      <vt:lpstr>Câmpia Turzii</vt:lpstr>
      <vt:lpstr>Présentation PowerPoint</vt:lpstr>
      <vt:lpstr>Présentation PowerPoint</vt:lpstr>
      <vt:lpstr>Présentation PowerPoint</vt:lpstr>
      <vt:lpstr>Présentation PowerPoint</vt:lpstr>
      <vt:lpstr>Turda   E81 x E60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Cluj Napoca</vt:lpstr>
      <vt:lpstr>Directii  Arad  Sibiu</vt:lpstr>
      <vt:lpstr>Présentation PowerPoint</vt:lpstr>
      <vt:lpstr>Présentation PowerPoint</vt:lpstr>
      <vt:lpstr>E</vt:lpstr>
      <vt:lpstr>Présentation PowerPoint</vt:lpstr>
      <vt:lpstr> </vt:lpstr>
      <vt:lpstr>Aiud</vt:lpstr>
      <vt:lpstr>Présentation PowerPoint</vt:lpstr>
      <vt:lpstr>Présentation PowerPoint</vt:lpstr>
      <vt:lpstr>Présentation PowerPoint</vt:lpstr>
      <vt:lpstr> </vt:lpstr>
      <vt:lpstr>Teius</vt:lpstr>
      <vt:lpstr>Présentation PowerPoint</vt:lpstr>
      <vt:lpstr>Présentation PowerPoint</vt:lpstr>
      <vt:lpstr>Présentation PowerPoint</vt:lpstr>
      <vt:lpstr> </vt:lpstr>
      <vt:lpstr>Alba Iulia nord</vt:lpstr>
      <vt:lpstr>Présentation PowerPoint</vt:lpstr>
      <vt:lpstr>Présentation PowerPoint</vt:lpstr>
      <vt:lpstr>Présentation PowerPoint</vt:lpstr>
      <vt:lpstr>Présentation PowerPoint</vt:lpstr>
      <vt:lpstr> </vt:lpstr>
      <vt:lpstr>Alba Iulia sud</vt:lpstr>
      <vt:lpstr>Présentation PowerPoint</vt:lpstr>
      <vt:lpstr>Présentation PowerPoint</vt:lpstr>
      <vt:lpstr>Présentation PowerPoint</vt:lpstr>
      <vt:lpstr> </vt:lpstr>
      <vt:lpstr>Sebes E81 x E68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230</cp:revision>
  <dcterms:created xsi:type="dcterms:W3CDTF">2015-05-30T12:29:14Z</dcterms:created>
  <dcterms:modified xsi:type="dcterms:W3CDTF">2016-08-29T12:40:42Z</dcterms:modified>
</cp:coreProperties>
</file>