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6"/>
  </p:notesMasterIdLst>
  <p:sldIdLst>
    <p:sldId id="294" r:id="rId2"/>
    <p:sldId id="295" r:id="rId3"/>
    <p:sldId id="256" r:id="rId4"/>
    <p:sldId id="446" r:id="rId5"/>
    <p:sldId id="447" r:id="rId6"/>
    <p:sldId id="448" r:id="rId7"/>
    <p:sldId id="449" r:id="rId8"/>
    <p:sldId id="450" r:id="rId9"/>
    <p:sldId id="456" r:id="rId10"/>
    <p:sldId id="451" r:id="rId11"/>
    <p:sldId id="452" r:id="rId12"/>
    <p:sldId id="459" r:id="rId13"/>
    <p:sldId id="454" r:id="rId14"/>
    <p:sldId id="455" r:id="rId15"/>
    <p:sldId id="457" r:id="rId16"/>
    <p:sldId id="458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285" r:id="rId37"/>
    <p:sldId id="293" r:id="rId38"/>
    <p:sldId id="292" r:id="rId39"/>
    <p:sldId id="479" r:id="rId40"/>
    <p:sldId id="480" r:id="rId41"/>
    <p:sldId id="287" r:id="rId42"/>
    <p:sldId id="289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499" r:id="rId62"/>
    <p:sldId id="500" r:id="rId63"/>
    <p:sldId id="501" r:id="rId64"/>
    <p:sldId id="502" r:id="rId65"/>
    <p:sldId id="503" r:id="rId66"/>
    <p:sldId id="504" r:id="rId67"/>
    <p:sldId id="505" r:id="rId68"/>
    <p:sldId id="506" r:id="rId69"/>
    <p:sldId id="507" r:id="rId70"/>
    <p:sldId id="508" r:id="rId71"/>
    <p:sldId id="509" r:id="rId72"/>
    <p:sldId id="510" r:id="rId73"/>
    <p:sldId id="511" r:id="rId74"/>
    <p:sldId id="512" r:id="rId75"/>
    <p:sldId id="513" r:id="rId76"/>
    <p:sldId id="514" r:id="rId77"/>
    <p:sldId id="515" r:id="rId78"/>
    <p:sldId id="516" r:id="rId79"/>
    <p:sldId id="517" r:id="rId80"/>
    <p:sldId id="518" r:id="rId81"/>
    <p:sldId id="519" r:id="rId82"/>
    <p:sldId id="520" r:id="rId83"/>
    <p:sldId id="521" r:id="rId84"/>
    <p:sldId id="522" r:id="rId85"/>
    <p:sldId id="338" r:id="rId86"/>
    <p:sldId id="523" r:id="rId87"/>
    <p:sldId id="524" r:id="rId88"/>
    <p:sldId id="525" r:id="rId89"/>
    <p:sldId id="526" r:id="rId90"/>
    <p:sldId id="527" r:id="rId91"/>
    <p:sldId id="528" r:id="rId92"/>
    <p:sldId id="529" r:id="rId93"/>
    <p:sldId id="530" r:id="rId94"/>
    <p:sldId id="531" r:id="rId95"/>
    <p:sldId id="532" r:id="rId96"/>
    <p:sldId id="350" r:id="rId97"/>
    <p:sldId id="534" r:id="rId98"/>
    <p:sldId id="535" r:id="rId99"/>
    <p:sldId id="536" r:id="rId100"/>
    <p:sldId id="537" r:id="rId101"/>
    <p:sldId id="538" r:id="rId102"/>
    <p:sldId id="539" r:id="rId103"/>
    <p:sldId id="540" r:id="rId104"/>
    <p:sldId id="541" r:id="rId105"/>
    <p:sldId id="542" r:id="rId106"/>
    <p:sldId id="543" r:id="rId107"/>
    <p:sldId id="544" r:id="rId108"/>
    <p:sldId id="545" r:id="rId109"/>
    <p:sldId id="550" r:id="rId110"/>
    <p:sldId id="546" r:id="rId111"/>
    <p:sldId id="366" r:id="rId112"/>
    <p:sldId id="547" r:id="rId113"/>
    <p:sldId id="548" r:id="rId114"/>
    <p:sldId id="549" r:id="rId115"/>
    <p:sldId id="553" r:id="rId116"/>
    <p:sldId id="551" r:id="rId117"/>
    <p:sldId id="371" r:id="rId118"/>
    <p:sldId id="374" r:id="rId119"/>
    <p:sldId id="372" r:id="rId120"/>
    <p:sldId id="552" r:id="rId121"/>
    <p:sldId id="554" r:id="rId122"/>
    <p:sldId id="555" r:id="rId123"/>
    <p:sldId id="376" r:id="rId124"/>
    <p:sldId id="378" r:id="rId125"/>
    <p:sldId id="380" r:id="rId126"/>
    <p:sldId id="379" r:id="rId127"/>
    <p:sldId id="556" r:id="rId128"/>
    <p:sldId id="558" r:id="rId129"/>
    <p:sldId id="382" r:id="rId130"/>
    <p:sldId id="383" r:id="rId131"/>
    <p:sldId id="557" r:id="rId132"/>
    <p:sldId id="559" r:id="rId133"/>
    <p:sldId id="387" r:id="rId134"/>
    <p:sldId id="560" r:id="rId135"/>
    <p:sldId id="561" r:id="rId136"/>
    <p:sldId id="562" r:id="rId137"/>
    <p:sldId id="563" r:id="rId138"/>
    <p:sldId id="391" r:id="rId139"/>
    <p:sldId id="564" r:id="rId140"/>
    <p:sldId id="565" r:id="rId141"/>
    <p:sldId id="566" r:id="rId142"/>
    <p:sldId id="567" r:id="rId143"/>
    <p:sldId id="395" r:id="rId144"/>
    <p:sldId id="568" r:id="rId145"/>
    <p:sldId id="570" r:id="rId146"/>
    <p:sldId id="571" r:id="rId147"/>
    <p:sldId id="572" r:id="rId148"/>
    <p:sldId id="401" r:id="rId149"/>
    <p:sldId id="573" r:id="rId150"/>
    <p:sldId id="574" r:id="rId151"/>
    <p:sldId id="575" r:id="rId152"/>
    <p:sldId id="576" r:id="rId153"/>
    <p:sldId id="577" r:id="rId154"/>
    <p:sldId id="578" r:id="rId155"/>
    <p:sldId id="579" r:id="rId156"/>
    <p:sldId id="580" r:id="rId157"/>
    <p:sldId id="581" r:id="rId158"/>
    <p:sldId id="411" r:id="rId159"/>
    <p:sldId id="582" r:id="rId160"/>
    <p:sldId id="412" r:id="rId161"/>
    <p:sldId id="583" r:id="rId162"/>
    <p:sldId id="584" r:id="rId163"/>
    <p:sldId id="586" r:id="rId164"/>
    <p:sldId id="587" r:id="rId165"/>
    <p:sldId id="417" r:id="rId166"/>
    <p:sldId id="588" r:id="rId167"/>
    <p:sldId id="589" r:id="rId168"/>
    <p:sldId id="590" r:id="rId169"/>
    <p:sldId id="421" r:id="rId170"/>
    <p:sldId id="591" r:id="rId171"/>
    <p:sldId id="592" r:id="rId172"/>
    <p:sldId id="593" r:id="rId173"/>
    <p:sldId id="425" r:id="rId174"/>
    <p:sldId id="594" r:id="rId175"/>
    <p:sldId id="427" r:id="rId176"/>
    <p:sldId id="598" r:id="rId177"/>
    <p:sldId id="595" r:id="rId178"/>
    <p:sldId id="436" r:id="rId179"/>
    <p:sldId id="431" r:id="rId180"/>
    <p:sldId id="596" r:id="rId181"/>
    <p:sldId id="435" r:id="rId182"/>
    <p:sldId id="597" r:id="rId183"/>
    <p:sldId id="599" r:id="rId184"/>
    <p:sldId id="600" r:id="rId1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12" d="100"/>
          <a:sy n="112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981C-171A-4012-B262-91A7415143D3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4F723-84A2-4462-A37D-5DEFA763F33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9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164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175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36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1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9914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72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092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577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3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31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6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11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57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75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236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634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960B-E9CD-45E1-998F-49B1CA5A4827}" type="datetimeFigureOut">
              <a:rPr lang="fr-CH" smtClean="0"/>
              <a:t>30.08.2016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62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Parcul+National+Ceahlau&amp;client=firefox-b&amp;tbm=isch&amp;tbo=u&amp;source=univ&amp;sa=X&amp;ved=0ahUKEwi16faBxtXOAhXMWywKHfPsDO4QsAQIHQ&amp;biw=1920&amp;bih=932" TargetMode="External"/><Relationship Id="rId2" Type="http://schemas.openxmlformats.org/officeDocument/2006/relationships/hyperlink" Target="https://www.google.ch/search?q=alba+iulia&amp;client=firefox-b&amp;tbm=isch&amp;tbo=u&amp;source=univ&amp;sa=X&amp;ved=0ahUKEwjC9OjYxdXOAhUSKywKHRcBB0oQsAQIHQ&amp;biw=1920&amp;bih=9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search?q=iasi&amp;client=firefox-b&amp;tbm=isch&amp;tbo=u&amp;source=univ&amp;sa=X&amp;ved=0ahUKEwjyyqmrxdXOAhWJDCwKHfd_BGgQsAQIMQ&amp;biw=1920&amp;bih=932" TargetMode="External"/><Relationship Id="rId5" Type="http://schemas.openxmlformats.org/officeDocument/2006/relationships/hyperlink" Target="https://www.google.ch/search?q=manastirea+varatec&amp;client=firefox-b&amp;tbm=isch&amp;tbo=u&amp;source=univ&amp;sa=X&amp;ved=0ahUKEwic2r25xdXOAhUFBywKHeQhCRYQsAQIIA&amp;biw=1920&amp;bih=932" TargetMode="External"/><Relationship Id="rId4" Type="http://schemas.openxmlformats.org/officeDocument/2006/relationships/hyperlink" Target="https://www.google.ch/search?q=manastirea+agapia&amp;client=firefox-b&amp;tbm=isch&amp;tbo=u&amp;source=univ&amp;sa=X&amp;ved=0ahUKEwizmKTJxdXOAhVIjywKHaWjCjQQsAQIIA&amp;biw=1920&amp;bih=932" TargetMode="Externa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173" y="76470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Comentarii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:   DN /  DJ  = ALBASTRU          AUTOSTRADA  =  VERDE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elvetiene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maghiare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austriece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italiene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germane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franceze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spaniole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etc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la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2000 m :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.+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numele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DN / DJ  -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2) la 1000 m :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dubla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sageata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urmatoarea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indicarea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principalelor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DN / DJ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deservite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                                                  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(max.4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3) la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decelerare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rapel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nr.iesirii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deservite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+/- 1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km  DUPA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MARI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aval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nr.european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daca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exista, + nr. national al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autostrazii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(max.5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5) A se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Varsand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Calafat, Siret,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si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localitati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frontiera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489109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 Iulia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492340" y="4293096"/>
            <a:ext cx="5527932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TOATE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panourile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corectat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en angle 14"/>
          <p:cNvCxnSpPr/>
          <p:nvPr/>
        </p:nvCxnSpPr>
        <p:spPr>
          <a:xfrm rot="16200000" flipH="1">
            <a:off x="1737438" y="3352449"/>
            <a:ext cx="1296170" cy="58512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0716" y="246506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488" y="425309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843760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94489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3564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601624" y="2348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529624" y="3560196"/>
            <a:ext cx="972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30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2213" y="255035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4" y="1628800"/>
            <a:ext cx="5652000" cy="2664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601624" y="2348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529624" y="3560196"/>
            <a:ext cx="972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59713" y="479211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64121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96151" y="641211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22004" y="512720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98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7030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209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104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561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463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Borsec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0643" y="34738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95736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84336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270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29736" y="270892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429736" y="19168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Borsec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1" y="219234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198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29736" y="276280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415920" y="201589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72620" y="479315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3051" y="64126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627032" y="64126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58978" y="512720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35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3657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73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141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488062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84864" y="5640453"/>
            <a:ext cx="1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7153075" y="5643240"/>
            <a:ext cx="432000" cy="43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668344" y="5643240"/>
            <a:ext cx="576064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26" name="Picture 2" descr="https://encrypted-tbn1.gstatic.com/images?q=tbn:ANd9GcRqPPWdwz-jqvaI-TIqIgM7EVjJQajBq2XR7XEE1cJRVXoNor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77" y="692696"/>
            <a:ext cx="37791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visitromania.com/_upload/obiective/fullsize/103265439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2" y="3225965"/>
            <a:ext cx="38726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kXUyqxljdd1aCd_kZ0MBUHbTK_Gq_aiVEVUvDcawLA9_cfnQd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12" y="3207728"/>
            <a:ext cx="3757462" cy="23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infopensiuni.ro/cazare-ceahlau/obiective-turistice-ceahlau/parcul-national-ceahlau_4288/poza-4288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3" y="692696"/>
            <a:ext cx="38726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Ciugud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88914" y="3957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23379" y="1961437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23379" y="63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068653" y="63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115379" y="2470232"/>
            <a:ext cx="126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2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427984" y="729301"/>
            <a:ext cx="14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548379" y="328097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7984" y="247511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6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61281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</a:p>
        </p:txBody>
      </p:sp>
    </p:spTree>
    <p:extLst>
      <p:ext uri="{BB962C8B-B14F-4D97-AF65-F5344CB8AC3E}">
        <p14:creationId xmlns:p14="http://schemas.microsoft.com/office/powerpoint/2010/main" val="20771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08" y="44068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217" y="516316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07704" y="247808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268024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99255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2268024" y="4365297"/>
            <a:ext cx="48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043024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494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628800"/>
            <a:ext cx="5616624" cy="4335267"/>
          </a:xfrm>
          <a:prstGeom prst="roundRect">
            <a:avLst>
              <a:gd name="adj" fmla="val 26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18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217" y="516316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07704" y="247808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268024" y="4365297"/>
            <a:ext cx="48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043024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494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628800"/>
            <a:ext cx="5616624" cy="4335267"/>
          </a:xfrm>
          <a:prstGeom prst="roundRect">
            <a:avLst>
              <a:gd name="adj" fmla="val 26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024" y="563109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7262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404978" y="72510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31687" y="601502"/>
            <a:ext cx="2700000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9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6318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51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			   58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6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4" y="4149080"/>
            <a:ext cx="72861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58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88701" y="1268760"/>
            <a:ext cx="3672408" cy="136815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Agapia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601680" y="3154659"/>
            <a:ext cx="18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1906216" y="3156796"/>
            <a:ext cx="612000" cy="720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910715" y="3192796"/>
            <a:ext cx="756000" cy="68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2052" name="Picture 4" descr="https://upload.wikimedia.org/wikipedia/commons/e/ec/Biserica_Agapia_-_SfTre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61" y="764704"/>
            <a:ext cx="3622110" cy="2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793871" y="4293096"/>
            <a:ext cx="3672408" cy="136815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Varatec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edia4.allnumis.com/4083/manastirea-varatic-icoana_4083_096331735588ab0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6796"/>
            <a:ext cx="3655847" cy="26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256211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</a:p>
        </p:txBody>
      </p:sp>
    </p:spTree>
    <p:extLst>
      <p:ext uri="{BB962C8B-B14F-4D97-AF65-F5344CB8AC3E}">
        <p14:creationId xmlns:p14="http://schemas.microsoft.com/office/powerpoint/2010/main" val="3079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020000" cy="27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Bucuresti   Suceava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964" y="2852936"/>
            <a:ext cx="70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15C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0" y="55634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123728" y="5661248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153219" y="18628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88224" y="18081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4618629"/>
            <a:ext cx="5760000" cy="6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19" y="382967"/>
            <a:ext cx="969780" cy="7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09186" y="186285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188640"/>
            <a:ext cx="6876000" cy="2556000"/>
          </a:xfrm>
          <a:prstGeom prst="roundRect">
            <a:avLst>
              <a:gd name="adj" fmla="val 76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2924944"/>
            <a:ext cx="6876000" cy="3456000"/>
          </a:xfrm>
          <a:prstGeom prst="roundRect">
            <a:avLst>
              <a:gd name="adj" fmla="val 31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62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145787"/>
            <a:ext cx="4320000" cy="37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" tIns="180000" anchor="t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r>
              <a:rPr lang="fr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8555" y="1142655"/>
            <a:ext cx="4392000" cy="3815903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DN 15C</a:t>
            </a:r>
          </a:p>
          <a:p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7688782" y="4125403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4963955" y="4347095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611141" y="403711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3600680" y="403711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4788024" y="3045933"/>
            <a:ext cx="3672408" cy="9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4" y="1356547"/>
            <a:ext cx="70883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93680" y="3308880"/>
            <a:ext cx="864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475" y="4935264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460472" y="4935264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1106349" y="5393552"/>
            <a:ext cx="302433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9475" y="1227933"/>
            <a:ext cx="4198941" cy="3636000"/>
          </a:xfrm>
          <a:prstGeom prst="roundRect">
            <a:avLst>
              <a:gd name="adj" fmla="val 48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99992" y="1227933"/>
            <a:ext cx="4248472" cy="3645348"/>
          </a:xfrm>
          <a:prstGeom prst="roundRect">
            <a:avLst>
              <a:gd name="adj" fmla="val 3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68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15C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333012" y="503766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475656" y="227689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43084" y="3789040"/>
            <a:ext cx="3420000" cy="111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2060848"/>
            <a:ext cx="5586904" cy="3816000"/>
          </a:xfrm>
          <a:prstGeom prst="roundRect">
            <a:avLst>
              <a:gd name="adj" fmla="val 3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139952" y="9807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5996" y="11427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4861405" y="114272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202243" y="1014185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8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Ciugud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88914" y="3957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23379" y="1961437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39752" y="2476352"/>
            <a:ext cx="126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2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548379" y="328097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3982" y="247511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24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2526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			  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6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4" y="4149080"/>
            <a:ext cx="72861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44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420000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24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16060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7843562" y="46724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0152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491880" y="39489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6060" y="4164931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64421" y="39525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90152" y="1196752"/>
            <a:ext cx="426582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4832" y="1916832"/>
            <a:ext cx="4176464" cy="3205640"/>
          </a:xfrm>
          <a:prstGeom prst="roundRect">
            <a:avLst>
              <a:gd name="adj" fmla="val 5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44824"/>
            <a:ext cx="4176464" cy="3816000"/>
          </a:xfrm>
          <a:prstGeom prst="roundRect">
            <a:avLst>
              <a:gd name="adj" fmla="val 44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62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90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24661" y="1815516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292352" y="461101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600400"/>
          </a:xfrm>
          <a:prstGeom prst="roundRect">
            <a:avLst>
              <a:gd name="adj" fmla="val 467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04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72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24661" y="260760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4860032" y="1932106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99" y="2492896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636000"/>
          </a:xfrm>
          <a:prstGeom prst="roundRect">
            <a:avLst>
              <a:gd name="adj" fmla="val 42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576000" anchor="ctr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72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Bâlti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724128" y="2394427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355976" y="2060848"/>
            <a:ext cx="82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55976" y="2636912"/>
            <a:ext cx="82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8" y="3284984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51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420000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24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16060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7843562" y="46724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0152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491880" y="39489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6060" y="4164931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64421" y="39525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90152" y="1196752"/>
            <a:ext cx="426582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4832" y="1916832"/>
            <a:ext cx="4176464" cy="3205640"/>
          </a:xfrm>
          <a:prstGeom prst="roundRect">
            <a:avLst>
              <a:gd name="adj" fmla="val 5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44824"/>
            <a:ext cx="4176464" cy="3816000"/>
          </a:xfrm>
          <a:prstGeom prst="roundRect">
            <a:avLst>
              <a:gd name="adj" fmla="val 44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7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326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25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24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0151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>
            <a:off x="6444208" y="4797152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38993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6060" y="4221088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389936" y="243740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haut 13"/>
          <p:cNvSpPr/>
          <p:nvPr/>
        </p:nvSpPr>
        <p:spPr>
          <a:xfrm>
            <a:off x="3491880" y="243740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55419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932040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844824"/>
            <a:ext cx="4248472" cy="2376264"/>
          </a:xfrm>
          <a:prstGeom prst="roundRect">
            <a:avLst>
              <a:gd name="adj" fmla="val 71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844824"/>
            <a:ext cx="4176464" cy="3816008"/>
          </a:xfrm>
          <a:prstGeom prst="roundRect">
            <a:avLst>
              <a:gd name="adj" fmla="val 33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204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66657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40984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25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0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0151" y="4869160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851434" y="226375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38993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Flèche vers le haut 35"/>
          <p:cNvSpPr/>
          <p:nvPr/>
        </p:nvSpPr>
        <p:spPr>
          <a:xfrm>
            <a:off x="412588" y="206084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55419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879496" y="4869160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321803" y="3501008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21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7503" y="1844824"/>
            <a:ext cx="4231389" cy="2412000"/>
          </a:xfrm>
          <a:prstGeom prst="roundRect">
            <a:avLst>
              <a:gd name="adj" fmla="val 89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916832"/>
            <a:ext cx="4176464" cy="2880000"/>
          </a:xfrm>
          <a:prstGeom prst="roundRect">
            <a:avLst>
              <a:gd name="adj" fmla="val 60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100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222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Tarfu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28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04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6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7969" y="495919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06491" y="5247267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Flèche vers le haut 9"/>
          <p:cNvSpPr/>
          <p:nvPr/>
        </p:nvSpPr>
        <p:spPr>
          <a:xfrm>
            <a:off x="1783048" y="5911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49255" y="6194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788024" y="68116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4320480"/>
          </a:xfrm>
          <a:prstGeom prst="roundRect">
            <a:avLst>
              <a:gd name="adj" fmla="val 29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804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5760000" cy="3528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0784" y="294943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907704" y="1916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3384000"/>
          </a:xfrm>
          <a:prstGeom prst="roundRect">
            <a:avLst>
              <a:gd name="adj" fmla="val 29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32856" y="520491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68249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107100" y="682491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395147" y="553948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73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7899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202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38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04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19672" y="220679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4032" y="190079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1436" y="2560196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0116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28887" y="412197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024688" y="439197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024688" y="4111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32322" y="4111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932040" y="59116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776" y="243804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2438045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84784"/>
            <a:ext cx="5616624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69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0116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93053" y="306221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691680" y="18448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776" y="243804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2438045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84784"/>
            <a:ext cx="5616624" cy="2556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55976" y="404664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5773" y="56666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48749" y="55679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8267" y="438121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22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139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					  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33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42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237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26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51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19672" y="220679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52020" y="217079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Ruginoasa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1295" y="446588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110078" y="4535990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763688" y="47667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2240" y="47667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86306" y="190505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3433" y="3469544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68" y="3433544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3816424"/>
          </a:xfrm>
          <a:prstGeom prst="roundRect">
            <a:avLst>
              <a:gd name="adj" fmla="val 46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1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Ruginoasa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365433" y="443703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3707904" y="4539004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6306" y="190505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3433" y="3469544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68" y="3433544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3816424"/>
          </a:xfrm>
          <a:prstGeom prst="roundRect">
            <a:avLst>
              <a:gd name="adj" fmla="val 46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72119" y="463359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2020" y="62535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76056" y="62535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34410" y="496816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27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961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 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20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63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017529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1656" y="2582833"/>
            <a:ext cx="792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Iloaiei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0224" y="50677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559312" y="4365104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121623" y="54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0224" y="5387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721381" y="25649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6623" y="4374811"/>
            <a:ext cx="99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4536504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28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93303" y="484200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559312" y="4365104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1381" y="25649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6623" y="4374811"/>
            <a:ext cx="99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417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711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9919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64224" y="62328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76710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64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 Iulia Nord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0263" y="251092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2895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130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2" y="4019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562297" y="34733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14600" y="215080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0221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5115" y="272690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121623" y="54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0224" y="5387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219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1144" y="6027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3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6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3937" y="259188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919312" y="2047578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183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711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9919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64224" y="62328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76710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4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5905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148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112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2" y="4019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562297" y="34733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720335" y="124572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83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925341" y="5611853"/>
            <a:ext cx="3600000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fintech.camp/helsinki/wp-content/uploads/2016/02/Palas-I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2" y="692696"/>
            <a:ext cx="7776863" cy="47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904656" cy="4500000"/>
          </a:xfrm>
          <a:solidFill>
            <a:srgbClr val="00B050"/>
          </a:solidFill>
        </p:spPr>
        <p:txBody>
          <a:bodyPr lIns="360000" tIns="36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4088" y="1268760"/>
            <a:ext cx="2952328" cy="4500000"/>
          </a:xfrm>
          <a:solidFill>
            <a:srgbClr val="00B050"/>
          </a:solidFill>
        </p:spPr>
        <p:txBody>
          <a:bodyPr lIns="540000" tIns="360000" rIns="360000">
            <a:noAutofit/>
          </a:bodyPr>
          <a:lstStyle/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km</a:t>
            </a:r>
          </a:p>
          <a:p>
            <a:pPr marL="0" indent="0" algn="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km</a:t>
            </a:r>
          </a:p>
          <a:p>
            <a:pPr marL="0" indent="0" algn="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km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2300" y="312738"/>
            <a:ext cx="8172000" cy="900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23" y="3356992"/>
            <a:ext cx="8995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4930310" y="4077072"/>
            <a:ext cx="97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75" y="4747237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184775" y="402698"/>
            <a:ext cx="8064000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5575" y="1340768"/>
            <a:ext cx="8016825" cy="432048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61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204864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7944" y="21381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54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Santimbru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51814" y="3732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54596" y="400254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26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80300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427984" y="2157916"/>
            <a:ext cx="151216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0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6763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 t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Cetatuii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6336" y="505805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75493" y="234885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675493" y="47679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25393" y="47679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275856" y="62558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2" y="624181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18088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595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639493" y="4230581"/>
            <a:ext cx="864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946945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556792"/>
            <a:ext cx="5946945" cy="4302165"/>
          </a:xfrm>
          <a:prstGeom prst="roundRect">
            <a:avLst>
              <a:gd name="adj" fmla="val 34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92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Cetatuii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56017" y="4842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75493" y="234885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18088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595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639493" y="4230581"/>
            <a:ext cx="864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946945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556792"/>
            <a:ext cx="5946945" cy="4176000"/>
          </a:xfrm>
          <a:prstGeom prst="roundRect">
            <a:avLst>
              <a:gd name="adj" fmla="val 34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716016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9407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397064" y="63867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778307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8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4001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  97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2" y="4019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562297" y="34733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720335" y="124572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10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03648" y="219686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8008" y="2196861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2020" y="2196861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648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8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10393" y="52740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66211" y="195210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702464" y="49466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081638" y="48106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275856" y="618061"/>
            <a:ext cx="27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1291" y="1938793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296" y="1948488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6609"/>
            <a:ext cx="828000" cy="5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54459" y="2708920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8903" y="350100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Gradica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5291" y="43651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756464" y="43651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670168" y="4365104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67528" y="404664"/>
            <a:ext cx="6344832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67528" y="1556792"/>
            <a:ext cx="6344832" cy="4518190"/>
          </a:xfrm>
          <a:prstGeom prst="roundRect">
            <a:avLst>
              <a:gd name="adj" fmla="val 28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44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95345" y="4978770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10808" y="195273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1938793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7732" y="1938793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8329" y="2708920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2808" y="350100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Gradica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3304" y="43651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605045" y="43651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349558" y="4365741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67528" y="404664"/>
            <a:ext cx="6344832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67528" y="1556792"/>
            <a:ext cx="5616000" cy="4356000"/>
          </a:xfrm>
          <a:prstGeom prst="roundRect">
            <a:avLst>
              <a:gd name="adj" fmla="val 28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39555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9320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Virage 24"/>
          <p:cNvSpPr/>
          <p:nvPr/>
        </p:nvSpPr>
        <p:spPr>
          <a:xfrm>
            <a:off x="5089676" y="63867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457849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05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0264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19686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4008" y="2127469"/>
            <a:ext cx="23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63469"/>
            <a:ext cx="77929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93128"/>
            <a:ext cx="5940000" cy="21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r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594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41" y="2951947"/>
            <a:ext cx="270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2939287"/>
            <a:ext cx="828000" cy="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91880" y="521093"/>
            <a:ext cx="104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1835696" y="989059"/>
            <a:ext cx="45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590327" y="1005021"/>
            <a:ext cx="45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5566925" y="1966910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53" y="1319036"/>
            <a:ext cx="603744" cy="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droite 15"/>
          <p:cNvSpPr/>
          <p:nvPr/>
        </p:nvSpPr>
        <p:spPr>
          <a:xfrm rot="19500000">
            <a:off x="5624133" y="448199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630168" y="536717"/>
            <a:ext cx="1652629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3"/>
            <a:ext cx="5760640" cy="2016000"/>
          </a:xfrm>
          <a:prstGeom prst="roundRect">
            <a:avLst>
              <a:gd name="adj" fmla="val 89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08920"/>
            <a:ext cx="5760640" cy="2736304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10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5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Santimbru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0702" y="318242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34918" y="2591800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3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457012" y="1972516"/>
            <a:ext cx="151216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594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41" y="2951947"/>
            <a:ext cx="270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2939287"/>
            <a:ext cx="828000" cy="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droite 15"/>
          <p:cNvSpPr/>
          <p:nvPr/>
        </p:nvSpPr>
        <p:spPr>
          <a:xfrm rot="19500000">
            <a:off x="5577832" y="441239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3"/>
            <a:ext cx="5760640" cy="2016000"/>
          </a:xfrm>
          <a:prstGeom prst="roundRect">
            <a:avLst>
              <a:gd name="adj" fmla="val 89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08920"/>
            <a:ext cx="5760640" cy="2556000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72000" y="1628800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179080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99436" y="179467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34291" y="166613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39431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816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67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543127" y="2744728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1" y="3645024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3720335" y="124572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26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427884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934996" y="464891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1864" y="538944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612167" y="420618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04645" y="36233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276927" y="426648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903774" y="2002946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4" y="277180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54816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407" y="3641302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17018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188185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7" y="3623302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83567" y="6021288"/>
            <a:ext cx="7470087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considéré que la route de liaison jusque la DN28 sera réalisée en format autoroutier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= Couleur VERTE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10445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473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3508" y="1895110"/>
            <a:ext cx="4176464" cy="3456384"/>
          </a:xfrm>
          <a:prstGeom prst="roundRect">
            <a:avLst>
              <a:gd name="adj" fmla="val 6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95110"/>
            <a:ext cx="4174734" cy="3816000"/>
          </a:xfrm>
          <a:prstGeom prst="roundRect">
            <a:avLst>
              <a:gd name="adj" fmla="val 39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427884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934996" y="464891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1864" y="538944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612167" y="420618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04645" y="36233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276927" y="426648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903774" y="2002946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4" y="277180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54816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407" y="3641302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17018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188185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7" y="3623302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83567" y="6021288"/>
            <a:ext cx="7470087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considéré que la route de liaison jusque la DN28 sera réalisée en format autoroutier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= Couleur VERTE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10445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473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3508" y="1895110"/>
            <a:ext cx="4176464" cy="3456384"/>
          </a:xfrm>
          <a:prstGeom prst="roundRect">
            <a:avLst>
              <a:gd name="adj" fmla="val 6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95110"/>
            <a:ext cx="4174734" cy="3816000"/>
          </a:xfrm>
          <a:prstGeom prst="roundRect">
            <a:avLst>
              <a:gd name="adj" fmla="val 39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864" y="1016295"/>
            <a:ext cx="432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836711"/>
            <a:ext cx="4320000" cy="900000"/>
          </a:xfrm>
          <a:solidFill>
            <a:srgbClr val="00B050"/>
          </a:solidFill>
        </p:spPr>
        <p:txBody>
          <a:bodyPr lIns="540000" tIns="108000" bIns="144000" anchor="ctr">
            <a:noAutofit/>
          </a:bodyPr>
          <a:lstStyle/>
          <a:p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41650" y="5749448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1864" y="538944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669805" y="424218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04645" y="36233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795281" y="428891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903774" y="2002946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4" y="277180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54816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407" y="3641302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17018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188185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7" y="3623302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èche droite 21"/>
          <p:cNvSpPr/>
          <p:nvPr/>
        </p:nvSpPr>
        <p:spPr>
          <a:xfrm rot="19500000">
            <a:off x="7568815" y="1052504"/>
            <a:ext cx="90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droite 22"/>
          <p:cNvSpPr/>
          <p:nvPr/>
        </p:nvSpPr>
        <p:spPr>
          <a:xfrm rot="19500000">
            <a:off x="7340586" y="4960917"/>
            <a:ext cx="90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052736"/>
            <a:ext cx="4176464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908720"/>
            <a:ext cx="41760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844824"/>
            <a:ext cx="4140000" cy="3492000"/>
          </a:xfrm>
          <a:prstGeom prst="roundRect">
            <a:avLst>
              <a:gd name="adj" fmla="val 63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572000" y="1844824"/>
            <a:ext cx="4176000" cy="3852000"/>
          </a:xfrm>
          <a:prstGeom prst="roundRect">
            <a:avLst>
              <a:gd name="adj" fmla="val 43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0376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204864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249A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0371" y="218686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320000" cy="57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456409"/>
            <a:ext cx="3132368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805277" y="2329431"/>
            <a:ext cx="2520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7699" y="1862172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535726" y="2545431"/>
            <a:ext cx="576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880" y="1440409"/>
            <a:ext cx="288000" cy="43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77" y="2924944"/>
            <a:ext cx="66489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exagone 22"/>
          <p:cNvSpPr/>
          <p:nvPr/>
        </p:nvSpPr>
        <p:spPr>
          <a:xfrm>
            <a:off x="3869968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880" y="1221922"/>
            <a:ext cx="540000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3861048"/>
            <a:ext cx="2232248" cy="6505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8266" y="4893105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4844523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R42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31840" y="836712"/>
            <a:ext cx="4104456" cy="5616624"/>
          </a:xfrm>
          <a:prstGeom prst="roundRect">
            <a:avLst>
              <a:gd name="adj" fmla="val 4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925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7322" y="164680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260000" tIns="540000">
            <a:normAutofit fontScale="90000"/>
          </a:bodyPr>
          <a:lstStyle/>
          <a:p>
            <a:pPr algn="l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7322" y="1700808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R42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R1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75331" y="52740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63688" y="40466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64783" y="43712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325658" y="193619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99" y="883508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4847678" y="32484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065277" y="4393905"/>
            <a:ext cx="828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05" y="3573016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513173"/>
            <a:ext cx="32400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2554371" y="1088506"/>
            <a:ext cx="3240000" cy="53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235436"/>
            <a:ext cx="5580000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763688" y="1972197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249A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1772816"/>
            <a:ext cx="5580000" cy="4356000"/>
          </a:xfrm>
          <a:prstGeom prst="roundRect">
            <a:avLst>
              <a:gd name="adj" fmla="val 47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7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67003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320000" cy="57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456409"/>
            <a:ext cx="3132368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805277" y="2329431"/>
            <a:ext cx="2520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7699" y="1862172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535726" y="2545431"/>
            <a:ext cx="576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880" y="1440409"/>
            <a:ext cx="288000" cy="43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77" y="2924944"/>
            <a:ext cx="66489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exagone 22"/>
          <p:cNvSpPr/>
          <p:nvPr/>
        </p:nvSpPr>
        <p:spPr>
          <a:xfrm>
            <a:off x="3869968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880" y="1221922"/>
            <a:ext cx="540000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3861048"/>
            <a:ext cx="2232248" cy="6505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8266" y="4893105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4844523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R42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31840" y="836712"/>
            <a:ext cx="4104456" cy="5616624"/>
          </a:xfrm>
          <a:prstGeom prst="roundRect">
            <a:avLst>
              <a:gd name="adj" fmla="val 4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6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7322" y="1700808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R42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R1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092834" y="518559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283968" y="195431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012160" y="4408121"/>
            <a:ext cx="79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83" y="3573016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xagone 10"/>
          <p:cNvSpPr/>
          <p:nvPr/>
        </p:nvSpPr>
        <p:spPr>
          <a:xfrm>
            <a:off x="2051720" y="2348880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249A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4176464"/>
          </a:xfrm>
          <a:prstGeom prst="roundRect">
            <a:avLst>
              <a:gd name="adj" fmla="val 57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41571" y="6830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2321" y="8450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151571" y="82354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403862" y="7165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3788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7654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www.google.ch/search?q=alba+iulia&amp;client=firefox-b&amp;tbm=isch&amp;tbo=u&amp;source=univ&amp;sa=X&amp;ved=0ahUKEwjC9OjYxdXOAhUSKywKHRcBB0oQsAQIHQ&amp;biw=1920&amp;bih=932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Ceahlau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www.google.ch/search?q=Parcul+National+Ceahlau&amp;client=firefox-b&amp;tbm=isch&amp;tbo=u&amp;source=univ&amp;sa=X&amp;ved=0ahUKEwi16faBxtXOAhXMWywKHfPsDO4QsAQIHQ&amp;biw=1920&amp;bih=932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Agapia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www.google.ch/search?q=manastirea+agapia&amp;client=firefox-b&amp;tbm=isch&amp;tbo=u&amp;source=univ&amp;sa=X&amp;ved=0ahUKEwizmKTJxdXOAhVIjywKHaWjCjQQsAQIIA&amp;biw=1920&amp;bih=932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Varatec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www.google.ch/search?q=manastirea+varatec&amp;client=firefox-b&amp;tbm=isch&amp;tbo=u&amp;source=univ&amp;sa=X&amp;ved=0ahUKEwic2r25xdXOAhUFBywKHeQhCRYQsAQIIA&amp;biw=1920&amp;bih=932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Iasi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www.google.ch/search?q=iasi&amp;client=firefox-b&amp;tbm=isch&amp;tbo=u&amp;source=univ&amp;sa=X&amp;ved=0ahUKEwjyyqmrxdXOAhWJDCwKHfd_BGgQsAQIMQ&amp;biw=1920&amp;bih=932</a:t>
            </a: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43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07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					  29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25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52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7589" y="1772816"/>
            <a:ext cx="8640960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sz="12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Commentaire</a:t>
            </a:r>
            <a:r>
              <a:rPr lang="fr-CH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 DN / DJ = BLEU         AUTOROUTE = VERT    </a:t>
            </a:r>
          </a:p>
          <a:p>
            <a:r>
              <a:rPr lang="fr-CH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utilisées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principes généraux Suisses + applications hongroises, belges, autrichiennes, italiennes, allemandes, espagnoles, …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2.000 m1, N° + NOM de la sortie vers DN / DJ =&gt; bleu ( en Suisse, le panneau 1 est placé à 1.000 m1 avant début de la 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de décélération )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à 1.000 m1, double flèche verticale, nom de la prochaine sortie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autoroute + éventuellement autre donnée utile =&gt; vert</a:t>
            </a:r>
          </a:p>
          <a:p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+ indications des principales destinations DN / DJ desservies par la sortie =&gt; bleu ( max 4 ) ( en Suisse, panneau à 500 m1 )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Au DEBUT de la zone de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décélération, rappel n° de sortie + principales destinations desservies =&gt; bleu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+/- 1 km APRES la sortie, principales GRANDES destinations en aval de l’autoroute +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n°Européen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si il existe ) + n° national</a:t>
            </a:r>
          </a:p>
          <a:p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 l’autoroute =&gt; vert ( max 5 ). 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 Exclusions absolues des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Varsand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Calafat, Siret,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autres villages frontières.</a:t>
            </a:r>
          </a:p>
          <a:p>
            <a:r>
              <a:rPr lang="fr-CH" sz="1000" dirty="0" smtClean="0">
                <a:solidFill>
                  <a:schemeClr val="tx1"/>
                </a:solidFill>
              </a:rPr>
              <a:t>      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pratique rencontrée uniquement en Roumanie`)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98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45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22719" y="410156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84937" y="1916832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26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80300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45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13939" y="313180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060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044982" y="32913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79877" y="2043763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70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82581" y="314426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0068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718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70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Ciumbrud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26572" y="345349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84937" y="1916832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26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80300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73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31937" y="2763487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1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Ciumbrud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0473" y="32913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61290" y="2043763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55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480877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1454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39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			  28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5672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92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A8</a:t>
            </a:r>
          </a:p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u="sng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Variante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: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Sebes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 Turda 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Targu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-Mures 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Târgu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Neamt</a:t>
            </a:r>
            <a:r>
              <a:rPr lang="fr-CH" i="1" dirty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Iasi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4" y="1988840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0597" y="4851128"/>
            <a:ext cx="252028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3 – Update 07.07.2016 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67656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5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5496" y="22834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Razboieni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2709" y="497458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800000"/>
          </a:xfrm>
          <a:prstGeom prst="rect">
            <a:avLst/>
          </a:prstGeom>
          <a:solidFill>
            <a:srgbClr val="00B050"/>
          </a:solidFill>
        </p:spPr>
        <p:txBody>
          <a:bodyPr vert="horz" lIns="1080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A3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287997" y="811095"/>
            <a:ext cx="504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584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55492"/>
            <a:ext cx="5580000" cy="34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87997" y="367255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58" y="991055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vers le haut 15"/>
          <p:cNvSpPr/>
          <p:nvPr/>
        </p:nvSpPr>
        <p:spPr>
          <a:xfrm>
            <a:off x="5956434" y="800768"/>
            <a:ext cx="504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475656" y="2661071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77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5496" y="22834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Razboieni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2709" y="497458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584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55492"/>
            <a:ext cx="5580000" cy="34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87997" y="367255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475656" y="2661071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995936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81129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4860032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040812" y="1395264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52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3864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70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			  13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5672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8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94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441649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384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5580325"/>
            <a:ext cx="6840000" cy="9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Iesirile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urmatoare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Turda si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56100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88639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744618" y="430553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80892" y="5263612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54198" y="5247328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droite 17"/>
          <p:cNvSpPr/>
          <p:nvPr/>
        </p:nvSpPr>
        <p:spPr>
          <a:xfrm rot="-2700000">
            <a:off x="7667747" y="427668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Hexagone 19"/>
          <p:cNvSpPr/>
          <p:nvPr/>
        </p:nvSpPr>
        <p:spPr>
          <a:xfrm>
            <a:off x="745524" y="357535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500228" y="3485357"/>
            <a:ext cx="2376000" cy="5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08" y="3512599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196752"/>
            <a:ext cx="428409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79512" y="1916832"/>
            <a:ext cx="4248000" cy="3221426"/>
          </a:xfrm>
          <a:prstGeom prst="roundRect">
            <a:avLst>
              <a:gd name="adj" fmla="val 56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80" cy="3221426"/>
          </a:xfrm>
          <a:prstGeom prst="roundRect">
            <a:avLst>
              <a:gd name="adj" fmla="val 40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60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12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Oradea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6120000" cy="3960000"/>
          </a:xfrm>
          <a:solidFill>
            <a:srgbClr val="00B050"/>
          </a:solidFill>
        </p:spPr>
        <p:txBody>
          <a:bodyPr lIns="1224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- Lemberg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084112" y="2544656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1187624" y="2340504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5897491" y="186624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932040" y="254440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971600" y="620688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971600" y="1556792"/>
            <a:ext cx="5976664" cy="3744416"/>
          </a:xfrm>
          <a:prstGeom prst="roundRect">
            <a:avLst>
              <a:gd name="adj" fmla="val 42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679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980" y="548680"/>
            <a:ext cx="612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99" y="1490280"/>
            <a:ext cx="6156000" cy="3780000"/>
          </a:xfrm>
          <a:solidFill>
            <a:srgbClr val="00B050"/>
          </a:solidFill>
        </p:spPr>
        <p:txBody>
          <a:bodyPr lIns="1440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900000">
            <a:off x="5945432" y="2380498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 rot="900000">
            <a:off x="1480935" y="2237207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4860032" y="188015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860032" y="247982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43608" y="620688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043608" y="1556792"/>
            <a:ext cx="5976664" cy="3636000"/>
          </a:xfrm>
          <a:prstGeom prst="roundRect">
            <a:avLst>
              <a:gd name="adj" fmla="val 44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441649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384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5580325"/>
            <a:ext cx="6840000" cy="9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Iesirile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urmatoare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Turda si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56100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88639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744618" y="430553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80892" y="5263612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54198" y="5247328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droite 17"/>
          <p:cNvSpPr/>
          <p:nvPr/>
        </p:nvSpPr>
        <p:spPr>
          <a:xfrm rot="-2700000">
            <a:off x="7667747" y="427668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Hexagone 19"/>
          <p:cNvSpPr/>
          <p:nvPr/>
        </p:nvSpPr>
        <p:spPr>
          <a:xfrm>
            <a:off x="745524" y="357535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500228" y="3485357"/>
            <a:ext cx="2376000" cy="5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08" y="3512599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196752"/>
            <a:ext cx="428409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79512" y="1916832"/>
            <a:ext cx="4248000" cy="3221426"/>
          </a:xfrm>
          <a:prstGeom prst="roundRect">
            <a:avLst>
              <a:gd name="adj" fmla="val 56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80" cy="3221426"/>
          </a:xfrm>
          <a:prstGeom prst="roundRect">
            <a:avLst>
              <a:gd name="adj" fmla="val 40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20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96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9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52000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564904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051720" y="5013176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Deva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A1b panel 113</a:t>
            </a:r>
          </a:p>
        </p:txBody>
      </p:sp>
    </p:spTree>
    <p:extLst>
      <p:ext uri="{BB962C8B-B14F-4D97-AF65-F5344CB8AC3E}">
        <p14:creationId xmlns:p14="http://schemas.microsoft.com/office/powerpoint/2010/main" val="30977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149987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07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603" y="620688"/>
            <a:ext cx="4400228" cy="720000"/>
          </a:xfrm>
          <a:solidFill>
            <a:srgbClr val="00B050"/>
          </a:solidFill>
        </p:spPr>
        <p:txBody>
          <a:bodyPr tIns="108000" bIns="144000" anchor="ctr">
            <a:normAutofit fontScale="92500" lnSpcReduction="10000"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0139" y="1412776"/>
            <a:ext cx="4392488" cy="32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Nord</a:t>
            </a: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62205" y="620688"/>
            <a:ext cx="4441649" cy="720000"/>
          </a:xfrm>
          <a:solidFill>
            <a:srgbClr val="00B050"/>
          </a:solidFill>
        </p:spPr>
        <p:txBody>
          <a:bodyPr tIns="108000" bIns="144000" anchor="ctr">
            <a:normAutofit fontScale="92500" lnSpcReduction="10000"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6198" y="1412776"/>
            <a:ext cx="4428000" cy="32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115616" y="5877328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74184" y="211250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91993" y="210289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5254202" y="367984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97525" y="3907083"/>
            <a:ext cx="2412000" cy="5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000" y="4660626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22481" y="4653136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droite 17"/>
          <p:cNvSpPr/>
          <p:nvPr/>
        </p:nvSpPr>
        <p:spPr>
          <a:xfrm rot="-2700000">
            <a:off x="7513879" y="3743080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134309" y="4660626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644192" y="4654100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 rot="3600000">
            <a:off x="3721677" y="376371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71648" y="3650159"/>
            <a:ext cx="4464000" cy="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Hexagone 21"/>
          <p:cNvSpPr/>
          <p:nvPr/>
        </p:nvSpPr>
        <p:spPr>
          <a:xfrm>
            <a:off x="235851" y="3981854"/>
            <a:ext cx="576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3648" y="3943966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9754" y="2970602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1753" y="692696"/>
            <a:ext cx="4284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192" y="692696"/>
            <a:ext cx="424828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91753" y="1484784"/>
            <a:ext cx="4248000" cy="2088232"/>
          </a:xfrm>
          <a:prstGeom prst="roundRect">
            <a:avLst>
              <a:gd name="adj" fmla="val 85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644192" y="1484784"/>
            <a:ext cx="4320000" cy="3091023"/>
          </a:xfrm>
          <a:prstGeom prst="roundRect">
            <a:avLst>
              <a:gd name="adj" fmla="val 48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84142" y="3778865"/>
            <a:ext cx="4239012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21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2411760" y="2348880"/>
            <a:ext cx="5040000" cy="16200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e 2"/>
          <p:cNvSpPr/>
          <p:nvPr/>
        </p:nvSpPr>
        <p:spPr>
          <a:xfrm>
            <a:off x="2555776" y="3338984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59632" y="5013176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</a:t>
            </a:r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8571" y="3243808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2486803" y="2390883"/>
            <a:ext cx="4896544" cy="1512168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334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2129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 235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 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12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6084168" y="1217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17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79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690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3808" y="69270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3808" y="184500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61923" y="411684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843808" y="90624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51923" y="87307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59843" y="238660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183725" y="328568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1923" y="3218463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764704"/>
            <a:ext cx="5576857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916832"/>
            <a:ext cx="5504849" cy="3096344"/>
          </a:xfrm>
          <a:prstGeom prst="roundRect">
            <a:avLst>
              <a:gd name="adj" fmla="val 52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2840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2644" y="36362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55494" y="210695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9228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2055494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2807936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5949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62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44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1771" y="1124744"/>
            <a:ext cx="3924000" cy="648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E68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1809000"/>
            <a:ext cx="3924000" cy="324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5541" y="1124744"/>
            <a:ext cx="3924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992" y="1809000"/>
            <a:ext cx="3924000" cy="324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028384" y="508518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600000">
            <a:off x="7327495" y="392476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539592" y="508518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571127" y="415825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097109" y="348090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35759" y="3444908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899592" y="415825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611560" y="1196752"/>
            <a:ext cx="367240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572000" y="1196752"/>
            <a:ext cx="3732915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1844824"/>
            <a:ext cx="3744416" cy="3099788"/>
          </a:xfrm>
          <a:prstGeom prst="roundRect">
            <a:avLst>
              <a:gd name="adj" fmla="val 6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1844824"/>
            <a:ext cx="3732915" cy="3099788"/>
          </a:xfrm>
          <a:prstGeom prst="roundRect">
            <a:avLst>
              <a:gd name="adj" fmla="val 63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013461" y="5805184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Deva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A1b panel 114</a:t>
            </a:r>
          </a:p>
        </p:txBody>
      </p:sp>
    </p:spTree>
    <p:extLst>
      <p:ext uri="{BB962C8B-B14F-4D97-AF65-F5344CB8AC3E}">
        <p14:creationId xmlns:p14="http://schemas.microsoft.com/office/powerpoint/2010/main" val="1343056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562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41377" y="354588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32053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4199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7512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39375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6994" y="243875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187220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38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148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41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29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098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45003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33065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48483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3456384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8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84375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5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30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9826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31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49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40" y="220486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5940152" y="2577826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051720" y="5013176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A1a panel 171</a:t>
            </a:r>
          </a:p>
        </p:txBody>
      </p:sp>
    </p:spTree>
    <p:extLst>
      <p:ext uri="{BB962C8B-B14F-4D97-AF65-F5344CB8AC3E}">
        <p14:creationId xmlns:p14="http://schemas.microsoft.com/office/powerpoint/2010/main" val="7041431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685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4728" y="548680"/>
            <a:ext cx="612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120000" cy="2736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35620" y="395754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549444" y="93652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72736" y="94449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99444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1394492"/>
            <a:ext cx="385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6523"/>
            <a:ext cx="706511" cy="5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620688"/>
            <a:ext cx="5976664" cy="1476000"/>
          </a:xfrm>
          <a:prstGeom prst="roundRect">
            <a:avLst>
              <a:gd name="adj" fmla="val 103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76872"/>
            <a:ext cx="5976000" cy="2592288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3272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93453" y="25377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67744" y="268643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01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206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22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16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767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612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44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1720" y="81707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214309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880667" y="709076"/>
            <a:ext cx="5981773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94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830925" y="921173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13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371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1105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57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36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216024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476672"/>
            <a:ext cx="4400228" cy="90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A1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429363"/>
            <a:ext cx="4392488" cy="3040874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68349" y="476671"/>
            <a:ext cx="4464496" cy="90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81   A8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6101" y="1434029"/>
            <a:ext cx="4464495" cy="23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Sud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53366" y="1642554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33259" y="1615234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13211" y="3483810"/>
            <a:ext cx="3240360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03" y="4476709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325571" y="3789040"/>
            <a:ext cx="36000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>
            <a:off x="4789164" y="1558838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314736" y="3663854"/>
            <a:ext cx="144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3" y="2752642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6427" y="4472030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789164" y="3789040"/>
            <a:ext cx="36000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Flèche vers le haut 21"/>
          <p:cNvSpPr/>
          <p:nvPr/>
        </p:nvSpPr>
        <p:spPr>
          <a:xfrm>
            <a:off x="8388303" y="1642554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548680"/>
            <a:ext cx="42480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09164" y="548680"/>
            <a:ext cx="436808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484784"/>
            <a:ext cx="4248000" cy="2880320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609164" y="1484784"/>
            <a:ext cx="4368084" cy="2179070"/>
          </a:xfrm>
          <a:prstGeom prst="roundRect">
            <a:avLst>
              <a:gd name="adj" fmla="val 61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2051720" y="5013176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A1a panel 172</a:t>
            </a:r>
          </a:p>
        </p:txBody>
      </p:sp>
    </p:spTree>
    <p:extLst>
      <p:ext uri="{BB962C8B-B14F-4D97-AF65-F5344CB8AC3E}">
        <p14:creationId xmlns:p14="http://schemas.microsoft.com/office/powerpoint/2010/main" val="32486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63688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7944" y="272695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0371" y="272695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48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Sud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8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296000" tIns="432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21584" y="460973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17664" y="685451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126297" y="66815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47664" y="2360673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578805" y="37922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4355" y="207665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2377" y="3679539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42" y="3679539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60326" y="2716947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4128" y="512696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09" y="112474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00000" cy="1296064"/>
          </a:xfrm>
          <a:prstGeom prst="roundRect">
            <a:avLst>
              <a:gd name="adj" fmla="val 123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6300000" cy="3600400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6804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36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77626" y="267133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36797" y="2348880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293223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7617" y="3818682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2682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36704" cy="1296144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000" cy="2736000"/>
          </a:xfrm>
          <a:prstGeom prst="roundRect">
            <a:avLst>
              <a:gd name="adj" fmla="val 43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75093" y="90872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7556" y="103885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076120" y="103885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27984" y="992930"/>
            <a:ext cx="2664000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003617" y="2932237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2074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4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Ordorheiu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47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  38 km</a:t>
            </a:r>
            <a:endParaRPr lang="fr-CH" sz="5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			  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2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12" y="5487963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69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Corunca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924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6422216" y="441135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467544" y="490297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28498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4329603" y="452979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159688" y="487054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8095935" y="445029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3799395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3799395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799395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5360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7310" y="1636006"/>
            <a:ext cx="5760000" cy="4464000"/>
          </a:xfrm>
          <a:solidFill>
            <a:srgbClr val="00B050"/>
          </a:solidFill>
        </p:spPr>
        <p:txBody>
          <a:bodyPr lIns="198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1200000">
            <a:off x="5922224" y="2656348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200000">
            <a:off x="2393832" y="2601045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691680" y="1700808"/>
            <a:ext cx="5544616" cy="432048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1921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 Suceava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696" y="1700808"/>
            <a:ext cx="5760000" cy="4320000"/>
          </a:xfrm>
          <a:solidFill>
            <a:srgbClr val="00B050"/>
          </a:solidFill>
        </p:spPr>
        <p:txBody>
          <a:bodyPr lIns="1080000" tIns="144000" rIns="72000">
            <a:noAutofit/>
          </a:bodyPr>
          <a:lstStyle/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pPr marL="400050" lvl="1" indent="0">
              <a:buNone/>
            </a:pPr>
            <a:endParaRPr lang="fr-CH" sz="44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682197" y="2649736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00003" y="2636912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436096" y="1970864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424808" y="2852936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836712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7704" y="1772816"/>
            <a:ext cx="5616624" cy="4176000"/>
          </a:xfrm>
          <a:prstGeom prst="roundRect">
            <a:avLst>
              <a:gd name="adj" fmla="val 59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924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6422216" y="441135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467544" y="490297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28498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4329603" y="452979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159688" y="487054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8095935" y="445029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3799395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3799395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799395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9410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144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					  42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38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47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Corunca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72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42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288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288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879" y="5244955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444363" y="4710532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6614516" y="3401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548057" y="434088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15829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vers le haut 32"/>
          <p:cNvSpPr/>
          <p:nvPr/>
        </p:nvSpPr>
        <p:spPr>
          <a:xfrm>
            <a:off x="2139334" y="434088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2736000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2736000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312000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4287484" y="381072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7808651" y="3401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2201650" y="5244955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8299707" y="4700887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5551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4451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325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       281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6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91317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207880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692756"/>
            <a:ext cx="5760000" cy="1080000"/>
          </a:xfrm>
          <a:solidFill>
            <a:srgbClr val="00B05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Sângeorgiu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Mures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0767" y="541364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89694" y="908720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858127" y="903205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170768" y="4413768"/>
            <a:ext cx="41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8" y="206084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223694" y="546764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434934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529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Sângeorgiu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Mures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0767" y="541364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170768" y="4413768"/>
            <a:ext cx="41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8" y="206084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3833968" y="546764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434934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798103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536" y="96010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63835" y="94825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86330" y="852656"/>
            <a:ext cx="2705949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8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8187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3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314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270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211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			 106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76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8988" y="2261363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</a:p>
        </p:txBody>
      </p:sp>
    </p:spTree>
    <p:extLst>
      <p:ext uri="{BB962C8B-B14F-4D97-AF65-F5344CB8AC3E}">
        <p14:creationId xmlns:p14="http://schemas.microsoft.com/office/powerpoint/2010/main" val="3620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s://upload.wikimedia.org/wikipedia/commons/thumb/8/88/Cetatea_Alba_Iulia_din_aer_toamna.jpg/280px-Cetatea_Alba_Iulia_din_aer_toam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5"/>
            <a:ext cx="4032447" cy="23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proart21.com/biserici/COMPONENTE/CATEDRALA_ALBA/CATEDRALA-DE-SUS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3140968"/>
            <a:ext cx="36790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lilisor.net/wp-content/uploads/2011/06/intrare-in-cetatea-alba-i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675019"/>
            <a:ext cx="3700940" cy="23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e/e4/Alba_Iulia_-_Muzeul_Unir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02759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692756"/>
            <a:ext cx="5760000" cy="1080000"/>
          </a:xfrm>
          <a:solidFill>
            <a:srgbClr val="00B05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12402" y="445564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89694" y="908720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858127" y="903205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345600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989694" y="219579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989694" y="3153603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08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77028" y="266140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255600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52243" y="222604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052243" y="3194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24389" y="83671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2020" y="998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4997967" y="998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86680" y="87016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92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1079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3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276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223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			   59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</a:p>
        </p:txBody>
      </p:sp>
    </p:spTree>
    <p:extLst>
      <p:ext uri="{BB962C8B-B14F-4D97-AF65-F5344CB8AC3E}">
        <p14:creationId xmlns:p14="http://schemas.microsoft.com/office/powerpoint/2010/main" val="1263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7445" y="1544277"/>
            <a:ext cx="5760000" cy="464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474227" y="534608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411760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843760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94489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95736" y="345044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6429" y="4098991"/>
            <a:ext cx="5220000" cy="104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Ardelean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450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43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8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449138" y="260153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816429" y="263693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816429" y="183008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16429" y="350105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6429" y="4098991"/>
            <a:ext cx="5220000" cy="104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Ardelean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6336704" cy="3636000"/>
          </a:xfrm>
          <a:prstGeom prst="roundRect">
            <a:avLst>
              <a:gd name="adj" fmla="val 36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040360" y="575615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4088" y="76470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52120" y="764704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102651" y="591808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97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5504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225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118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501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215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105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1975</Words>
  <Application>Microsoft Office PowerPoint</Application>
  <PresentationFormat>Affichage à l'écran (4:3)</PresentationFormat>
  <Paragraphs>1462</Paragraphs>
  <Slides>184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184</vt:i4>
      </vt:variant>
    </vt:vector>
  </HeadingPairs>
  <TitlesOfParts>
    <vt:vector size="18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E81 x E68</vt:lpstr>
      <vt:lpstr>Présentation PowerPoint</vt:lpstr>
      <vt:lpstr>Présentation PowerPoint</vt:lpstr>
      <vt:lpstr> </vt:lpstr>
      <vt:lpstr>Alba Iulia Nord</vt:lpstr>
      <vt:lpstr>Présentation PowerPoint</vt:lpstr>
      <vt:lpstr>Présentation PowerPoint</vt:lpstr>
      <vt:lpstr>Présentation PowerPoint</vt:lpstr>
      <vt:lpstr> </vt:lpstr>
      <vt:lpstr>Teius</vt:lpstr>
      <vt:lpstr>Présentation PowerPoint</vt:lpstr>
      <vt:lpstr>Présentation PowerPoint</vt:lpstr>
      <vt:lpstr>Présentation PowerPoint</vt:lpstr>
      <vt:lpstr> </vt:lpstr>
      <vt:lpstr>Aiud</vt:lpstr>
      <vt:lpstr>Présentation PowerPoint</vt:lpstr>
      <vt:lpstr>Présentation PowerPoint</vt:lpstr>
      <vt:lpstr>Présentation PowerPoint</vt:lpstr>
      <vt:lpstr> </vt:lpstr>
      <vt:lpstr>Unirea</vt:lpstr>
      <vt:lpstr>Présentation PowerPoint</vt:lpstr>
      <vt:lpstr>Présentation PowerPoint</vt:lpstr>
      <vt:lpstr>Présentation PowerPoint</vt:lpstr>
      <vt:lpstr> </vt:lpstr>
      <vt:lpstr>E81 x E60 A8 x A3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Oradea</vt:lpstr>
      <vt:lpstr>Directie Iasi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Ludus</vt:lpstr>
      <vt:lpstr>Présentation PowerPoint</vt:lpstr>
      <vt:lpstr>Présentation PowerPoint</vt:lpstr>
      <vt:lpstr>Présentation PowerPoint</vt:lpstr>
      <vt:lpstr>Présentation PowerPoint</vt:lpstr>
      <vt:lpstr>Iernut</vt:lpstr>
      <vt:lpstr>Présentation PowerPoint</vt:lpstr>
      <vt:lpstr>Présentation PowerPoint</vt:lpstr>
      <vt:lpstr>Présentation PowerPoint</vt:lpstr>
      <vt:lpstr>Présentation PowerPoint</vt:lpstr>
      <vt:lpstr>Ogra</vt:lpstr>
      <vt:lpstr>Présentation PowerPoint</vt:lpstr>
      <vt:lpstr>Présentation PowerPoint</vt:lpstr>
      <vt:lpstr>Présentation PowerPoint</vt:lpstr>
      <vt:lpstr>Présentation PowerPoint</vt:lpstr>
      <vt:lpstr>Ungheni </vt:lpstr>
      <vt:lpstr>Présentation PowerPoint</vt:lpstr>
      <vt:lpstr>Présentation PowerPoint</vt:lpstr>
      <vt:lpstr>Présentation PowerPoint</vt:lpstr>
      <vt:lpstr>Présentation PowerPoint</vt:lpstr>
      <vt:lpstr>Targu Mures Vest</vt:lpstr>
      <vt:lpstr>Présentation PowerPoint</vt:lpstr>
      <vt:lpstr>Présentation PowerPoint</vt:lpstr>
      <vt:lpstr>Présentation PowerPoint</vt:lpstr>
      <vt:lpstr>Présentation PowerPoint</vt:lpstr>
      <vt:lpstr>Targu Mures Sud A3 x A8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Brasov</vt:lpstr>
      <vt:lpstr>Directii Iasi Suceava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Sovata</vt:lpstr>
      <vt:lpstr>Présentation PowerPoint</vt:lpstr>
      <vt:lpstr>Présentation PowerPoint</vt:lpstr>
      <vt:lpstr>Présentation PowerPoint</vt:lpstr>
      <vt:lpstr>Présentation PowerPoint</vt:lpstr>
      <vt:lpstr>Joseni</vt:lpstr>
      <vt:lpstr>Présentation PowerPoint</vt:lpstr>
      <vt:lpstr>Présentation PowerPoint</vt:lpstr>
      <vt:lpstr>Présentation PowerPoint</vt:lpstr>
      <vt:lpstr>Présentation PowerPoint</vt:lpstr>
      <vt:lpstr>Ditrau</vt:lpstr>
      <vt:lpstr>Présentation PowerPoint</vt:lpstr>
      <vt:lpstr>Présentation PowerPoint</vt:lpstr>
      <vt:lpstr>Présentation PowerPoint</vt:lpstr>
      <vt:lpstr>Présentation PowerPoint</vt:lpstr>
      <vt:lpstr>Tulghes</vt:lpstr>
      <vt:lpstr>Présentation PowerPoint</vt:lpstr>
      <vt:lpstr>Présentation PowerPoint</vt:lpstr>
      <vt:lpstr>Présentation PowerPoint</vt:lpstr>
      <vt:lpstr>Présentation PowerPoint</vt:lpstr>
      <vt:lpstr>Poiana Teiului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Targu Neamt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A8 x E85 Iasi   Bucuresti   Suceava Targu Neamt Est</vt:lpstr>
      <vt:lpstr>A8 x E85 Iasi   Suceava Bucuresti  Targu Neamt Est  1000 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 </vt:lpstr>
      <vt:lpstr>Directie Suceava  </vt:lpstr>
      <vt:lpstr>Directie Iasi  </vt:lpstr>
      <vt:lpstr>Présentation PowerPoint</vt:lpstr>
      <vt:lpstr>Présentation PowerPoint</vt:lpstr>
      <vt:lpstr>Présentation PowerPoint</vt:lpstr>
      <vt:lpstr>A8 x E85</vt:lpstr>
      <vt:lpstr>Présentation PowerPoint</vt:lpstr>
      <vt:lpstr>Présentation PowerPoint</vt:lpstr>
      <vt:lpstr>Pascani Vest</vt:lpstr>
      <vt:lpstr>Présentation PowerPoint</vt:lpstr>
      <vt:lpstr>Présentation PowerPoint</vt:lpstr>
      <vt:lpstr>Présentation PowerPoint</vt:lpstr>
      <vt:lpstr>Présentation PowerPoint</vt:lpstr>
      <vt:lpstr>Pascani Est</vt:lpstr>
      <vt:lpstr>Présentation PowerPoint</vt:lpstr>
      <vt:lpstr>Présentation PowerPoint</vt:lpstr>
      <vt:lpstr>Présentation PowerPoint</vt:lpstr>
      <vt:lpstr>Présentation PowerPoint</vt:lpstr>
      <vt:lpstr>Targu Frumos</vt:lpstr>
      <vt:lpstr>Présentation PowerPoint</vt:lpstr>
      <vt:lpstr>Présentation PowerPoint</vt:lpstr>
      <vt:lpstr>Présentation PowerPoint</vt:lpstr>
      <vt:lpstr>Présentation PowerPoint</vt:lpstr>
      <vt:lpstr>Podu Iloaiei</vt:lpstr>
      <vt:lpstr>Présentation PowerPoint</vt:lpstr>
      <vt:lpstr>Présentation PowerPoint</vt:lpstr>
      <vt:lpstr>Présentation PowerPoint</vt:lpstr>
      <vt:lpstr>Présentation PowerPoint</vt:lpstr>
      <vt:lpstr>Iasi Vest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Iasi Nord   Centru</vt:lpstr>
      <vt:lpstr>Présentation PowerPoint</vt:lpstr>
      <vt:lpstr>Présentation PowerPoint</vt:lpstr>
      <vt:lpstr>Présentation PowerPoint</vt:lpstr>
      <vt:lpstr>Présentation PowerPoint</vt:lpstr>
      <vt:lpstr>Iasi Aeroportul</vt:lpstr>
      <vt:lpstr>Présentation PowerPoint</vt:lpstr>
      <vt:lpstr>Présentation PowerPoint</vt:lpstr>
      <vt:lpstr>Présentation PowerPoint</vt:lpstr>
      <vt:lpstr>Iasi Est  Dancu Ungheni Chisinau</vt:lpstr>
      <vt:lpstr>Présentation PowerPoint</vt:lpstr>
      <vt:lpstr>Présentation PowerPoint</vt:lpstr>
      <vt:lpstr>Présentation PowerPoint</vt:lpstr>
      <vt:lpstr>A8 x E85</vt:lpstr>
      <vt:lpstr>A8 x E85</vt:lpstr>
      <vt:lpstr>A8 x E85</vt:lpstr>
      <vt:lpstr>Présentation PowerPoint</vt:lpstr>
      <vt:lpstr>Présentation PowerPoint</vt:lpstr>
      <vt:lpstr>Présentation PowerPoint</vt:lpstr>
      <vt:lpstr>Chisinâu Ungheni 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196</cp:revision>
  <dcterms:created xsi:type="dcterms:W3CDTF">2015-05-30T12:29:14Z</dcterms:created>
  <dcterms:modified xsi:type="dcterms:W3CDTF">2016-08-30T16:14:13Z</dcterms:modified>
</cp:coreProperties>
</file>