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1"/>
  </p:notesMasterIdLst>
  <p:sldIdLst>
    <p:sldId id="818" r:id="rId2"/>
    <p:sldId id="993" r:id="rId3"/>
    <p:sldId id="994" r:id="rId4"/>
    <p:sldId id="995" r:id="rId5"/>
    <p:sldId id="996" r:id="rId6"/>
    <p:sldId id="1026" r:id="rId7"/>
    <p:sldId id="1000" r:id="rId8"/>
    <p:sldId id="1001" r:id="rId9"/>
    <p:sldId id="1002" r:id="rId10"/>
    <p:sldId id="1003" r:id="rId11"/>
    <p:sldId id="1005" r:id="rId12"/>
    <p:sldId id="997" r:id="rId13"/>
    <p:sldId id="1169" r:id="rId14"/>
    <p:sldId id="1006" r:id="rId15"/>
    <p:sldId id="1007" r:id="rId16"/>
    <p:sldId id="1009" r:id="rId17"/>
    <p:sldId id="1008" r:id="rId18"/>
    <p:sldId id="1010" r:id="rId19"/>
    <p:sldId id="1011" r:id="rId20"/>
    <p:sldId id="1013" r:id="rId21"/>
    <p:sldId id="1012" r:id="rId22"/>
    <p:sldId id="1014" r:id="rId23"/>
    <p:sldId id="1015" r:id="rId24"/>
    <p:sldId id="1016" r:id="rId25"/>
    <p:sldId id="1017" r:id="rId26"/>
    <p:sldId id="1018" r:id="rId27"/>
    <p:sldId id="1019" r:id="rId28"/>
    <p:sldId id="1020" r:id="rId29"/>
    <p:sldId id="1021" r:id="rId30"/>
    <p:sldId id="1022" r:id="rId31"/>
    <p:sldId id="1023" r:id="rId32"/>
    <p:sldId id="1024" r:id="rId33"/>
    <p:sldId id="1025" r:id="rId34"/>
    <p:sldId id="1027" r:id="rId35"/>
    <p:sldId id="845" r:id="rId36"/>
    <p:sldId id="846" r:id="rId37"/>
    <p:sldId id="1028" r:id="rId38"/>
    <p:sldId id="1029" r:id="rId39"/>
    <p:sldId id="848" r:id="rId40"/>
    <p:sldId id="1030" r:id="rId41"/>
    <p:sldId id="1031" r:id="rId42"/>
    <p:sldId id="1032" r:id="rId43"/>
    <p:sldId id="1033" r:id="rId44"/>
    <p:sldId id="1034" r:id="rId45"/>
    <p:sldId id="1035" r:id="rId46"/>
    <p:sldId id="1036" r:id="rId47"/>
    <p:sldId id="1037" r:id="rId48"/>
    <p:sldId id="1038" r:id="rId49"/>
    <p:sldId id="1039" r:id="rId50"/>
    <p:sldId id="1040" r:id="rId51"/>
    <p:sldId id="1041" r:id="rId52"/>
    <p:sldId id="1042" r:id="rId53"/>
    <p:sldId id="1043" r:id="rId54"/>
    <p:sldId id="1044" r:id="rId55"/>
    <p:sldId id="1045" r:id="rId56"/>
    <p:sldId id="1046" r:id="rId57"/>
    <p:sldId id="1047" r:id="rId58"/>
    <p:sldId id="1048" r:id="rId59"/>
    <p:sldId id="1049" r:id="rId60"/>
    <p:sldId id="1050" r:id="rId61"/>
    <p:sldId id="1051" r:id="rId62"/>
    <p:sldId id="1052" r:id="rId63"/>
    <p:sldId id="1053" r:id="rId64"/>
    <p:sldId id="1054" r:id="rId65"/>
    <p:sldId id="1055" r:id="rId66"/>
    <p:sldId id="1056" r:id="rId67"/>
    <p:sldId id="1057" r:id="rId68"/>
    <p:sldId id="1058" r:id="rId69"/>
    <p:sldId id="1059" r:id="rId70"/>
    <p:sldId id="1060" r:id="rId71"/>
    <p:sldId id="1061" r:id="rId72"/>
    <p:sldId id="1062" r:id="rId73"/>
    <p:sldId id="1063" r:id="rId74"/>
    <p:sldId id="1064" r:id="rId75"/>
    <p:sldId id="1065" r:id="rId76"/>
    <p:sldId id="883" r:id="rId77"/>
    <p:sldId id="1066" r:id="rId78"/>
    <p:sldId id="1067" r:id="rId79"/>
    <p:sldId id="1068" r:id="rId80"/>
    <p:sldId id="1069" r:id="rId81"/>
    <p:sldId id="888" r:id="rId82"/>
    <p:sldId id="1070" r:id="rId83"/>
    <p:sldId id="1071" r:id="rId84"/>
    <p:sldId id="1072" r:id="rId85"/>
    <p:sldId id="1073" r:id="rId86"/>
    <p:sldId id="889" r:id="rId87"/>
    <p:sldId id="890" r:id="rId88"/>
    <p:sldId id="1074" r:id="rId89"/>
    <p:sldId id="1075" r:id="rId90"/>
    <p:sldId id="901" r:id="rId91"/>
    <p:sldId id="1076" r:id="rId92"/>
    <p:sldId id="1077" r:id="rId93"/>
    <p:sldId id="1078" r:id="rId94"/>
    <p:sldId id="1079" r:id="rId95"/>
    <p:sldId id="1080" r:id="rId96"/>
    <p:sldId id="1081" r:id="rId97"/>
    <p:sldId id="1082" r:id="rId98"/>
    <p:sldId id="1083" r:id="rId99"/>
    <p:sldId id="1084" r:id="rId100"/>
    <p:sldId id="1085" r:id="rId101"/>
    <p:sldId id="1087" r:id="rId102"/>
    <p:sldId id="1088" r:id="rId103"/>
    <p:sldId id="1089" r:id="rId104"/>
    <p:sldId id="1090" r:id="rId105"/>
    <p:sldId id="1091" r:id="rId106"/>
    <p:sldId id="1092" r:id="rId107"/>
    <p:sldId id="1093" r:id="rId108"/>
    <p:sldId id="1094" r:id="rId109"/>
    <p:sldId id="1095" r:id="rId110"/>
    <p:sldId id="1096" r:id="rId111"/>
    <p:sldId id="1097" r:id="rId112"/>
    <p:sldId id="1107" r:id="rId113"/>
    <p:sldId id="925" r:id="rId114"/>
    <p:sldId id="1098" r:id="rId115"/>
    <p:sldId id="926" r:id="rId116"/>
    <p:sldId id="1099" r:id="rId117"/>
    <p:sldId id="1100" r:id="rId118"/>
    <p:sldId id="1101" r:id="rId119"/>
    <p:sldId id="1102" r:id="rId120"/>
    <p:sldId id="931" r:id="rId121"/>
    <p:sldId id="1103" r:id="rId122"/>
    <p:sldId id="1104" r:id="rId123"/>
    <p:sldId id="1106" r:id="rId124"/>
    <p:sldId id="935" r:id="rId125"/>
    <p:sldId id="936" r:id="rId126"/>
    <p:sldId id="938" r:id="rId127"/>
    <p:sldId id="1108" r:id="rId128"/>
    <p:sldId id="940" r:id="rId129"/>
    <p:sldId id="1109" r:id="rId130"/>
    <p:sldId id="1110" r:id="rId131"/>
    <p:sldId id="1111" r:id="rId132"/>
    <p:sldId id="1112" r:id="rId133"/>
    <p:sldId id="1113" r:id="rId134"/>
    <p:sldId id="1114" r:id="rId135"/>
    <p:sldId id="1115" r:id="rId136"/>
    <p:sldId id="1116" r:id="rId137"/>
    <p:sldId id="1117" r:id="rId138"/>
    <p:sldId id="1118" r:id="rId139"/>
    <p:sldId id="1119" r:id="rId140"/>
    <p:sldId id="1120" r:id="rId141"/>
    <p:sldId id="1121" r:id="rId142"/>
    <p:sldId id="1122" r:id="rId143"/>
    <p:sldId id="1123" r:id="rId144"/>
    <p:sldId id="1124" r:id="rId145"/>
    <p:sldId id="1125" r:id="rId146"/>
    <p:sldId id="1126" r:id="rId147"/>
    <p:sldId id="1127" r:id="rId148"/>
    <p:sldId id="1128" r:id="rId149"/>
    <p:sldId id="1129" r:id="rId150"/>
    <p:sldId id="1130" r:id="rId151"/>
    <p:sldId id="1131" r:id="rId152"/>
    <p:sldId id="1132" r:id="rId153"/>
    <p:sldId id="1133" r:id="rId154"/>
    <p:sldId id="1134" r:id="rId155"/>
    <p:sldId id="1135" r:id="rId156"/>
    <p:sldId id="1136" r:id="rId157"/>
    <p:sldId id="1137" r:id="rId158"/>
    <p:sldId id="1138" r:id="rId159"/>
    <p:sldId id="1139" r:id="rId160"/>
    <p:sldId id="1140" r:id="rId161"/>
    <p:sldId id="1141" r:id="rId162"/>
    <p:sldId id="1142" r:id="rId163"/>
    <p:sldId id="1143" r:id="rId164"/>
    <p:sldId id="1144" r:id="rId165"/>
    <p:sldId id="1145" r:id="rId166"/>
    <p:sldId id="1146" r:id="rId167"/>
    <p:sldId id="1147" r:id="rId168"/>
    <p:sldId id="1148" r:id="rId169"/>
    <p:sldId id="1149" r:id="rId170"/>
    <p:sldId id="1150" r:id="rId171"/>
    <p:sldId id="1151" r:id="rId172"/>
    <p:sldId id="1152" r:id="rId173"/>
    <p:sldId id="1153" r:id="rId174"/>
    <p:sldId id="1154" r:id="rId175"/>
    <p:sldId id="1155" r:id="rId176"/>
    <p:sldId id="1156" r:id="rId177"/>
    <p:sldId id="1157" r:id="rId178"/>
    <p:sldId id="1158" r:id="rId179"/>
    <p:sldId id="1159" r:id="rId180"/>
    <p:sldId id="1160" r:id="rId181"/>
    <p:sldId id="1161" r:id="rId182"/>
    <p:sldId id="1162" r:id="rId183"/>
    <p:sldId id="1163" r:id="rId184"/>
    <p:sldId id="988" r:id="rId185"/>
    <p:sldId id="1164" r:id="rId186"/>
    <p:sldId id="1165" r:id="rId187"/>
    <p:sldId id="1166" r:id="rId188"/>
    <p:sldId id="1167" r:id="rId189"/>
    <p:sldId id="1168" r:id="rId19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818"/>
            <p14:sldId id="993"/>
            <p14:sldId id="994"/>
            <p14:sldId id="995"/>
            <p14:sldId id="996"/>
            <p14:sldId id="1026"/>
            <p14:sldId id="1000"/>
            <p14:sldId id="1001"/>
            <p14:sldId id="1002"/>
            <p14:sldId id="1003"/>
            <p14:sldId id="1005"/>
            <p14:sldId id="997"/>
            <p14:sldId id="1169"/>
            <p14:sldId id="1006"/>
            <p14:sldId id="1007"/>
            <p14:sldId id="1009"/>
            <p14:sldId id="1008"/>
            <p14:sldId id="1010"/>
            <p14:sldId id="1011"/>
            <p14:sldId id="1013"/>
            <p14:sldId id="1012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7"/>
            <p14:sldId id="845"/>
            <p14:sldId id="846"/>
            <p14:sldId id="1028"/>
            <p14:sldId id="1029"/>
            <p14:sldId id="848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  <p14:sldId id="1045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883"/>
            <p14:sldId id="1066"/>
            <p14:sldId id="1067"/>
            <p14:sldId id="1068"/>
            <p14:sldId id="1069"/>
            <p14:sldId id="888"/>
            <p14:sldId id="1070"/>
            <p14:sldId id="1071"/>
            <p14:sldId id="1072"/>
            <p14:sldId id="1073"/>
            <p14:sldId id="889"/>
            <p14:sldId id="890"/>
            <p14:sldId id="1074"/>
            <p14:sldId id="1075"/>
            <p14:sldId id="901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7"/>
            <p14:sldId id="1088"/>
            <p14:sldId id="1089"/>
            <p14:sldId id="1090"/>
            <p14:sldId id="1091"/>
            <p14:sldId id="1092"/>
            <p14:sldId id="1093"/>
            <p14:sldId id="1094"/>
            <p14:sldId id="1095"/>
            <p14:sldId id="1096"/>
            <p14:sldId id="1097"/>
            <p14:sldId id="1107"/>
            <p14:sldId id="925"/>
            <p14:sldId id="1098"/>
            <p14:sldId id="926"/>
            <p14:sldId id="1099"/>
            <p14:sldId id="1100"/>
            <p14:sldId id="1101"/>
            <p14:sldId id="1102"/>
            <p14:sldId id="931"/>
            <p14:sldId id="1103"/>
            <p14:sldId id="1104"/>
            <p14:sldId id="1106"/>
            <p14:sldId id="935"/>
            <p14:sldId id="936"/>
            <p14:sldId id="938"/>
            <p14:sldId id="1108"/>
            <p14:sldId id="940"/>
            <p14:sldId id="1109"/>
            <p14:sldId id="1110"/>
            <p14:sldId id="1111"/>
            <p14:sldId id="1112"/>
            <p14:sldId id="1113"/>
            <p14:sldId id="1114"/>
            <p14:sldId id="1115"/>
            <p14:sldId id="1116"/>
            <p14:sldId id="1117"/>
            <p14:sldId id="1118"/>
            <p14:sldId id="1119"/>
            <p14:sldId id="1120"/>
            <p14:sldId id="1121"/>
            <p14:sldId id="1122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  <p14:sldId id="1132"/>
            <p14:sldId id="1133"/>
            <p14:sldId id="1134"/>
            <p14:sldId id="1135"/>
            <p14:sldId id="1136"/>
            <p14:sldId id="1137"/>
            <p14:sldId id="1138"/>
            <p14:sldId id="1139"/>
            <p14:sldId id="1140"/>
            <p14:sldId id="1141"/>
            <p14:sldId id="1142"/>
            <p14:sldId id="1143"/>
            <p14:sldId id="1144"/>
            <p14:sldId id="1145"/>
            <p14:sldId id="1146"/>
            <p14:sldId id="1147"/>
            <p14:sldId id="1148"/>
            <p14:sldId id="1149"/>
            <p14:sldId id="1150"/>
            <p14:sldId id="1151"/>
            <p14:sldId id="1152"/>
            <p14:sldId id="1153"/>
            <p14:sldId id="1154"/>
            <p14:sldId id="1155"/>
            <p14:sldId id="1156"/>
            <p14:sldId id="1157"/>
            <p14:sldId id="1158"/>
            <p14:sldId id="1159"/>
            <p14:sldId id="1160"/>
            <p14:sldId id="1161"/>
            <p14:sldId id="1162"/>
            <p14:sldId id="1163"/>
            <p14:sldId id="988"/>
            <p14:sldId id="1164"/>
            <p14:sldId id="1165"/>
            <p14:sldId id="1166"/>
            <p14:sldId id="1167"/>
            <p14:sldId id="11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1" autoAdjust="0"/>
  </p:normalViewPr>
  <p:slideViewPr>
    <p:cSldViewPr>
      <p:cViewPr varScale="1">
        <p:scale>
          <a:sx n="112" d="100"/>
          <a:sy n="112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651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Arad&amp;client=firefox-b&amp;tbm=isch&amp;tbo=u&amp;source=univ&amp;sa=X&amp;ved=0ahUKEwjQuKvS8KfOAhWC7BQKHbmcBt4QsAQIKg&amp;biw=1920&amp;bih=932" TargetMode="External"/><Relationship Id="rId2" Type="http://schemas.openxmlformats.org/officeDocument/2006/relationships/hyperlink" Target="https://www.google.ch/search?q=timisoara&amp;client=firefox-b&amp;tbm=isch&amp;tbo=u&amp;source=univ&amp;sa=X&amp;ved=0ahUKEwjrgryW8afOAhUKXBQKHeM4B1cQsAQINg&amp;biw=1920&amp;bih=932#imgrc=Jrldzhhtu43ZlM%3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h/search?q=satu+mare&amp;client=firefox-b&amp;tbm=isch&amp;tbo=u&amp;source=univ&amp;sa=X&amp;ved=0ahUKEwiJ_tfH2dTOAhWCiCwKHQ3cDewQsAQIMQ&amp;biw=1920&amp;bih=932" TargetMode="External"/><Relationship Id="rId4" Type="http://schemas.openxmlformats.org/officeDocument/2006/relationships/hyperlink" Target="https://www.google.ch/search?q=oradea&amp;client=firefox-b&amp;tbm=isch&amp;tbo=u&amp;source=univ&amp;sa=X&amp;ved=0ahUKEwiN66a32dTOAhXCXCwKHZpnA7EQsAQIMQ&amp;biw=1920&amp;bih=932" TargetMode="Externa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</a:t>
            </a:r>
          </a:p>
          <a:p>
            <a:pPr algn="ctr"/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Timisoara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Satu-Mare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Zalau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Oradea  Arad  Timisoara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Moravita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SRB</a:t>
            </a: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9093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30.06.2016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9468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6080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29408" y="1113573"/>
            <a:ext cx="6300000" cy="4572000"/>
          </a:xfrm>
          <a:prstGeom prst="rect">
            <a:avLst/>
          </a:prstGeom>
          <a:solidFill>
            <a:srgbClr val="00B050"/>
          </a:solidFill>
        </p:spPr>
        <p:txBody>
          <a:bodyPr lIns="324000" tIns="540000" rIns="72000" bIns="18000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 		 180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   		 174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136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78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196750"/>
            <a:ext cx="6048672" cy="439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39408" y="14127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33045" y="227687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851920" y="1412776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59408" y="350100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071316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Cris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10574" y="2215799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15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Cris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7318" y="423668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884008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76711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927380" y="3573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5816711" y="279881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2" name="Hexagone 11"/>
          <p:cNvSpPr/>
          <p:nvPr/>
        </p:nvSpPr>
        <p:spPr>
          <a:xfrm>
            <a:off x="2266971" y="246859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Cris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88587" y="350259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845379" y="68941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8334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19379" y="80241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17379" y="738520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52404" y="2434413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928579" y="279881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Hexagone 15"/>
          <p:cNvSpPr/>
          <p:nvPr/>
        </p:nvSpPr>
        <p:spPr>
          <a:xfrm>
            <a:off x="2927380" y="3573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3485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29408" y="1113573"/>
            <a:ext cx="6300000" cy="4572000"/>
          </a:xfrm>
          <a:prstGeom prst="rect">
            <a:avLst/>
          </a:prstGeom>
          <a:solidFill>
            <a:srgbClr val="00B050"/>
          </a:solidFill>
        </p:spPr>
        <p:txBody>
          <a:bodyPr lIns="324000" tIns="540000" rIns="72000" bIns="18000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 		 145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   		 139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101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43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196750"/>
            <a:ext cx="6048672" cy="439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39408" y="14127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33045" y="227687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851920" y="1412776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59408" y="350100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509250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03418" y="219919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23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Nord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Sântana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02319" y="3640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477608" y="7464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79836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70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805111" y="81874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619571" y="371703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52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Sântana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54372" y="23219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183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59111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514969" y="83180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31111" y="73690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2601563" y="2348880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7020000" cy="540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0" rtlCol="0" anchor="t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   181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		   177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Nyiregyhaza	   112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Baia Mare		     51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Carei			     45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E81 x A71			 5 km</a:t>
            </a:r>
          </a:p>
          <a:p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563888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932040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022040" y="357301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40" y="5373216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331640" y="1052736"/>
            <a:ext cx="6840760" cy="5256584"/>
          </a:xfrm>
          <a:prstGeom prst="roundRect">
            <a:avLst>
              <a:gd name="adj" fmla="val 4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0141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73717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29408" y="1113573"/>
            <a:ext cx="6300000" cy="4572000"/>
          </a:xfrm>
          <a:prstGeom prst="rect">
            <a:avLst/>
          </a:prstGeom>
          <a:solidFill>
            <a:srgbClr val="00B050"/>
          </a:solidFill>
        </p:spPr>
        <p:txBody>
          <a:bodyPr lIns="324000" tIns="540000" rIns="72000" bIns="18000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 		 124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   		 118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22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196750"/>
            <a:ext cx="6048672" cy="439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39408" y="14127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33045" y="227687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851920" y="1412776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59408" y="350100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982047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6/62/Arad_Rathaus_3940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1" y="746541"/>
            <a:ext cx="77768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6" name="Picture 12" descr="https://media-cdn.tripadvisor.com/media/photo-s/01/28/fa/05/a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6816"/>
            <a:ext cx="3773678" cy="21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abanadeltei.ro/wp-content/uploads/2015/03/1_241_cetatea-a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1" y="3376816"/>
            <a:ext cx="3888431" cy="20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60000" cy="900000"/>
          </a:xfrm>
          <a:solidFill>
            <a:srgbClr val="00B050"/>
          </a:solidFill>
        </p:spPr>
        <p:txBody>
          <a:bodyPr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760000" cy="4525963"/>
          </a:xfrm>
          <a:solidFill>
            <a:srgbClr val="00B050"/>
          </a:solidFill>
        </p:spPr>
        <p:txBody>
          <a:bodyPr lIns="360000" tIns="180000" bIns="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40152" y="1556792"/>
            <a:ext cx="2088000" cy="4525963"/>
          </a:xfrm>
          <a:solidFill>
            <a:srgbClr val="00B050"/>
          </a:solidFill>
        </p:spPr>
        <p:txBody>
          <a:bodyPr tIns="180000" rIns="180000">
            <a:normAutofit/>
          </a:bodyPr>
          <a:lstStyle/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km</a:t>
            </a:r>
          </a:p>
          <a:p>
            <a:pPr marL="0" indent="0" algn="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km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97722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539552" y="692696"/>
            <a:ext cx="74168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1628800"/>
            <a:ext cx="7416824" cy="4356000"/>
          </a:xfrm>
          <a:prstGeom prst="roundRect">
            <a:avLst>
              <a:gd name="adj" fmla="val 45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4943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76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03418" y="2199195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514121" y="1843390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4121" y="2560167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252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2528" y="1700808"/>
            <a:ext cx="5745119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</a:p>
          <a:p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Vladimirescu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86787" y="564766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640331" y="75768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40158" y="74930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195736" y="225118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2195736" y="357301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7999" y="84768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7904" y="248719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9904" y="1860581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4745426"/>
            <a:ext cx="48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72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680520"/>
          </a:xfrm>
          <a:prstGeom prst="roundRect">
            <a:avLst>
              <a:gd name="adj" fmla="val 31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1511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2528" y="1700808"/>
            <a:ext cx="5745119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</a:p>
          <a:p>
            <a:endParaRPr lang="fr-CH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Vladimirescu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86787" y="564766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195736" y="225118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2195736" y="357301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7904" y="248719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9904" y="1860581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4745426"/>
            <a:ext cx="48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72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680520"/>
          </a:xfrm>
          <a:prstGeom prst="roundRect">
            <a:avLst>
              <a:gd name="adj" fmla="val 31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841760" y="69564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7167" y="83964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615760" y="82027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913760" y="725374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21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2630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29408" y="1113573"/>
            <a:ext cx="6300000" cy="4572000"/>
          </a:xfrm>
          <a:prstGeom prst="rect">
            <a:avLst/>
          </a:prstGeom>
          <a:solidFill>
            <a:srgbClr val="00B050"/>
          </a:solidFill>
        </p:spPr>
        <p:txBody>
          <a:bodyPr lIns="324000" tIns="540000" rIns="72000" bIns="18000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 		 107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   		 101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64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E671		   11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196750"/>
            <a:ext cx="6048672" cy="439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39408" y="14127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33045" y="227687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851920" y="1412776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59408" y="350100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20" y="4653136"/>
            <a:ext cx="655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67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8811" y="6066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76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03418" y="2199195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83968" y="2149107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x A71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Sud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75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577685"/>
            <a:ext cx="630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E671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0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Battonya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56227" y="552794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9672" y="743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093435" y="743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45547" y="2155627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945547" y="325517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5047" y="213225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3628" y="2132254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7545" y="4556672"/>
            <a:ext cx="540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06" y="829685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6" y="2950009"/>
            <a:ext cx="7775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5856427" y="384891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612068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6120680" cy="45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690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30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Battonya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56227" y="552794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45547" y="2155627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945547" y="325517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5047" y="213225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3628" y="2132254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1825" y="4556672"/>
            <a:ext cx="540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6" y="2950009"/>
            <a:ext cx="7775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5856427" y="384891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612068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6120680" cy="45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932040" y="71645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64088" y="86045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5691868" y="86045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968336" y="765551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58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3883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82511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052736"/>
            <a:ext cx="4320000" cy="72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807" y="1800551"/>
            <a:ext cx="4320000" cy="342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2705" y="1052736"/>
            <a:ext cx="4500000" cy="72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671   A1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3782" y="1809200"/>
            <a:ext cx="4500000" cy="342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  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978066" y="4135566"/>
            <a:ext cx="504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36019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90066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lèche vers le haut 18"/>
          <p:cNvSpPr/>
          <p:nvPr/>
        </p:nvSpPr>
        <p:spPr>
          <a:xfrm>
            <a:off x="496019" y="429643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1619672" y="3501008"/>
            <a:ext cx="28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16" y="3555008"/>
            <a:ext cx="64915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vers le haut 17"/>
          <p:cNvSpPr/>
          <p:nvPr/>
        </p:nvSpPr>
        <p:spPr>
          <a:xfrm>
            <a:off x="3744694" y="429643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870066" y="198884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2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25" y="2708920"/>
            <a:ext cx="73436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36019" y="1124744"/>
            <a:ext cx="4392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124744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6019" y="1844824"/>
            <a:ext cx="4428000" cy="3322161"/>
          </a:xfrm>
          <a:prstGeom prst="roundRect">
            <a:avLst>
              <a:gd name="adj" fmla="val 52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16016" y="1844824"/>
            <a:ext cx="4104456" cy="3322161"/>
          </a:xfrm>
          <a:prstGeom prst="roundRect">
            <a:avLst>
              <a:gd name="adj" fmla="val 46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77411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624" y="282395"/>
            <a:ext cx="5724000" cy="936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Szeged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5760000" cy="3888000"/>
          </a:xfrm>
          <a:solidFill>
            <a:srgbClr val="00B050"/>
          </a:solidFill>
        </p:spPr>
        <p:txBody>
          <a:bodyPr lIns="1368000" tIns="360000" rIns="72000">
            <a:normAutofit/>
          </a:bodyPr>
          <a:lstStyle/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Budapesta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Szekszard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06670" y="2055655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1452795" y="1746619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475656" y="412048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97449" y="323826"/>
            <a:ext cx="5544616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340768"/>
            <a:ext cx="5616000" cy="3744416"/>
          </a:xfrm>
          <a:prstGeom prst="roundRect">
            <a:avLst>
              <a:gd name="adj" fmla="val 58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6649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66370" y="1574864"/>
            <a:ext cx="6120000" cy="3780000"/>
          </a:xfrm>
          <a:solidFill>
            <a:srgbClr val="00B050"/>
          </a:solidFill>
        </p:spPr>
        <p:txBody>
          <a:bodyPr lIns="1044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1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76200" y="1574864"/>
            <a:ext cx="1404000" cy="3780000"/>
          </a:xfrm>
          <a:solidFill>
            <a:srgbClr val="00B050"/>
          </a:solidFill>
        </p:spPr>
        <p:txBody>
          <a:bodyPr lIns="504000" tIns="360000" rIns="180000">
            <a:noAutofit/>
          </a:bodyPr>
          <a:lstStyle/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3995936" y="2636912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228184" y="3928351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547664" y="220486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7308304" y="220486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331640" y="692696"/>
            <a:ext cx="684076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331640" y="1628800"/>
            <a:ext cx="6840760" cy="3600400"/>
          </a:xfrm>
          <a:prstGeom prst="roundRect">
            <a:avLst>
              <a:gd name="adj" fmla="val 42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19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052736"/>
            <a:ext cx="4320000" cy="72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807" y="1800551"/>
            <a:ext cx="4320000" cy="342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2705" y="1052736"/>
            <a:ext cx="4500000" cy="72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671   A1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3782" y="1809200"/>
            <a:ext cx="4500000" cy="342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  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978066" y="4135566"/>
            <a:ext cx="504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36019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90066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lèche vers le haut 18"/>
          <p:cNvSpPr/>
          <p:nvPr/>
        </p:nvSpPr>
        <p:spPr>
          <a:xfrm>
            <a:off x="496019" y="429643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1619672" y="3501008"/>
            <a:ext cx="28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16" y="3555008"/>
            <a:ext cx="64915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vers le haut 17"/>
          <p:cNvSpPr/>
          <p:nvPr/>
        </p:nvSpPr>
        <p:spPr>
          <a:xfrm>
            <a:off x="3744694" y="429643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870066" y="198884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2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25" y="2708920"/>
            <a:ext cx="73436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36019" y="1124744"/>
            <a:ext cx="4392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124744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6019" y="1844824"/>
            <a:ext cx="4428000" cy="3322161"/>
          </a:xfrm>
          <a:prstGeom prst="roundRect">
            <a:avLst>
              <a:gd name="adj" fmla="val 52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16016" y="1844824"/>
            <a:ext cx="4104456" cy="3322161"/>
          </a:xfrm>
          <a:prstGeom prst="roundRect">
            <a:avLst>
              <a:gd name="adj" fmla="val 46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1624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340" y="105493"/>
            <a:ext cx="8856000" cy="900000"/>
          </a:xfrm>
          <a:noFill/>
        </p:spPr>
        <p:txBody>
          <a:bodyPr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E68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052736"/>
            <a:ext cx="4320000" cy="72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807" y="1800551"/>
            <a:ext cx="4320000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2705" y="1052736"/>
            <a:ext cx="4500000" cy="72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671   A1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3782" y="1809200"/>
            <a:ext cx="4500000" cy="342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  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814868" y="3868098"/>
            <a:ext cx="504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57003" y="522920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5004048" y="5034695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lèche vers le haut 18"/>
          <p:cNvSpPr/>
          <p:nvPr/>
        </p:nvSpPr>
        <p:spPr>
          <a:xfrm>
            <a:off x="757003" y="427081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1619672" y="3501008"/>
            <a:ext cx="28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16" y="3555008"/>
            <a:ext cx="64915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vers le haut 17"/>
          <p:cNvSpPr/>
          <p:nvPr/>
        </p:nvSpPr>
        <p:spPr>
          <a:xfrm>
            <a:off x="3501588" y="429643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870066" y="2025147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2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25" y="2780928"/>
            <a:ext cx="73436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40956" y="5229467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8156364" y="5034695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24744"/>
            <a:ext cx="439248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1124744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844824"/>
            <a:ext cx="4356000" cy="3312368"/>
          </a:xfrm>
          <a:prstGeom prst="roundRect">
            <a:avLst>
              <a:gd name="adj" fmla="val 51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844824"/>
            <a:ext cx="4176464" cy="3123303"/>
          </a:xfrm>
          <a:prstGeom prst="roundRect">
            <a:avLst>
              <a:gd name="adj" fmla="val 44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23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7486" y="2045913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201622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427984" y="2511549"/>
            <a:ext cx="19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3190504"/>
            <a:ext cx="3168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65" y="3198484"/>
            <a:ext cx="94959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exagone 15"/>
          <p:cNvSpPr/>
          <p:nvPr/>
        </p:nvSpPr>
        <p:spPr>
          <a:xfrm>
            <a:off x="1837486" y="251154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06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7466" y="1808467"/>
            <a:ext cx="4464495" cy="3888000"/>
          </a:xfrm>
          <a:solidFill>
            <a:srgbClr val="00B050"/>
          </a:solidFill>
        </p:spPr>
        <p:txBody>
          <a:bodyPr lIns="25200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57753" y="2266234"/>
            <a:ext cx="484632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22411" y="2249301"/>
            <a:ext cx="484632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36945" y="48156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18672" y="4845147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77753" y="48895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1013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7753" y="1190879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170118"/>
            <a:ext cx="421244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77753" y="1906234"/>
            <a:ext cx="4251789" cy="2880000"/>
          </a:xfrm>
          <a:prstGeom prst="roundRect">
            <a:avLst>
              <a:gd name="adj" fmla="val 34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44008" y="1906234"/>
            <a:ext cx="4291412" cy="3708000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6876256" y="278092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9267" y="3986440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5904" y="3977229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92424"/>
            <a:ext cx="79066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18" y="3986440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7659653" y="2789123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34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512" y="1880827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96269" y="431758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600924" y="4509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4009" y="548680"/>
            <a:ext cx="5760000" cy="1260000"/>
          </a:xfrm>
          <a:prstGeom prst="rect">
            <a:avLst/>
          </a:prstGeom>
          <a:solidFill>
            <a:srgbClr val="00B050"/>
          </a:solidFill>
        </p:spPr>
        <p:txBody>
          <a:bodyPr vert="horz" lIns="28800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403225" y="76470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194166" y="751741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707744" y="2242147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5337" y="3188824"/>
            <a:ext cx="324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9" y="3188824"/>
            <a:ext cx="1024100" cy="7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115616" y="620688"/>
            <a:ext cx="5616624" cy="1152128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988840"/>
            <a:ext cx="5616624" cy="3240360"/>
          </a:xfrm>
          <a:prstGeom prst="roundRect">
            <a:avLst>
              <a:gd name="adj" fmla="val 28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2199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512" y="1880827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4851175" y="401302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246483" y="236724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9912" y="2232240"/>
            <a:ext cx="196356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76" y="3098920"/>
            <a:ext cx="900000" cy="6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115616" y="1916832"/>
            <a:ext cx="5616624" cy="2952328"/>
          </a:xfrm>
          <a:prstGeom prst="roundRect">
            <a:avLst>
              <a:gd name="adj" fmla="val 5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088379" y="3069032"/>
            <a:ext cx="3168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72981" y="82513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026833" y="879089"/>
            <a:ext cx="2664296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531702" y="96913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50595" y="951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69980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4146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			563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	259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	  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	  56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9208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1176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3563888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471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95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201622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835696" y="256492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3138" y="2511549"/>
            <a:ext cx="23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7486" y="3253065"/>
            <a:ext cx="198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53065"/>
            <a:ext cx="79208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49878" y="438313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75270" y="393179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751768" y="4946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925434" y="5731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067944" y="67461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706768" y="46531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3888" y="1973149"/>
            <a:ext cx="2361546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0919" y="2761363"/>
            <a:ext cx="501405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494612"/>
            <a:ext cx="5616624" cy="9181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628800"/>
            <a:ext cx="5616624" cy="3816424"/>
          </a:xfrm>
          <a:prstGeom prst="roundRect">
            <a:avLst>
              <a:gd name="adj" fmla="val 3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4255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232" y="1546925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59300" y="439252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47664" y="2013211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61664" y="2735638"/>
            <a:ext cx="4716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9765" y="1984198"/>
            <a:ext cx="23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34576" cy="3616250"/>
          </a:xfrm>
          <a:prstGeom prst="roundRect">
            <a:avLst>
              <a:gd name="adj" fmla="val 44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74232" y="60263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8295" y="74663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49765" y="74663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446232" y="679661"/>
            <a:ext cx="2628000" cy="792088"/>
          </a:xfrm>
          <a:prstGeom prst="roundRect">
            <a:avLst>
              <a:gd name="adj" fmla="val 188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83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69980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7177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55507" y="256492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2511549"/>
            <a:ext cx="1512168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031097" y="359750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48379" y="251084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895395" y="63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436096" y="60009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978755" y="1972090"/>
            <a:ext cx="1512168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01026" y="5229200"/>
            <a:ext cx="712879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Imperativ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De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mentiunea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«Timisoara via DN». </a:t>
            </a:r>
          </a:p>
          <a:p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usor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preferabil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construita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Acelasi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privitor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Arad ( </a:t>
            </a:r>
            <a:r>
              <a:rPr lang="fr-CH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Pecica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), Lugoj ( </a:t>
            </a:r>
            <a:r>
              <a:rPr lang="fr-CH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Traian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Vuia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,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 ( Ilia ), </a:t>
            </a:r>
            <a:r>
              <a:rPr lang="fr-CH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fr-CH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Cunta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),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</a:t>
            </a:r>
            <a:r>
              <a:rPr lang="fr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etc…</a:t>
            </a:r>
          </a:p>
          <a:p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Bineînteles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la</a:t>
            </a:r>
            <a:r>
              <a:rPr lang="fr-CH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jonctiunea</a:t>
            </a:r>
            <a:r>
              <a:rPr lang="fr-CH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DN69  si 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breteaua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«Timisoara» va fi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616624" cy="288032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5057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06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7466" y="1808467"/>
            <a:ext cx="4464495" cy="3888000"/>
          </a:xfrm>
          <a:solidFill>
            <a:srgbClr val="00B050"/>
          </a:solidFill>
        </p:spPr>
        <p:txBody>
          <a:bodyPr lIns="25200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57753" y="2266234"/>
            <a:ext cx="484632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22411" y="2249301"/>
            <a:ext cx="484632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36945" y="48156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18672" y="4845147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77753" y="48895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1013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7753" y="1190879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170118"/>
            <a:ext cx="421244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77753" y="1906234"/>
            <a:ext cx="4251789" cy="2880000"/>
          </a:xfrm>
          <a:prstGeom prst="roundRect">
            <a:avLst>
              <a:gd name="adj" fmla="val 34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44008" y="1906234"/>
            <a:ext cx="4291412" cy="3708000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6876256" y="278092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9267" y="3986440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5904" y="3977229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92424"/>
            <a:ext cx="79066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18" y="3986440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7659653" y="2789123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Sud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i="1" strike="sngStrik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619672" y="242794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 rot="3600000">
            <a:off x="5784091" y="267877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082904" y="1916832"/>
            <a:ext cx="14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154049" y="4581128"/>
            <a:ext cx="6912768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Personnellement, je ne vois aucune utilité de mentionner Timisoara via DN. </a:t>
            </a:r>
            <a:r>
              <a:rPr lang="fr-CH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supprimer</a:t>
            </a:r>
          </a:p>
          <a:p>
            <a:pPr marL="228600" indent="-228600" algn="ctr">
              <a:buAutoNum type="arabicPeriod"/>
            </a:pP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vient de Timisoara</a:t>
            </a:r>
          </a:p>
          <a:p>
            <a:pPr marL="228600" indent="-228600" algn="ctr">
              <a:buAutoNum type="arabicPeriod"/>
            </a:pP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on veut y retourner, il est préférable, plus facile, plus rapide, plus sûr d’utiliser l’autoroute ; on prend la 1</a:t>
            </a:r>
            <a:r>
              <a:rPr lang="fr-CH" sz="1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sortie, traverse le pont, remonte sur l’autoroute.</a:t>
            </a:r>
          </a:p>
          <a:p>
            <a:pPr marL="228600" indent="-228600" algn="ctr">
              <a:buAutoNum type="arabicPeriod"/>
            </a:pP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sûr, à la jonction entre la bretelle de sortie et la DN69, la direction Timisoara est indiquée.</a:t>
            </a:r>
          </a:p>
          <a:p>
            <a:pPr marL="228600" indent="-228600" algn="ctr">
              <a:buAutoNum type="arabicPeriod"/>
            </a:pP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 mêmes réflexions pour Lugoj, Deva,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Sibiu, etc..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tous les autres cas similaires ) 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95936" y="5941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7374" y="73813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644008" y="71802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082904" y="620288"/>
            <a:ext cx="257732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54049" y="1628800"/>
            <a:ext cx="5613887" cy="2012324"/>
          </a:xfrm>
          <a:prstGeom prst="roundRect">
            <a:avLst>
              <a:gd name="adj" fmla="val 61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5334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702" y="753141"/>
            <a:ext cx="6120000" cy="39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4590016" y="1322944"/>
            <a:ext cx="252000" cy="25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Double flèche horizontale 14"/>
          <p:cNvSpPr/>
          <p:nvPr/>
        </p:nvSpPr>
        <p:spPr>
          <a:xfrm>
            <a:off x="2062707" y="1176736"/>
            <a:ext cx="5400000" cy="48463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5304112" y="1762274"/>
            <a:ext cx="1512000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6845704" y="1935149"/>
            <a:ext cx="648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6603" y="4082091"/>
            <a:ext cx="1872208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350 m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9573" y="1639613"/>
            <a:ext cx="2520000" cy="8573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1815893" y="2496936"/>
            <a:ext cx="648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35696" y="1743381"/>
            <a:ext cx="648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836712"/>
            <a:ext cx="5976664" cy="3816424"/>
          </a:xfrm>
          <a:prstGeom prst="roundRect">
            <a:avLst>
              <a:gd name="adj" fmla="val 67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54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702" y="753141"/>
            <a:ext cx="6120000" cy="338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4590016" y="1322944"/>
            <a:ext cx="252000" cy="25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Double flèche horizontale 14"/>
          <p:cNvSpPr/>
          <p:nvPr/>
        </p:nvSpPr>
        <p:spPr>
          <a:xfrm>
            <a:off x="2062707" y="1176736"/>
            <a:ext cx="5400000" cy="48463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5249451" y="1725381"/>
            <a:ext cx="1512000" cy="61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6816112" y="1924275"/>
            <a:ext cx="648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9573" y="1639613"/>
            <a:ext cx="2520000" cy="8573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1815893" y="2496936"/>
            <a:ext cx="648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35696" y="1743381"/>
            <a:ext cx="648000" cy="28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836712"/>
            <a:ext cx="5976664" cy="3240360"/>
          </a:xfrm>
          <a:prstGeom prst="roundRect">
            <a:avLst>
              <a:gd name="adj" fmla="val 67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6452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			557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	253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	  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		  4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	  50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9208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1176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3563888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471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06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55507" y="256492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0783" y="153900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fr-CH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33205" y="40813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593379" y="4509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608" y="404612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6084135" y="5846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499992" y="638612"/>
            <a:ext cx="14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1331640" y="5846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451095"/>
            <a:ext cx="5590335" cy="9616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628800"/>
            <a:ext cx="5590335" cy="3600400"/>
          </a:xfrm>
          <a:prstGeom prst="roundRect">
            <a:avLst>
              <a:gd name="adj" fmla="val 40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6796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3995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fr-CH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79712" y="207762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 rot="3600000">
            <a:off x="6502444" y="332684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41995" y="602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0207" y="7039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515995" y="7039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831851" y="656680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1628800"/>
            <a:ext cx="5588443" cy="2736304"/>
          </a:xfrm>
          <a:prstGeom prst="roundRect">
            <a:avLst>
              <a:gd name="adj" fmla="val 6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53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8611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			546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	232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	 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		  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	  28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9208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1176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3563888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471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86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x A71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78180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151180" y="5373216"/>
            <a:ext cx="6840760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Universitatea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Timisoara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bachelorstudies.fr/image_processor/images/cover-photo/1607/large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" y="764456"/>
            <a:ext cx="77768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Timisoara Nord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19672" y="256006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7485" y="2492928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30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Giarmata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Pischia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605013" y="424557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236790" y="19168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660232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608" y="260648"/>
            <a:ext cx="6300000" cy="1260000"/>
          </a:xfrm>
          <a:prstGeom prst="rect">
            <a:avLst/>
          </a:prstGeom>
          <a:solidFill>
            <a:srgbClr val="00B050"/>
          </a:solidFill>
        </p:spPr>
        <p:txBody>
          <a:bodyPr vert="horz" lIns="36000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230059" y="44547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607036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043455" y="1916832"/>
            <a:ext cx="1512168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80" y="614495"/>
            <a:ext cx="73877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78447" y="389081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332656"/>
            <a:ext cx="6120680" cy="1152128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628800"/>
            <a:ext cx="6120680" cy="36004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67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Giarmata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Pischia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331640" y="277195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8024" y="1971786"/>
            <a:ext cx="1512168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 rot="3600000">
            <a:off x="5790954" y="3137832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115616" y="1628800"/>
            <a:ext cx="5616624" cy="2664296"/>
          </a:xfrm>
          <a:prstGeom prst="roundRect">
            <a:avLst>
              <a:gd name="adj" fmla="val 58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018667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54667" y="60268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427984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784163" y="6926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85490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			539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		223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	  65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Est   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9208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1176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76" y="4005064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3563888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471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544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Est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40" y="231289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636912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5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15893"/>
            <a:ext cx="3312000" cy="648000"/>
          </a:xfrm>
          <a:solidFill>
            <a:srgbClr val="00B050"/>
          </a:solidFill>
        </p:spPr>
        <p:txBody>
          <a:bodyPr lIns="0"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796134"/>
            <a:ext cx="3312000" cy="414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91880" y="1102116"/>
            <a:ext cx="3312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70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91880" y="1774187"/>
            <a:ext cx="3312000" cy="414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Sud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884430" y="1774187"/>
            <a:ext cx="1973331" cy="414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68490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30" y="3559382"/>
            <a:ext cx="83472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5871251" y="2112371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èche vers le haut 26"/>
          <p:cNvSpPr/>
          <p:nvPr/>
        </p:nvSpPr>
        <p:spPr>
          <a:xfrm rot="2700000">
            <a:off x="7649838" y="475724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858879" y="1102115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3311" y="2445185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3311" y="3013766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5139" y="3013766"/>
            <a:ext cx="100811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>
            <a:off x="4860032" y="4653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Flèche vers le haut 29"/>
          <p:cNvSpPr/>
          <p:nvPr/>
        </p:nvSpPr>
        <p:spPr>
          <a:xfrm rot="-2700000">
            <a:off x="354728" y="48668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2375655" y="2508371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03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 rot="-2700000">
            <a:off x="2594434" y="478861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à coins arrondis 33"/>
          <p:cNvSpPr/>
          <p:nvPr/>
        </p:nvSpPr>
        <p:spPr>
          <a:xfrm>
            <a:off x="899592" y="6021288"/>
            <a:ext cx="7255069" cy="677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présumé que Timisoara Est /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sera intégré dans l’échangeur</a:t>
            </a:r>
          </a:p>
          <a:p>
            <a:pPr algn="ctr"/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 Est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integreted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interchange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presupus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Timisoara Est /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fi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integrata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intersectie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48264" y="1196752"/>
            <a:ext cx="1800200" cy="46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945395" y="1828648"/>
            <a:ext cx="1800200" cy="4031077"/>
          </a:xfrm>
          <a:prstGeom prst="roundRect">
            <a:avLst>
              <a:gd name="adj" fmla="val 86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157939" y="1196752"/>
            <a:ext cx="3168353" cy="46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563888" y="1154034"/>
            <a:ext cx="3158596" cy="55343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3563888" y="1828648"/>
            <a:ext cx="3158596" cy="4031077"/>
          </a:xfrm>
          <a:prstGeom prst="roundRect">
            <a:avLst>
              <a:gd name="adj" fmla="val 3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157939" y="1828648"/>
            <a:ext cx="3168353" cy="4031077"/>
          </a:xfrm>
          <a:prstGeom prst="roundRect">
            <a:avLst>
              <a:gd name="adj" fmla="val 65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Organigramme : Connecteur 28"/>
          <p:cNvSpPr/>
          <p:nvPr/>
        </p:nvSpPr>
        <p:spPr>
          <a:xfrm>
            <a:off x="6147363" y="1205752"/>
            <a:ext cx="504000" cy="45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5741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15893"/>
            <a:ext cx="3312000" cy="648000"/>
          </a:xfrm>
          <a:solidFill>
            <a:srgbClr val="00B050"/>
          </a:solidFill>
        </p:spPr>
        <p:txBody>
          <a:bodyPr lIns="0"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796134"/>
            <a:ext cx="3312000" cy="414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91880" y="1102116"/>
            <a:ext cx="3312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70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91880" y="1774187"/>
            <a:ext cx="3312000" cy="414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Sud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884430" y="1774187"/>
            <a:ext cx="1973331" cy="414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68490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30" y="3559382"/>
            <a:ext cx="83472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5871251" y="2112371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èche vers le haut 26"/>
          <p:cNvSpPr/>
          <p:nvPr/>
        </p:nvSpPr>
        <p:spPr>
          <a:xfrm rot="2700000">
            <a:off x="7649838" y="475724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858879" y="1102115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3311" y="2445185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3311" y="3013766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5139" y="3013766"/>
            <a:ext cx="100811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>
            <a:off x="4860032" y="4653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Flèche vers le haut 29"/>
          <p:cNvSpPr/>
          <p:nvPr/>
        </p:nvSpPr>
        <p:spPr>
          <a:xfrm rot="-2700000">
            <a:off x="354728" y="48668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2375655" y="2508371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03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 rot="-2700000">
            <a:off x="2594434" y="478861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à coins arrondis 33"/>
          <p:cNvSpPr/>
          <p:nvPr/>
        </p:nvSpPr>
        <p:spPr>
          <a:xfrm>
            <a:off x="899592" y="6021288"/>
            <a:ext cx="7255069" cy="677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présumé que Timisoara Est /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sera intégré dans l’échangeur</a:t>
            </a:r>
          </a:p>
          <a:p>
            <a:pPr algn="ctr"/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 Est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integreted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H" sz="1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interchange</a:t>
            </a:r>
            <a:r>
              <a:rPr lang="fr-CH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presupus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Timisoara Est /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fi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integrata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intersectie</a:t>
            </a:r>
            <a:r>
              <a:rPr lang="fr-CH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48264" y="1196752"/>
            <a:ext cx="1800200" cy="46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945395" y="1828648"/>
            <a:ext cx="1800200" cy="4031077"/>
          </a:xfrm>
          <a:prstGeom prst="roundRect">
            <a:avLst>
              <a:gd name="adj" fmla="val 86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157939" y="1196752"/>
            <a:ext cx="3168353" cy="46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563888" y="1154034"/>
            <a:ext cx="3158596" cy="55343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3563888" y="1828648"/>
            <a:ext cx="3158596" cy="4031077"/>
          </a:xfrm>
          <a:prstGeom prst="roundRect">
            <a:avLst>
              <a:gd name="adj" fmla="val 3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157939" y="1828648"/>
            <a:ext cx="3168353" cy="4031077"/>
          </a:xfrm>
          <a:prstGeom prst="roundRect">
            <a:avLst>
              <a:gd name="adj" fmla="val 651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Organigramme : Connecteur 28"/>
          <p:cNvSpPr/>
          <p:nvPr/>
        </p:nvSpPr>
        <p:spPr>
          <a:xfrm>
            <a:off x="6147363" y="1205752"/>
            <a:ext cx="504000" cy="45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78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0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Est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740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984" cy="288032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204864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22278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3531" y="2582420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403" y="3257123"/>
            <a:ext cx="4392488" cy="234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57466" y="908720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123" y="1704601"/>
            <a:ext cx="4464495" cy="3888000"/>
          </a:xfrm>
          <a:solidFill>
            <a:srgbClr val="00B050"/>
          </a:solidFill>
        </p:spPr>
        <p:txBody>
          <a:bodyPr lIns="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56689" y="414908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400000">
            <a:off x="7484633" y="4671764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177753" y="5592601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1161" y="2636912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979323"/>
            <a:ext cx="4320727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44008" y="1906234"/>
            <a:ext cx="4291412" cy="3600000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6732280" y="2677891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7064" y="3861080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4120" y="3861080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80"/>
            <a:ext cx="79066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71" y="3861080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7489433" y="2672912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7753" y="3344251"/>
            <a:ext cx="4245197" cy="216024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635896" y="4099002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8676456" y="5592601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8143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312368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E671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3" y="421759"/>
            <a:ext cx="3312000" cy="648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3" y="1109641"/>
            <a:ext cx="3312000" cy="39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91880" y="447275"/>
            <a:ext cx="3312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91880" y="1133818"/>
            <a:ext cx="3312000" cy="3600000"/>
          </a:xfrm>
          <a:solidFill>
            <a:srgbClr val="00B050"/>
          </a:solidFill>
        </p:spPr>
        <p:txBody>
          <a:bodyPr lIns="0" tIns="576000">
            <a:noAutofit/>
          </a:bodyPr>
          <a:lstStyle/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 Sud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901771" y="1123766"/>
            <a:ext cx="1973331" cy="360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5796" y="4737467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75" y="2959657"/>
            <a:ext cx="83472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5803301" y="2050629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èche vers le haut 26"/>
          <p:cNvSpPr/>
          <p:nvPr/>
        </p:nvSpPr>
        <p:spPr>
          <a:xfrm rot="3600000">
            <a:off x="7646121" y="354867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856377" y="454569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9363" y="1752468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9363" y="2348880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87189" y="2923766"/>
            <a:ext cx="100811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-60000">
            <a:off x="4838844" y="364918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Flèche vers le haut 29"/>
          <p:cNvSpPr/>
          <p:nvPr/>
        </p:nvSpPr>
        <p:spPr>
          <a:xfrm>
            <a:off x="674552" y="409918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2375655" y="1772816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03" y="5083766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503428" y="409918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3563888" y="4723766"/>
            <a:ext cx="360000" cy="16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3059832" y="5074856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33"/>
          <p:cNvSpPr/>
          <p:nvPr/>
        </p:nvSpPr>
        <p:spPr>
          <a:xfrm>
            <a:off x="7293097" y="598605"/>
            <a:ext cx="180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Virage 34"/>
          <p:cNvSpPr/>
          <p:nvPr/>
        </p:nvSpPr>
        <p:spPr>
          <a:xfrm>
            <a:off x="7589469" y="589810"/>
            <a:ext cx="360000" cy="360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941142" y="544605"/>
            <a:ext cx="1846693" cy="468000"/>
          </a:xfrm>
          <a:prstGeom prst="roundRect">
            <a:avLst>
              <a:gd name="adj" fmla="val 329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454569"/>
            <a:ext cx="3168352" cy="55803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7" y="544605"/>
            <a:ext cx="3139469" cy="46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196752"/>
            <a:ext cx="3168352" cy="3780000"/>
          </a:xfrm>
          <a:prstGeom prst="roundRect">
            <a:avLst>
              <a:gd name="adj" fmla="val 437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563888" y="1196752"/>
            <a:ext cx="3139868" cy="3456384"/>
          </a:xfrm>
          <a:prstGeom prst="roundRect">
            <a:avLst>
              <a:gd name="adj" fmla="val 56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6941142" y="1196752"/>
            <a:ext cx="1846693" cy="3456384"/>
          </a:xfrm>
          <a:prstGeom prst="roundRect">
            <a:avLst>
              <a:gd name="adj" fmla="val 52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0907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8803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216000" rtlCol="0" anchor="b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4909024" y="195072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627784" y="1579384"/>
            <a:ext cx="3996444" cy="2713711"/>
          </a:xfrm>
          <a:prstGeom prst="roundRect">
            <a:avLst>
              <a:gd name="adj" fmla="val 5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791024" y="3580346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6006" y="3573016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24" y="3580346"/>
            <a:ext cx="887875" cy="5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54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	   166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	   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Vatin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61 km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067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83416" y="208118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419872" y="350100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0352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3480880" y="410994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6531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598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37163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739279" y="2165163"/>
            <a:ext cx="19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Sud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9374" y="54295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66547" y="743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90575" y="72010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341547" y="5563940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5340" y="2119627"/>
            <a:ext cx="21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6085" y="4556672"/>
            <a:ext cx="39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45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968085" y="852381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144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204122" y="3344457"/>
            <a:ext cx="16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691680" y="292494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7695" y="2119627"/>
            <a:ext cx="21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8040" y="4556672"/>
            <a:ext cx="39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36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82582" y="74179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1256" y="88885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76056" y="88579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63896" y="79395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40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3068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	   155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	    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Vatin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50 km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067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83416" y="208118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419872" y="350100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0352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3480880" y="410994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6531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6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Sud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37163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36864" y="2165163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Sud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9328" y="36899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62547" y="76358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86446" y="746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267744" y="395990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0997" y="208991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291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5619328" y="2098379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22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78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Kosice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Nyiregyhaza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04526" y="3292081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4526" y="3994234"/>
            <a:ext cx="4464495" cy="1620000"/>
          </a:xfrm>
          <a:solidFill>
            <a:srgbClr val="00B050"/>
          </a:solidFill>
        </p:spPr>
        <p:txBody>
          <a:bodyPr lIns="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Mediesu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Aurit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284891" y="3647357"/>
            <a:ext cx="540000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82733" y="56215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7753" y="1190879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39963" y="3331095"/>
            <a:ext cx="436103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77753" y="1906234"/>
            <a:ext cx="4251789" cy="3636000"/>
          </a:xfrm>
          <a:prstGeom prst="roundRect">
            <a:avLst>
              <a:gd name="adj" fmla="val 34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94734" y="4064813"/>
            <a:ext cx="4320000" cy="1476000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3618671" y="4725144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012" y="2607395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5656" y="2606168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2459"/>
            <a:ext cx="79066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82" y="2606168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32081" y="56215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764691" y="409500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3000000">
            <a:off x="8226462" y="4113000"/>
            <a:ext cx="54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3978671" y="561423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4788024" y="561423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15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366061" y="3495504"/>
            <a:ext cx="16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835696" y="213285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2780928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27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91840" y="73636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8024" y="88885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76012" y="88885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63896" y="79395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476452" y="2762474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9534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	   149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	     87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Vatin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50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44 km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067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83416" y="208118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419872" y="350100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0352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3480880" y="410994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6531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67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92237" y="225192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38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65312" y="285740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49571" y="743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40152" y="7695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249571" y="213285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219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0909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4040" y="1700856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822297" y="233085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627696" y="236681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772816"/>
            <a:ext cx="5544616" cy="165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932040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6096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768582" y="7939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04040" y="741797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92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7354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	   134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	    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Vatin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29 km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067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83416" y="208118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419872" y="350100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0352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3480880" y="410994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3" y="465313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33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79712" y="2251926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68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Voiteg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085" y="52472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16547" y="75093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31085" y="746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45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55172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8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7020000" cy="41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0" rtlCol="0" anchor="t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   173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		   169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E81 x E60		     94 km</a:t>
            </a:r>
          </a:p>
          <a:p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85 km</a:t>
            </a:r>
          </a:p>
          <a:p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563888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932040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93" y="3429000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331640" y="1052736"/>
            <a:ext cx="6840760" cy="3996000"/>
          </a:xfrm>
          <a:prstGeom prst="roundRect">
            <a:avLst>
              <a:gd name="adj" fmla="val 4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62481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Voiteg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</p:txBody>
      </p:sp>
      <p:sp>
        <p:nvSpPr>
          <p:cNvPr id="9" name="Flèche droite 8"/>
          <p:cNvSpPr/>
          <p:nvPr/>
        </p:nvSpPr>
        <p:spPr>
          <a:xfrm rot="19200000">
            <a:off x="5532763" y="3442647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345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21328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2645" y="69268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4240" y="83668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004544" y="83668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27984" y="74178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45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0624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	   120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Pancevo			     99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42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Vatin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15 km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067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83416" y="208118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872885" y="342900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36" y="4051132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3907299" y="4084029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42" y="4657139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3907299" y="278092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53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17813" y="2251926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81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5796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439189" y="484090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4900677" y="45271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838176" y="543376"/>
            <a:ext cx="57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</a:t>
            </a: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Vatin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989632" y="160106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6200000">
            <a:off x="5429788" y="16290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5075"/>
            <a:ext cx="82074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2123728" y="1799065"/>
            <a:ext cx="936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899592" y="620688"/>
            <a:ext cx="5616000" cy="1980064"/>
          </a:xfrm>
          <a:prstGeom prst="roundRect">
            <a:avLst>
              <a:gd name="adj" fmla="val 72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2852936"/>
            <a:ext cx="5616000" cy="2736304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2704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05736" y="2383171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2555776" y="314096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6255612" y="309596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2195736" y="2420888"/>
            <a:ext cx="5580000" cy="1872000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076056" y="141277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155677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863045" y="155677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147736" y="1461877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44065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	   105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Pancevo			     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18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Vatin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3 km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067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21" y="4654436"/>
            <a:ext cx="8639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7139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3506776" y="4725144"/>
            <a:ext cx="936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35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www.google.ch/search?q=timisoara&amp;client=firefox-b&amp;tbm=isch&amp;tbo=u&amp;source=univ&amp;sa=X&amp;ved=0ahUKEwjrgryW8afOAhUKXBQKHeM4B1cQsAQINg&amp;biw=1920&amp;bih=932#imgrc=Jrldzhhtu43ZlM%3A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Arad 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www.google.ch/search?q=Arad&amp;client=firefox-b&amp;tbm=isch&amp;tbo=u&amp;source=univ&amp;sa=X&amp;ved=0ahUKEwjQuKvS8KfOAhWC7BQKHbmcBt4QsAQIKg&amp;biw=1920&amp;bih=932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Oradea 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www.google.ch/search?q=oradea&amp;client=firefox-b&amp;tbm=isch&amp;tbo=u&amp;source=univ&amp;sa=X&amp;ved=0ahUKEwiN66a32dTOAhXCXCwKHZpnA7EQsAQIMQ&amp;biw=1920&amp;bih=932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Satu Mare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www.google.ch/search?q=satu+mare&amp;client=firefox-b&amp;tbm=isch&amp;tbo=u&amp;source=univ&amp;sa=X&amp;ved=0ahUKEwiJ_tfH2dTOAhWCiCwKHQ3cDewQsAQIMQ&amp;biw=1920&amp;bih=932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43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12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15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1909" y="917021"/>
            <a:ext cx="4320000" cy="54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Flèche vers le haut 3"/>
          <p:cNvSpPr/>
          <p:nvPr/>
        </p:nvSpPr>
        <p:spPr>
          <a:xfrm>
            <a:off x="3216329" y="2276872"/>
            <a:ext cx="360000" cy="374441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>
            <a:off x="3438818" y="4058639"/>
            <a:ext cx="2933382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372200" y="3698639"/>
            <a:ext cx="504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1800" y="1072529"/>
            <a:ext cx="2376264" cy="10679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</a:t>
            </a:r>
          </a:p>
        </p:txBody>
      </p:sp>
      <p:sp>
        <p:nvSpPr>
          <p:cNvPr id="14" name="Ellipse 13"/>
          <p:cNvSpPr/>
          <p:nvPr/>
        </p:nvSpPr>
        <p:spPr>
          <a:xfrm>
            <a:off x="5070274" y="1780505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8662" y="2674920"/>
            <a:ext cx="576000" cy="28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0200" y="4418639"/>
            <a:ext cx="468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08517"/>
            <a:ext cx="47517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2771800" y="1034716"/>
            <a:ext cx="4212000" cy="5220000"/>
          </a:xfrm>
          <a:prstGeom prst="roundRect">
            <a:avLst>
              <a:gd name="adj" fmla="val 33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733158" y="4509120"/>
            <a:ext cx="234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4051" y="3086089"/>
            <a:ext cx="2300362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702578" y="3558849"/>
            <a:ext cx="54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288026" y="3558849"/>
            <a:ext cx="612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928" y="198884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49555" y="38409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629107" y="4110925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928" y="836712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288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08885" y="9878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908720"/>
            <a:ext cx="5616624" cy="936104"/>
          </a:xfrm>
          <a:prstGeom prst="roundRect">
            <a:avLst>
              <a:gd name="adj" fmla="val 86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2060848"/>
            <a:ext cx="5616624" cy="2736000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5554555" y="98074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6828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126" y="2492896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</a:t>
            </a:r>
          </a:p>
          <a:p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483313" y="32523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325790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56814" y="332656"/>
            <a:ext cx="5616624" cy="1984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314" y="2564904"/>
            <a:ext cx="5544616" cy="1836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68174" y="15236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695" y="16676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68111" y="16676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58030" y="155962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90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84104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7020000" cy="41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0" rtlCol="0" anchor="t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   147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		   143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E81 x E60		     67 km</a:t>
            </a:r>
          </a:p>
          <a:p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58 km</a:t>
            </a:r>
          </a:p>
          <a:p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563888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932040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93" y="3429000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331640" y="1052736"/>
            <a:ext cx="6840760" cy="3996000"/>
          </a:xfrm>
          <a:prstGeom prst="roundRect">
            <a:avLst>
              <a:gd name="adj" fmla="val 4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62307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30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928" y="198884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Sarmasag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200000">
            <a:off x="5211081" y="546325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35696" y="5661248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928" y="836712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288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08885" y="9878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908720"/>
            <a:ext cx="5616624" cy="936104"/>
          </a:xfrm>
          <a:prstGeom prst="roundRect">
            <a:avLst>
              <a:gd name="adj" fmla="val 86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2060848"/>
            <a:ext cx="5616624" cy="4320480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5554555" y="98074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3578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126" y="249289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Sarmasag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1699" y="41464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278092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56814" y="332656"/>
            <a:ext cx="5616624" cy="1984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314" y="2564904"/>
            <a:ext cx="5544616" cy="3276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68174" y="15236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695" y="16676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68111" y="16676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58030" y="155962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98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8137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7020000" cy="41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0" rtlCol="0" anchor="t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   126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		   122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E81 x E60		     47 km</a:t>
            </a:r>
          </a:p>
          <a:p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38 km</a:t>
            </a:r>
          </a:p>
          <a:p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563888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932040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93" y="3429000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331640" y="1052736"/>
            <a:ext cx="6840760" cy="3996000"/>
          </a:xfrm>
          <a:prstGeom prst="roundRect">
            <a:avLst>
              <a:gd name="adj" fmla="val 4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0225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88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898" y="188640"/>
            <a:ext cx="4860000" cy="54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Flèche vers le haut 3"/>
          <p:cNvSpPr/>
          <p:nvPr/>
        </p:nvSpPr>
        <p:spPr>
          <a:xfrm>
            <a:off x="6624248" y="1088739"/>
            <a:ext cx="360000" cy="413141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 rot="-10800000">
            <a:off x="3707903" y="3540971"/>
            <a:ext cx="3137981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4250216" y="2132856"/>
            <a:ext cx="2300362" cy="131822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0216" y="4003913"/>
            <a:ext cx="234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5903" y="3244456"/>
            <a:ext cx="612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3080" y="476672"/>
            <a:ext cx="1661168" cy="50405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r"/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</p:txBody>
      </p:sp>
      <p:sp>
        <p:nvSpPr>
          <p:cNvPr id="14" name="Ellipse 13"/>
          <p:cNvSpPr/>
          <p:nvPr/>
        </p:nvSpPr>
        <p:spPr>
          <a:xfrm>
            <a:off x="5231554" y="3026227"/>
            <a:ext cx="54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6775" y="1486607"/>
            <a:ext cx="612000" cy="28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5903" y="3850285"/>
            <a:ext cx="612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863080" y="3019080"/>
            <a:ext cx="612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987824" y="260648"/>
            <a:ext cx="4702118" cy="5256584"/>
          </a:xfrm>
          <a:prstGeom prst="roundRect">
            <a:avLst>
              <a:gd name="adj" fmla="val 19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13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928" y="1988840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200000">
            <a:off x="5216312" y="45064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725077" y="4869160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2060848"/>
            <a:ext cx="5616624" cy="3420000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43608" y="476672"/>
            <a:ext cx="5759968" cy="1440000"/>
          </a:xfrm>
          <a:prstGeom prst="rect">
            <a:avLst/>
          </a:prstGeom>
          <a:solidFill>
            <a:srgbClr val="00B050"/>
          </a:solidFill>
        </p:spPr>
        <p:txBody>
          <a:bodyPr vert="horz" lIns="720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  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864000" cy="7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115616" y="548680"/>
            <a:ext cx="5616624" cy="1296144"/>
          </a:xfrm>
          <a:prstGeom prst="roundRect">
            <a:avLst>
              <a:gd name="adj" fmla="val 12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>
            <a:off x="1259632" y="74667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>
            <a:off x="6118529" y="74970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4410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126" y="2492896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1699" y="41464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278092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56814" y="332656"/>
            <a:ext cx="5616624" cy="1984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314" y="2564904"/>
            <a:ext cx="5544616" cy="2556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68174" y="15236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695" y="16676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68111" y="16676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58030" y="155962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3601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3950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702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0" rtlCol="0" anchor="t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88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		   </a:t>
            </a:r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E81 x E60		     11 km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563888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932040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93" y="3429000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331640" y="1052736"/>
            <a:ext cx="6840760" cy="3420000"/>
          </a:xfrm>
          <a:prstGeom prst="roundRect">
            <a:avLst>
              <a:gd name="adj" fmla="val 4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0017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98101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3744" y="2114664"/>
            <a:ext cx="4284000" cy="3600000"/>
          </a:xfrm>
          <a:solidFill>
            <a:srgbClr val="00B050"/>
          </a:solidFill>
        </p:spPr>
        <p:txBody>
          <a:bodyPr lIns="324000" tIns="144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  h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97752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2120427"/>
            <a:ext cx="4284000" cy="3600000"/>
          </a:xfrm>
          <a:solidFill>
            <a:srgbClr val="00B050"/>
          </a:solidFill>
        </p:spPr>
        <p:txBody>
          <a:bodyPr lIns="108000" tIns="144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179512" y="5697243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55212" y="472338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514754" y="570422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555776" y="396912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715672" y="2385770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" name="Flèche vers le haut 19"/>
          <p:cNvSpPr/>
          <p:nvPr/>
        </p:nvSpPr>
        <p:spPr>
          <a:xfrm>
            <a:off x="419325" y="449392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251520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51520" y="2204864"/>
            <a:ext cx="4176464" cy="3384376"/>
          </a:xfrm>
          <a:prstGeom prst="roundRect">
            <a:avLst>
              <a:gd name="adj" fmla="val 66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384376"/>
          </a:xfrm>
          <a:prstGeom prst="roundRect">
            <a:avLst>
              <a:gd name="adj" fmla="val 79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9177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556792"/>
            <a:ext cx="5760000" cy="4464496"/>
          </a:xfrm>
          <a:solidFill>
            <a:srgbClr val="00B050"/>
          </a:solidFill>
        </p:spPr>
        <p:txBody>
          <a:bodyPr lIns="72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6498171" y="1988840"/>
            <a:ext cx="558000" cy="27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292080" y="348288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292080" y="278092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56176" y="4935903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35696" y="692696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835696" y="1628800"/>
            <a:ext cx="5616624" cy="4320480"/>
          </a:xfrm>
          <a:prstGeom prst="roundRect">
            <a:avLst>
              <a:gd name="adj" fmla="val 3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3371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98101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3744" y="2114664"/>
            <a:ext cx="4284000" cy="3600000"/>
          </a:xfrm>
          <a:solidFill>
            <a:srgbClr val="00B050"/>
          </a:solidFill>
        </p:spPr>
        <p:txBody>
          <a:bodyPr lIns="108000" tIns="144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  h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97752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2120427"/>
            <a:ext cx="4284000" cy="3600000"/>
          </a:xfrm>
          <a:solidFill>
            <a:srgbClr val="00B050"/>
          </a:solidFill>
        </p:spPr>
        <p:txBody>
          <a:bodyPr lIns="108000" tIns="144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179512" y="5697243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55214" y="4716804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514754" y="570422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555776" y="392957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715672" y="234888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" name="Flèche vers le haut 19"/>
          <p:cNvSpPr/>
          <p:nvPr/>
        </p:nvSpPr>
        <p:spPr>
          <a:xfrm>
            <a:off x="632842" y="450912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251520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51520" y="2204864"/>
            <a:ext cx="4176464" cy="3384376"/>
          </a:xfrm>
          <a:prstGeom prst="roundRect">
            <a:avLst>
              <a:gd name="adj" fmla="val 66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384376"/>
          </a:xfrm>
          <a:prstGeom prst="roundRect">
            <a:avLst>
              <a:gd name="adj" fmla="val 79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4635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7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592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27493" y="2026133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6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1" y="188640"/>
            <a:ext cx="8640000" cy="1080000"/>
          </a:xfrm>
          <a:noFill/>
        </p:spPr>
        <p:txBody>
          <a:bodyPr lIns="720000"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     A3 x A7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90754" y="548680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2453" y="1359120"/>
            <a:ext cx="4284000" cy="3312000"/>
          </a:xfrm>
          <a:solidFill>
            <a:srgbClr val="00B050"/>
          </a:solidFill>
        </p:spPr>
        <p:txBody>
          <a:bodyPr lIns="18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</a:t>
            </a:r>
            <a:r>
              <a:rPr lang="fr-CH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9512" y="548680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1359120"/>
            <a:ext cx="4284000" cy="3600000"/>
          </a:xfrm>
          <a:solidFill>
            <a:srgbClr val="00B050"/>
          </a:solidFill>
        </p:spPr>
        <p:txBody>
          <a:bodyPr lIns="108000" tIns="108000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359512" y="494116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503774" y="3849272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09944" y="4681648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553980" y="309000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784311" y="162880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" name="Flèche vers le haut 19"/>
          <p:cNvSpPr/>
          <p:nvPr/>
        </p:nvSpPr>
        <p:spPr>
          <a:xfrm>
            <a:off x="2040748" y="378904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923928" y="494116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932272" y="4681648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620688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620688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1412776"/>
            <a:ext cx="4140000" cy="3456384"/>
          </a:xfrm>
          <a:prstGeom prst="roundRect">
            <a:avLst>
              <a:gd name="adj" fmla="val 78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412776"/>
            <a:ext cx="4140000" cy="3168352"/>
          </a:xfrm>
          <a:prstGeom prst="roundRect">
            <a:avLst>
              <a:gd name="adj" fmla="val 32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8694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4611"/>
            <a:ext cx="353092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76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7020000" cy="41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0" rtlCol="0" anchor="t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Arad			      209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Debrecen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 M35           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191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Salonta		      161 km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		      121 km</a:t>
            </a:r>
          </a:p>
          <a:p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915816" y="12221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724128" y="120932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31640" y="1052736"/>
            <a:ext cx="6840760" cy="3996000"/>
          </a:xfrm>
          <a:prstGeom prst="roundRect">
            <a:avLst>
              <a:gd name="adj" fmla="val 4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579700" y="122421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95361" y="294615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2827099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31640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</a:p>
        </p:txBody>
      </p:sp>
    </p:spTree>
    <p:extLst>
      <p:ext uri="{BB962C8B-B14F-4D97-AF65-F5344CB8AC3E}">
        <p14:creationId xmlns:p14="http://schemas.microsoft.com/office/powerpoint/2010/main" val="8760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Barcâu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Nusfalâu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Varsolt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Sârmâsag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0" y="502425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62404" y="7075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013853" y="76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7404" y="283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7404" y="446410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176464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6954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Nusfalâu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Varsolt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Sârmâsag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287404" y="283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7404" y="446410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384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4940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31208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191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</a:t>
            </a:r>
            <a:r>
              <a:rPr lang="fr-CH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M35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	 103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E671		        101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5081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9792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066920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341320" y="278072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76" y="4653136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53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31640" y="213280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</a:p>
        </p:txBody>
      </p:sp>
    </p:spTree>
    <p:extLst>
      <p:ext uri="{BB962C8B-B14F-4D97-AF65-F5344CB8AC3E}">
        <p14:creationId xmlns:p14="http://schemas.microsoft.com/office/powerpoint/2010/main" val="8863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97108" y="338148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12404" y="72661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83090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7404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5468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287404" y="206084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183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4940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7484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Nyiregyhaza		123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	  65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			  57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A71			  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	  22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60040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935947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49" y="3936056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4889176" y="206084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06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169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</a:t>
            </a:r>
            <a:r>
              <a:rPr lang="fr-CH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M35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151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E671			   79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5081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9792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066920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341320" y="278072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76" y="4653136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32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13288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</a:p>
        </p:txBody>
      </p:sp>
    </p:spTree>
    <p:extLst>
      <p:ext uri="{BB962C8B-B14F-4D97-AF65-F5344CB8AC3E}">
        <p14:creationId xmlns:p14="http://schemas.microsoft.com/office/powerpoint/2010/main" val="34936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Sâcueni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Letavertes</a:t>
            </a:r>
            <a:endParaRPr lang="fr-CH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89" y="546971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730787" y="7075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46848" y="73300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0787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0787" y="479715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68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6351258" y="3645024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609399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Sâcueni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Letavertes</a:t>
            </a:r>
            <a:endParaRPr lang="fr-CH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35257" y="467762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0787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62350" y="4820868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81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8247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30500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2646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0152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351258" y="3645024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716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3698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</a:t>
            </a:r>
            <a:r>
              <a:rPr lang="fr-CH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M35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125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	   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E671			   53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5081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9792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066920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341320" y="278072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76" y="4653136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338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788" y="2096880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</a:p>
        </p:txBody>
      </p:sp>
    </p:spTree>
    <p:extLst>
      <p:ext uri="{BB962C8B-B14F-4D97-AF65-F5344CB8AC3E}">
        <p14:creationId xmlns:p14="http://schemas.microsoft.com/office/powerpoint/2010/main" val="764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6210" y="425551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95736" y="71341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77675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658104" y="321297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666315" y="227687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03" y="800740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22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6209" y="294297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658104" y="321297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666315" y="227687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8064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441861" y="81633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49888" y="74072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11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2102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175" y="312738"/>
            <a:ext cx="7920000" cy="62126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93120" y="580520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4" name="AutoShape 2" descr="http://www.financiarul.ro/wp-content/uploads/Castelul-karoly-Carei-640x360.jpg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AutoShape 4" descr="http://www.financiarul.ro/wp-content/uploads/Castelul-karoly-Carei-640x360.jpg"/>
          <p:cNvSpPr>
            <a:spLocks noChangeAspect="1" noChangeArrowheads="1"/>
          </p:cNvSpPr>
          <p:nvPr/>
        </p:nvSpPr>
        <p:spPr bwMode="auto">
          <a:xfrm>
            <a:off x="307975" y="-14938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6" descr="http://www.financiarul.ro/wp-content/uploads/Castelul-karoly-Carei-640x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AutoShape 8" descr="http://www.financiarul.ro/wp-content/uploads/Castelul-karoly-Carei-640x3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AutoShape 10" descr="http://www.financiarul.ro/wp-content/uploads/Castelul-karoly-Carei-640x36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wittram-reisen.de/Rumaenien2005/pano_jpegs/P1449-1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8" y="468313"/>
            <a:ext cx="7695257" cy="2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3.gstatic.com/images?q=tbn:ANd9GcS66V9rQHgd7LkCwlwEHSgHMGquCIC2d2y9qCd0Dztkabv4OP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8" y="3552641"/>
            <a:ext cx="3943000" cy="21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friendschoices.com/photo/recommendation/3334/castelul-karolyi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552641"/>
            <a:ext cx="3583787" cy="21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141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</a:t>
            </a:r>
            <a:r>
              <a:rPr lang="fr-CH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M35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	   28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E671			   22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508104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9792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066920" y="122351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341320" y="278072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76" y="4653136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744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4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771800" y="5589240"/>
            <a:ext cx="360000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5" name="Picture 2" descr="http://romaniatourism.com/images/oradea/oradea-rom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9288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31840" y="2420888"/>
            <a:ext cx="288032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 rot="-900000">
            <a:off x="202687" y="2072466"/>
            <a:ext cx="8460000" cy="180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Double flèche verticale 3"/>
          <p:cNvSpPr/>
          <p:nvPr/>
        </p:nvSpPr>
        <p:spPr>
          <a:xfrm rot="1500000">
            <a:off x="5773101" y="1240464"/>
            <a:ext cx="180000" cy="5724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Double flèche verticale 4"/>
          <p:cNvSpPr/>
          <p:nvPr/>
        </p:nvSpPr>
        <p:spPr>
          <a:xfrm rot="-1740000">
            <a:off x="3398492" y="2483424"/>
            <a:ext cx="180000" cy="4500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075662" y="446151"/>
            <a:ext cx="900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1579" y="3299822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79912" y="1216513"/>
            <a:ext cx="1440000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E60  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03648" y="4301861"/>
            <a:ext cx="144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2160" y="302095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39552" y="1844824"/>
            <a:ext cx="1080120" cy="93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DebrecenE60  M35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347864" y="6091572"/>
            <a:ext cx="720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88304" y="3212976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161043" y="5803572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  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92160" y="446151"/>
            <a:ext cx="2051488" cy="89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88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98" y="944752"/>
            <a:ext cx="4400228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98" y="1691184"/>
            <a:ext cx="4392488" cy="3240000"/>
          </a:xfrm>
          <a:solidFill>
            <a:srgbClr val="00B050"/>
          </a:solidFill>
        </p:spPr>
        <p:txBody>
          <a:bodyPr lIns="540000" tIns="72000" rIns="360000" anchor="t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29199" y="949210"/>
            <a:ext cx="4464496" cy="720000"/>
          </a:xfrm>
          <a:solidFill>
            <a:srgbClr val="00B050"/>
          </a:solidFill>
        </p:spPr>
        <p:txBody>
          <a:bodyPr lIns="0"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 Sud</a:t>
            </a:r>
            <a:r>
              <a:rPr lang="fr-CH" sz="4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600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683568" y="3908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7790589" y="4415955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019851" y="1041181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4849" y="1052729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10" y="3637090"/>
            <a:ext cx="62016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rganigramme : Alternative 8"/>
          <p:cNvSpPr/>
          <p:nvPr/>
        </p:nvSpPr>
        <p:spPr>
          <a:xfrm>
            <a:off x="2251994" y="5988098"/>
            <a:ext cx="5040000" cy="360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prochaines sorties, Oradea Est</a:t>
            </a:r>
            <a:r>
              <a:rPr lang="fr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Centrum,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sont intégrées sur ce panneau</a:t>
            </a:r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046" y="4914867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60716" y="5296554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3303512" y="1041181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83787" y="2348832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507915" y="3908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608789" y="1052729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88789" y="2917434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11760" y="2582832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094156" y="191683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818789" y="3609311"/>
            <a:ext cx="288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39046" y="224644"/>
            <a:ext cx="8856000" cy="6258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642" y="980729"/>
            <a:ext cx="4288818" cy="648072"/>
          </a:xfrm>
          <a:prstGeom prst="roundRect">
            <a:avLst>
              <a:gd name="adj" fmla="val 104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567046" y="980729"/>
            <a:ext cx="4350224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179642" y="1772815"/>
            <a:ext cx="4248000" cy="306000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4567046" y="1772815"/>
            <a:ext cx="4353670" cy="3456000"/>
          </a:xfrm>
          <a:prstGeom prst="roundRect">
            <a:avLst>
              <a:gd name="adj" fmla="val 60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1726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80" y="764704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1736632"/>
            <a:ext cx="6120000" cy="4104000"/>
          </a:xfrm>
          <a:solidFill>
            <a:srgbClr val="00B050"/>
          </a:solidFill>
        </p:spPr>
        <p:txBody>
          <a:bodyPr lIns="72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2100000">
            <a:off x="5969462" y="3106479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093423" y="2136315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2" name="Ellipse 11"/>
          <p:cNvSpPr/>
          <p:nvPr/>
        </p:nvSpPr>
        <p:spPr>
          <a:xfrm>
            <a:off x="5129045" y="290776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129045" y="365411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7704" y="5019407"/>
            <a:ext cx="28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9632" y="836712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259632" y="1772816"/>
            <a:ext cx="5976664" cy="3996000"/>
          </a:xfrm>
          <a:prstGeom prst="roundRect">
            <a:avLst>
              <a:gd name="adj" fmla="val 40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3140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5760000" cy="900000"/>
          </a:xfrm>
          <a:solidFill>
            <a:srgbClr val="00B050"/>
          </a:solidFill>
        </p:spPr>
        <p:txBody>
          <a:bodyPr lIns="252000">
            <a:noAutofit/>
          </a:bodyPr>
          <a:lstStyle/>
          <a:p>
            <a:pPr algn="l"/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Debrecen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87484" y="1814847"/>
            <a:ext cx="5760000" cy="3240000"/>
          </a:xfrm>
          <a:solidFill>
            <a:srgbClr val="00B050"/>
          </a:solidFill>
        </p:spPr>
        <p:txBody>
          <a:bodyPr lIns="1260000" tIns="360000" rIns="72000">
            <a:normAutofit fontScale="40000" lnSpcReduction="20000"/>
          </a:bodyPr>
          <a:lstStyle/>
          <a:p>
            <a:pPr marL="0" indent="0">
              <a:buNone/>
            </a:pPr>
            <a:r>
              <a:rPr lang="fr-CH" sz="1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>
              <a:buNone/>
            </a:pPr>
            <a:r>
              <a:rPr lang="fr-CH" sz="1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Szolnok</a:t>
            </a:r>
          </a:p>
          <a:p>
            <a:pPr marL="0" indent="0">
              <a:buNone/>
            </a:pPr>
            <a:r>
              <a:rPr lang="fr-CH" sz="1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Artand</a:t>
            </a:r>
            <a:endParaRPr lang="fr-CH" sz="1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dirty="0"/>
              <a:t>	</a:t>
            </a:r>
            <a:endParaRPr lang="fr-CH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531811" y="2454468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73224" y="2426394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6531811" y="1052736"/>
            <a:ext cx="72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8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04" y="3429000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154394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763688" y="908720"/>
            <a:ext cx="5607592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63688" y="1916832"/>
            <a:ext cx="5607592" cy="3060000"/>
          </a:xfrm>
          <a:prstGeom prst="roundRect">
            <a:avLst>
              <a:gd name="adj" fmla="val 48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47249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98" y="944752"/>
            <a:ext cx="4400228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</a:t>
            </a:r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98" y="1691184"/>
            <a:ext cx="4392488" cy="3240000"/>
          </a:xfrm>
          <a:solidFill>
            <a:srgbClr val="00B050"/>
          </a:solidFill>
        </p:spPr>
        <p:txBody>
          <a:bodyPr lIns="540000" tIns="72000" rIns="360000" anchor="t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29199" y="949210"/>
            <a:ext cx="4464496" cy="720000"/>
          </a:xfrm>
          <a:solidFill>
            <a:srgbClr val="00B050"/>
          </a:solidFill>
        </p:spPr>
        <p:txBody>
          <a:bodyPr lIns="0"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 Sud</a:t>
            </a:r>
            <a:r>
              <a:rPr lang="fr-CH" sz="4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600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683568" y="3908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7790589" y="4415955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019851" y="1041181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4849" y="1052729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10" y="3637090"/>
            <a:ext cx="62016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9046" y="4914867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60716" y="5296554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3303512" y="1041181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83787" y="2348832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507915" y="390876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608789" y="1052729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88789" y="2917434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11760" y="2582832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094156" y="191683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818789" y="3609311"/>
            <a:ext cx="288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39046" y="224644"/>
            <a:ext cx="8856000" cy="6258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642" y="980729"/>
            <a:ext cx="4288818" cy="648072"/>
          </a:xfrm>
          <a:prstGeom prst="roundRect">
            <a:avLst>
              <a:gd name="adj" fmla="val 104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567046" y="980729"/>
            <a:ext cx="4350224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179642" y="1772815"/>
            <a:ext cx="4248000" cy="306000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4567046" y="1772815"/>
            <a:ext cx="4353670" cy="3456000"/>
          </a:xfrm>
          <a:prstGeom prst="roundRect">
            <a:avLst>
              <a:gd name="adj" fmla="val 60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2803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984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553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847" y="764704"/>
            <a:ext cx="2174309" cy="3600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29" y="926736"/>
            <a:ext cx="4392000" cy="720000"/>
          </a:xfrm>
          <a:solidFill>
            <a:srgbClr val="00B050"/>
          </a:solidFill>
        </p:spPr>
        <p:txBody>
          <a:bodyPr lIns="432000" tIns="108000" bIns="144000" anchor="t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A3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804" y="1683996"/>
            <a:ext cx="4392488" cy="3240000"/>
          </a:xfrm>
          <a:solidFill>
            <a:srgbClr val="00B050"/>
          </a:solidFill>
        </p:spPr>
        <p:txBody>
          <a:bodyPr lIns="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30781" y="908720"/>
            <a:ext cx="4464496" cy="720000"/>
          </a:xfrm>
          <a:solidFill>
            <a:srgbClr val="00B050"/>
          </a:solidFill>
        </p:spPr>
        <p:txBody>
          <a:bodyPr tIns="108000" bIns="144000" anchor="t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600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18553" y="387257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81" y="3634681"/>
            <a:ext cx="720000" cy="5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530" y="4942705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449081" y="531875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6888789" y="227867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625840" y="3906352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6888789" y="2893921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31840" y="259598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328156" y="191683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88156" y="4922758"/>
            <a:ext cx="360000" cy="169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Flèche droite 33"/>
          <p:cNvSpPr/>
          <p:nvPr/>
        </p:nvSpPr>
        <p:spPr>
          <a:xfrm rot="-5400000">
            <a:off x="6465612" y="4384036"/>
            <a:ext cx="72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4756469" y="5302705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Rectangle à coins arrondis 35"/>
          <p:cNvSpPr/>
          <p:nvPr/>
        </p:nvSpPr>
        <p:spPr>
          <a:xfrm>
            <a:off x="4850147" y="3674023"/>
            <a:ext cx="2880000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0334" y="315143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rganigramme : Connecteur 25"/>
          <p:cNvSpPr/>
          <p:nvPr/>
        </p:nvSpPr>
        <p:spPr>
          <a:xfrm>
            <a:off x="8000787" y="1016760"/>
            <a:ext cx="684000" cy="504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980728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980728"/>
            <a:ext cx="424847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6768" y="1720791"/>
            <a:ext cx="4176464" cy="3096344"/>
          </a:xfrm>
          <a:prstGeom prst="roundRect">
            <a:avLst>
              <a:gd name="adj" fmla="val 63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772816"/>
            <a:ext cx="4248472" cy="3456384"/>
          </a:xfrm>
          <a:prstGeom prst="roundRect">
            <a:avLst>
              <a:gd name="adj" fmla="val 45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9703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18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82585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192217" y="189536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92217" y="2568732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44008" y="216536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Baile Felix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Osorhei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7318" y="423668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62404" y="7075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013853" y="76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512404" y="458758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499992" y="771816"/>
            <a:ext cx="23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0110" y="191683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9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Osorhei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22903" y="323081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339752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845379" y="68941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080" y="8334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19379" y="80241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17379" y="738520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80110" y="191683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6002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91941" y="876531"/>
            <a:ext cx="7408840" cy="34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132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101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55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86593" y="980728"/>
            <a:ext cx="7200000" cy="32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2020" y="134076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96012" y="2764373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4216222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9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Baile Felix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67627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127569" y="2168920"/>
            <a:ext cx="2663492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395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0" rIns="0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Nurarul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Sinmartin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885603" y="535305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 rot="16200000">
            <a:off x="1097632" y="535306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238064" y="485431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732891" y="49930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9832" y="3155835"/>
            <a:ext cx="27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3603" y="1646808"/>
            <a:ext cx="19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Nufarul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799792" y="515719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792" y="4072120"/>
            <a:ext cx="72008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E79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1963"/>
            <a:ext cx="720000" cy="5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11561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1484784"/>
            <a:ext cx="5544616" cy="4320480"/>
          </a:xfrm>
          <a:prstGeom prst="roundRect">
            <a:avLst>
              <a:gd name="adj" fmla="val 31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6972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Nurarul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Sinmartin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196671" y="37383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2609832" y="3155835"/>
            <a:ext cx="27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3603" y="1646808"/>
            <a:ext cx="19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Nufarul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187624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792" y="4072120"/>
            <a:ext cx="72008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E79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1484784"/>
            <a:ext cx="5544616" cy="3276000"/>
          </a:xfrm>
          <a:prstGeom prst="roundRect">
            <a:avLst>
              <a:gd name="adj" fmla="val 31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034728" y="39694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1525" y="55085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766198" y="54094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106728" y="455951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Hexagone 22"/>
          <p:cNvSpPr/>
          <p:nvPr/>
        </p:nvSpPr>
        <p:spPr>
          <a:xfrm>
            <a:off x="1259632" y="407212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0006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91941" y="476672"/>
            <a:ext cx="7408840" cy="55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124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Sud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9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1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	   87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24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52020" y="584672"/>
            <a:ext cx="7200000" cy="374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2020" y="80076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678618" y="229214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18" y="3573048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152020" y="4328672"/>
            <a:ext cx="7236404" cy="1620608"/>
          </a:xfrm>
          <a:prstGeom prst="roundRect">
            <a:avLst>
              <a:gd name="adj" fmla="val 88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572000" y="450912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1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93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765" y="332656"/>
            <a:ext cx="4320000" cy="52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 tIns="216000" anchor="t"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A71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 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N  Oradea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444" y="348432"/>
            <a:ext cx="4320000" cy="464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</a:t>
            </a:r>
          </a:p>
          <a:p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19 F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Seini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7956288" y="3926870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4792464" y="424295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9538" y="404664"/>
            <a:ext cx="4170454" cy="5076000"/>
          </a:xfrm>
          <a:prstGeom prst="roundRect">
            <a:avLst>
              <a:gd name="adj" fmla="val 50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4716016" y="476670"/>
            <a:ext cx="4176463" cy="4392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478135" y="121357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2288" y="1213800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" y="548680"/>
            <a:ext cx="63825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0631" y="1784646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1784646"/>
            <a:ext cx="1152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796059"/>
            <a:ext cx="860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vers le haut 18"/>
          <p:cNvSpPr/>
          <p:nvPr/>
        </p:nvSpPr>
        <p:spPr>
          <a:xfrm>
            <a:off x="3731459" y="4435000"/>
            <a:ext cx="54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91" y="1796059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èche vers le haut 20"/>
          <p:cNvSpPr/>
          <p:nvPr/>
        </p:nvSpPr>
        <p:spPr>
          <a:xfrm>
            <a:off x="684855" y="4467957"/>
            <a:ext cx="54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299431" y="5589240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489664" y="5013176"/>
            <a:ext cx="360000" cy="16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949123" y="3268783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09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04121" y="2147366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8938" y="134704"/>
            <a:ext cx="5760000" cy="21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A7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69908" y="2348880"/>
            <a:ext cx="5795912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7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Nojorid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68938" y="548440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50245" y="118801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83938" y="115446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51" y="280602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exagone 13"/>
          <p:cNvSpPr/>
          <p:nvPr/>
        </p:nvSpPr>
        <p:spPr>
          <a:xfrm>
            <a:off x="2959746" y="571345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8368" y="321297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3212976"/>
            <a:ext cx="21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Balcescu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880037" y="4743581"/>
            <a:ext cx="324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24" y="4762793"/>
            <a:ext cx="847398" cy="5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123728" y="188640"/>
            <a:ext cx="5582418" cy="2016224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123728" y="2420888"/>
            <a:ext cx="5652000" cy="3996000"/>
          </a:xfrm>
          <a:prstGeom prst="roundRect">
            <a:avLst>
              <a:gd name="adj" fmla="val 28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2439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69908" y="2348880"/>
            <a:ext cx="5795912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7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Nojorid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48722" y="383391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484037" y="25649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8368" y="321297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3212976"/>
            <a:ext cx="21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Balcescu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880037" y="4743581"/>
            <a:ext cx="324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24" y="4762793"/>
            <a:ext cx="847398" cy="5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123728" y="188640"/>
            <a:ext cx="5582418" cy="2016224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123728" y="2420888"/>
            <a:ext cx="5652000" cy="3096000"/>
          </a:xfrm>
          <a:prstGeom prst="roundRect">
            <a:avLst>
              <a:gd name="adj" fmla="val 28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5105514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8820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879514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177514" y="138986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60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3514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91941" y="476672"/>
            <a:ext cx="7408840" cy="55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	 117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Sud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2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1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	  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17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52020" y="584672"/>
            <a:ext cx="7200000" cy="374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2020" y="80076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678618" y="229214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18" y="3573048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152020" y="4328672"/>
            <a:ext cx="7236404" cy="1620608"/>
          </a:xfrm>
          <a:prstGeom prst="roundRect">
            <a:avLst>
              <a:gd name="adj" fmla="val 88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572000" y="450912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1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563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A7</a:t>
            </a:r>
          </a:p>
          <a:p>
            <a:pPr lvl="1"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33569" y="1988840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780000"/>
          </a:xfrm>
          <a:solidFill>
            <a:srgbClr val="00B050"/>
          </a:solidFill>
        </p:spPr>
        <p:txBody>
          <a:bodyPr lIns="324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Ring Oradea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24" name="Flèche droite 23"/>
          <p:cNvSpPr/>
          <p:nvPr/>
        </p:nvSpPr>
        <p:spPr>
          <a:xfrm rot="-2700000">
            <a:off x="7703841" y="4632472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7112840" y="3662288"/>
            <a:ext cx="1332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707904" y="43651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611560" y="43651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77" y="2924944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7847841" y="213285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2668" y="568684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196752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15301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988840"/>
            <a:ext cx="4140000" cy="36004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88840"/>
            <a:ext cx="4153014" cy="3636000"/>
          </a:xfrm>
          <a:prstGeom prst="roundRect">
            <a:avLst>
              <a:gd name="adj" fmla="val 49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59471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19672" y="1873523"/>
            <a:ext cx="5760000" cy="2520000"/>
          </a:xfrm>
          <a:solidFill>
            <a:srgbClr val="00B050"/>
          </a:solidFill>
        </p:spPr>
        <p:txBody>
          <a:bodyPr lIns="900000" tIns="360000" rIns="72000">
            <a:normAutofit fontScale="40000" lnSpcReduction="20000"/>
          </a:bodyPr>
          <a:lstStyle/>
          <a:p>
            <a:pPr marL="0" indent="0">
              <a:buNone/>
            </a:pPr>
            <a:r>
              <a:rPr lang="fr-CH" sz="1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 </a:t>
            </a:r>
          </a:p>
          <a:p>
            <a:pPr marL="0" indent="0">
              <a:buNone/>
            </a:pPr>
            <a:r>
              <a:rPr lang="fr-CH" sz="1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1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292080" y="2241023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2" name="Ellipse 11"/>
          <p:cNvSpPr/>
          <p:nvPr/>
        </p:nvSpPr>
        <p:spPr>
          <a:xfrm>
            <a:off x="5292080" y="2962185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228184" y="3560283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782925" y="2147319"/>
            <a:ext cx="558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>
            <a:off x="6624184" y="2079023"/>
            <a:ext cx="558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91680" y="980728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691680" y="1916832"/>
            <a:ext cx="5616624" cy="2376264"/>
          </a:xfrm>
          <a:prstGeom prst="roundRect">
            <a:avLst>
              <a:gd name="adj" fmla="val 74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4570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780000"/>
          </a:xfrm>
          <a:solidFill>
            <a:srgbClr val="00B050"/>
          </a:solidFill>
        </p:spPr>
        <p:txBody>
          <a:bodyPr lIns="324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Ring Oradea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24" name="Flèche droite 23"/>
          <p:cNvSpPr/>
          <p:nvPr/>
        </p:nvSpPr>
        <p:spPr>
          <a:xfrm rot="-2700000">
            <a:off x="7703841" y="4632472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7112840" y="3662288"/>
            <a:ext cx="1332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707904" y="43651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611560" y="436510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77" y="2924944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7847841" y="213285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2668" y="568684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196752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15301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988840"/>
            <a:ext cx="4140000" cy="36004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88840"/>
            <a:ext cx="4153014" cy="3636000"/>
          </a:xfrm>
          <a:prstGeom prst="roundRect">
            <a:avLst>
              <a:gd name="adj" fmla="val 49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29221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A7</a:t>
            </a:r>
          </a:p>
          <a:p>
            <a:pPr lvl="1"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5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199845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126" y="249289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19 F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Seini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627328" y="489098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80733" y="278092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56814" y="332656"/>
            <a:ext cx="5616624" cy="1984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314" y="2564904"/>
            <a:ext cx="5544616" cy="3276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2843808" y="3356992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0174" y="3356992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68174" y="15236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695" y="16676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68111" y="16676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58030" y="155962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0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2520000"/>
          </a:xfrm>
          <a:solidFill>
            <a:srgbClr val="00B050"/>
          </a:solidFill>
        </p:spPr>
        <p:txBody>
          <a:bodyPr lIns="324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Ring Oradea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60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586275" y="4422011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6313900" y="458065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364088" y="550890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7097866" y="3694560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675741" y="277478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600976" y="277478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79" y="2852936"/>
            <a:ext cx="77755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7813769" y="2112029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26195" y="5502011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3800373" y="4422011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1196752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1196752"/>
            <a:ext cx="403244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988840"/>
            <a:ext cx="4176464" cy="2340000"/>
          </a:xfrm>
          <a:prstGeom prst="roundRect">
            <a:avLst>
              <a:gd name="adj" fmla="val 67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88840"/>
            <a:ext cx="4176464" cy="3423171"/>
          </a:xfrm>
          <a:prstGeom prst="roundRect">
            <a:avLst>
              <a:gd name="adj" fmla="val 45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6548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29408" y="1113573"/>
            <a:ext cx="6300000" cy="3708000"/>
          </a:xfrm>
          <a:prstGeom prst="rect">
            <a:avLst/>
          </a:prstGeom>
          <a:solidFill>
            <a:srgbClr val="00B050"/>
          </a:solidFill>
        </p:spPr>
        <p:txBody>
          <a:bodyPr lIns="324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196751"/>
            <a:ext cx="6048672" cy="3528393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329408" y="14127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148064" y="3139739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851920" y="1412776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3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06574" y="2215799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94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Sânicolau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02319" y="3640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737404" y="7464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92318" y="7464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70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3187404" y="2050629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17404" y="285293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797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17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Sânicolau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02319" y="3640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70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3187404" y="2050629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17404" y="285293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797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59111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514969" y="83180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31111" y="73690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10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6362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29408" y="1113573"/>
            <a:ext cx="6300000" cy="3708000"/>
          </a:xfrm>
          <a:prstGeom prst="rect">
            <a:avLst/>
          </a:prstGeom>
          <a:solidFill>
            <a:srgbClr val="00B050"/>
          </a:solidFill>
        </p:spPr>
        <p:txBody>
          <a:bodyPr lIns="324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35696" y="1196751"/>
            <a:ext cx="6048672" cy="3528393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239408" y="14127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148064" y="314096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851920" y="1412776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9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06574" y="2215799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79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Cris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7318" y="423668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331141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26711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512404" y="458758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602404" y="326681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80971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88587" y="350259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845379" y="68941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8334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19379" y="80241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17379" y="738520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67744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602404" y="326681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689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6185</TotalTime>
  <Words>1939</Words>
  <Application>Microsoft Office PowerPoint</Application>
  <PresentationFormat>Affichage à l'écran (4:3)</PresentationFormat>
  <Paragraphs>1524</Paragraphs>
  <Slides>189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189</vt:i4>
      </vt:variant>
    </vt:vector>
  </HeadingPairs>
  <TitlesOfParts>
    <vt:vector size="19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E81 x A71 Satu Mare   Baia Mare Carei  HU Cluj N  Oradea  1000 m</vt:lpstr>
      <vt:lpstr>Présentation PowerPoint</vt:lpstr>
      <vt:lpstr>Présentation PowerPoint</vt:lpstr>
      <vt:lpstr>Présentation PowerPoint</vt:lpstr>
      <vt:lpstr>Présentation PowerPoint</vt:lpstr>
      <vt:lpstr>  </vt:lpstr>
      <vt:lpstr>  </vt:lpstr>
      <vt:lpstr>Présentation PowerPoint</vt:lpstr>
      <vt:lpstr>  </vt:lpstr>
      <vt:lpstr>  </vt:lpstr>
      <vt:lpstr>Présentation PowerPoint</vt:lpstr>
      <vt:lpstr>Présentation PowerPoint</vt:lpstr>
      <vt:lpstr>Bobota   </vt:lpstr>
      <vt:lpstr>Présentation PowerPoint</vt:lpstr>
      <vt:lpstr>Présentation PowerPoint</vt:lpstr>
      <vt:lpstr>Présentation PowerPoint</vt:lpstr>
      <vt:lpstr>Présentation PowerPoint</vt:lpstr>
      <vt:lpstr>Zalau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Targu Mures</vt:lpstr>
      <vt:lpstr>Présentation PowerPoint</vt:lpstr>
      <vt:lpstr>Présentation PowerPoint</vt:lpstr>
      <vt:lpstr>E60 x E81     A3 x A7</vt:lpstr>
      <vt:lpstr>Présentation PowerPoint</vt:lpstr>
      <vt:lpstr>Présentation PowerPoint</vt:lpstr>
      <vt:lpstr>Suplacu de Barcâu</vt:lpstr>
      <vt:lpstr>Présentation PowerPoint</vt:lpstr>
      <vt:lpstr>Présentation PowerPoint</vt:lpstr>
      <vt:lpstr>Présentation PowerPoint</vt:lpstr>
      <vt:lpstr>Présentation PowerPoint</vt:lpstr>
      <vt:lpstr>Marghita</vt:lpstr>
      <vt:lpstr>Présentation PowerPoint</vt:lpstr>
      <vt:lpstr>Présentation PowerPoint</vt:lpstr>
      <vt:lpstr>Présentation PowerPoint</vt:lpstr>
      <vt:lpstr>Présentation PowerPoint</vt:lpstr>
      <vt:lpstr>Sirbi</vt:lpstr>
      <vt:lpstr>Présentation PowerPoint</vt:lpstr>
      <vt:lpstr>Présentation PowerPoint</vt:lpstr>
      <vt:lpstr>Présentation PowerPoint</vt:lpstr>
      <vt:lpstr>Présentation PowerPoint</vt:lpstr>
      <vt:lpstr>Ring Oradea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Arad</vt:lpstr>
      <vt:lpstr>Directie Debrecen</vt:lpstr>
      <vt:lpstr>Présentation PowerPoint</vt:lpstr>
      <vt:lpstr>Présentation PowerPoint</vt:lpstr>
      <vt:lpstr>Ring Oradea</vt:lpstr>
      <vt:lpstr>Présentation PowerPoint</vt:lpstr>
      <vt:lpstr>Oradea Baile Felix</vt:lpstr>
      <vt:lpstr>Présentation PowerPoint</vt:lpstr>
      <vt:lpstr>Présentation PowerPoint</vt:lpstr>
      <vt:lpstr>Présentation PowerPoint</vt:lpstr>
      <vt:lpstr>Présentation PowerPoint</vt:lpstr>
      <vt:lpstr>Oradea Sud</vt:lpstr>
      <vt:lpstr>Présentation PowerPoint</vt:lpstr>
      <vt:lpstr>Présentation PowerPoint</vt:lpstr>
      <vt:lpstr>Présentation PowerPoint</vt:lpstr>
      <vt:lpstr>Présentation PowerPoint</vt:lpstr>
      <vt:lpstr>E671 x A7 Ring Oradea Sud  Vest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Arad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Salonta</vt:lpstr>
      <vt:lpstr>Présentation PowerPoint</vt:lpstr>
      <vt:lpstr>Présentation PowerPoint</vt:lpstr>
      <vt:lpstr>Présentation PowerPoint</vt:lpstr>
      <vt:lpstr>Présentation PowerPoint</vt:lpstr>
      <vt:lpstr>Chisineu - Cris</vt:lpstr>
      <vt:lpstr>Présentation PowerPoint</vt:lpstr>
      <vt:lpstr>Présentation PowerPoint</vt:lpstr>
      <vt:lpstr>Présentation PowerPoint</vt:lpstr>
      <vt:lpstr>Présentation PowerPoint</vt:lpstr>
      <vt:lpstr>Curtici</vt:lpstr>
      <vt:lpstr>Présentation PowerPoint</vt:lpstr>
      <vt:lpstr>Présentation PowerPoint</vt:lpstr>
      <vt:lpstr>Présentation PowerPoint</vt:lpstr>
      <vt:lpstr>Présentation PowerPoint</vt:lpstr>
      <vt:lpstr>Arad Nord</vt:lpstr>
      <vt:lpstr>Présentation PowerPoint</vt:lpstr>
      <vt:lpstr>Présentation PowerPoint</vt:lpstr>
      <vt:lpstr>Présentation PowerPoint</vt:lpstr>
      <vt:lpstr>Présentation PowerPoint</vt:lpstr>
      <vt:lpstr>Iesire Arad</vt:lpstr>
      <vt:lpstr>Présentation PowerPoint</vt:lpstr>
      <vt:lpstr>Arad Vest</vt:lpstr>
      <vt:lpstr>Présentation PowerPoint</vt:lpstr>
      <vt:lpstr>Présentation PowerPoint</vt:lpstr>
      <vt:lpstr>Présentation PowerPoint</vt:lpstr>
      <vt:lpstr>Présentation PowerPoint</vt:lpstr>
      <vt:lpstr>Arad   E68 x E671</vt:lpstr>
      <vt:lpstr>Présentation PowerPoint</vt:lpstr>
      <vt:lpstr>Présentation PowerPoint</vt:lpstr>
      <vt:lpstr>Présentation PowerPoint</vt:lpstr>
      <vt:lpstr>Présentation PowerPoint</vt:lpstr>
      <vt:lpstr>Directie Szeged</vt:lpstr>
      <vt:lpstr>Directie Bucuresti </vt:lpstr>
      <vt:lpstr>Présentation PowerPoint</vt:lpstr>
      <vt:lpstr>E671 x E68</vt:lpstr>
      <vt:lpstr> </vt:lpstr>
      <vt:lpstr>Arad Sânnicolau Mare</vt:lpstr>
      <vt:lpstr>Présentation PowerPoint</vt:lpstr>
      <vt:lpstr>Présentation PowerPoint</vt:lpstr>
      <vt:lpstr>Présentation PowerPoint</vt:lpstr>
      <vt:lpstr> </vt:lpstr>
      <vt:lpstr>Arad Sud</vt:lpstr>
      <vt:lpstr>Présentation PowerPoint</vt:lpstr>
      <vt:lpstr>Présentation PowerPoint</vt:lpstr>
      <vt:lpstr> </vt:lpstr>
      <vt:lpstr>Ortisoara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Timisoara Nord</vt:lpstr>
      <vt:lpstr>Présentation PowerPoint</vt:lpstr>
      <vt:lpstr>Présentation PowerPoint</vt:lpstr>
      <vt:lpstr>Présentation PowerPoint</vt:lpstr>
      <vt:lpstr>Présentation PowerPoint</vt:lpstr>
      <vt:lpstr> </vt:lpstr>
      <vt:lpstr>Timisoara Est E68 x E70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E70 x E671</vt:lpstr>
      <vt:lpstr>Présentation PowerPoint</vt:lpstr>
      <vt:lpstr>Présentation PowerPoint</vt:lpstr>
      <vt:lpstr>Présentation PowerPoint</vt:lpstr>
      <vt:lpstr>Timisoara Sud</vt:lpstr>
      <vt:lpstr>Présentation PowerPoint</vt:lpstr>
      <vt:lpstr>Présentation PowerPoint</vt:lpstr>
      <vt:lpstr>Présentation PowerPoint</vt:lpstr>
      <vt:lpstr>Présentation PowerPoint</vt:lpstr>
      <vt:lpstr>Jebel</vt:lpstr>
      <vt:lpstr>Présentation PowerPoint</vt:lpstr>
      <vt:lpstr>Présentation PowerPoint</vt:lpstr>
      <vt:lpstr>Présentation PowerPoint</vt:lpstr>
      <vt:lpstr>Présentation PowerPoint</vt:lpstr>
      <vt:lpstr>Gataia</vt:lpstr>
      <vt:lpstr>Présentation PowerPoint</vt:lpstr>
      <vt:lpstr>Présentation PowerPoint</vt:lpstr>
      <vt:lpstr>Présentation PowerPoint</vt:lpstr>
      <vt:lpstr>Présentation PowerPoint</vt:lpstr>
      <vt:lpstr>Moravita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690</cp:revision>
  <dcterms:created xsi:type="dcterms:W3CDTF">2015-05-06T12:02:16Z</dcterms:created>
  <dcterms:modified xsi:type="dcterms:W3CDTF">2016-08-29T11:34:30Z</dcterms:modified>
</cp:coreProperties>
</file>