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8"/>
  </p:notesMasterIdLst>
  <p:sldIdLst>
    <p:sldId id="558" r:id="rId2"/>
    <p:sldId id="927" r:id="rId3"/>
    <p:sldId id="742" r:id="rId4"/>
    <p:sldId id="745" r:id="rId5"/>
    <p:sldId id="744" r:id="rId6"/>
    <p:sldId id="928" r:id="rId7"/>
    <p:sldId id="930" r:id="rId8"/>
    <p:sldId id="931" r:id="rId9"/>
    <p:sldId id="932" r:id="rId10"/>
    <p:sldId id="933" r:id="rId11"/>
    <p:sldId id="934" r:id="rId12"/>
    <p:sldId id="935" r:id="rId13"/>
    <p:sldId id="936" r:id="rId14"/>
    <p:sldId id="937" r:id="rId15"/>
    <p:sldId id="938" r:id="rId16"/>
    <p:sldId id="939" r:id="rId17"/>
    <p:sldId id="940" r:id="rId18"/>
    <p:sldId id="941" r:id="rId19"/>
    <p:sldId id="942" r:id="rId20"/>
    <p:sldId id="943" r:id="rId21"/>
    <p:sldId id="944" r:id="rId22"/>
    <p:sldId id="945" r:id="rId23"/>
    <p:sldId id="946" r:id="rId24"/>
    <p:sldId id="947" r:id="rId25"/>
    <p:sldId id="948" r:id="rId26"/>
    <p:sldId id="949" r:id="rId27"/>
    <p:sldId id="950" r:id="rId28"/>
    <p:sldId id="951" r:id="rId29"/>
    <p:sldId id="952" r:id="rId30"/>
    <p:sldId id="953" r:id="rId31"/>
    <p:sldId id="954" r:id="rId32"/>
    <p:sldId id="955" r:id="rId33"/>
    <p:sldId id="956" r:id="rId34"/>
    <p:sldId id="957" r:id="rId35"/>
    <p:sldId id="958" r:id="rId36"/>
    <p:sldId id="959" r:id="rId37"/>
    <p:sldId id="960" r:id="rId38"/>
    <p:sldId id="961" r:id="rId39"/>
    <p:sldId id="962" r:id="rId40"/>
    <p:sldId id="963" r:id="rId41"/>
    <p:sldId id="964" r:id="rId42"/>
    <p:sldId id="965" r:id="rId43"/>
    <p:sldId id="966" r:id="rId44"/>
    <p:sldId id="967" r:id="rId45"/>
    <p:sldId id="968" r:id="rId46"/>
    <p:sldId id="969" r:id="rId47"/>
    <p:sldId id="970" r:id="rId48"/>
    <p:sldId id="971" r:id="rId49"/>
    <p:sldId id="972" r:id="rId50"/>
    <p:sldId id="973" r:id="rId51"/>
    <p:sldId id="974" r:id="rId52"/>
    <p:sldId id="1088" r:id="rId53"/>
    <p:sldId id="975" r:id="rId54"/>
    <p:sldId id="976" r:id="rId55"/>
    <p:sldId id="977" r:id="rId56"/>
    <p:sldId id="978" r:id="rId57"/>
    <p:sldId id="979" r:id="rId58"/>
    <p:sldId id="980" r:id="rId59"/>
    <p:sldId id="981" r:id="rId60"/>
    <p:sldId id="982" r:id="rId61"/>
    <p:sldId id="983" r:id="rId62"/>
    <p:sldId id="984" r:id="rId63"/>
    <p:sldId id="985" r:id="rId64"/>
    <p:sldId id="986" r:id="rId65"/>
    <p:sldId id="987" r:id="rId66"/>
    <p:sldId id="988" r:id="rId67"/>
    <p:sldId id="989" r:id="rId68"/>
    <p:sldId id="990" r:id="rId69"/>
    <p:sldId id="991" r:id="rId70"/>
    <p:sldId id="992" r:id="rId71"/>
    <p:sldId id="993" r:id="rId72"/>
    <p:sldId id="994" r:id="rId73"/>
    <p:sldId id="995" r:id="rId74"/>
    <p:sldId id="996" r:id="rId75"/>
    <p:sldId id="815" r:id="rId76"/>
    <p:sldId id="816" r:id="rId77"/>
    <p:sldId id="997" r:id="rId78"/>
    <p:sldId id="998" r:id="rId79"/>
    <p:sldId id="818" r:id="rId80"/>
    <p:sldId id="999" r:id="rId81"/>
    <p:sldId id="1000" r:id="rId82"/>
    <p:sldId id="1001" r:id="rId83"/>
    <p:sldId id="1002" r:id="rId84"/>
    <p:sldId id="1003" r:id="rId85"/>
    <p:sldId id="1004" r:id="rId86"/>
    <p:sldId id="1025" r:id="rId87"/>
    <p:sldId id="1005" r:id="rId88"/>
    <p:sldId id="1006" r:id="rId89"/>
    <p:sldId id="1007" r:id="rId90"/>
    <p:sldId id="1008" r:id="rId91"/>
    <p:sldId id="1009" r:id="rId92"/>
    <p:sldId id="1010" r:id="rId93"/>
    <p:sldId id="831" r:id="rId94"/>
    <p:sldId id="1011" r:id="rId95"/>
    <p:sldId id="1012" r:id="rId96"/>
    <p:sldId id="1013" r:id="rId97"/>
    <p:sldId id="1014" r:id="rId98"/>
    <p:sldId id="836" r:id="rId99"/>
    <p:sldId id="837" r:id="rId100"/>
    <p:sldId id="1015" r:id="rId101"/>
    <p:sldId id="1016" r:id="rId102"/>
    <p:sldId id="839" r:id="rId103"/>
    <p:sldId id="840" r:id="rId104"/>
    <p:sldId id="1017" r:id="rId105"/>
    <p:sldId id="1018" r:id="rId106"/>
    <p:sldId id="1019" r:id="rId107"/>
    <p:sldId id="844" r:id="rId108"/>
    <p:sldId id="1020" r:id="rId109"/>
    <p:sldId id="1021" r:id="rId110"/>
    <p:sldId id="846" r:id="rId111"/>
    <p:sldId id="1022" r:id="rId112"/>
    <p:sldId id="1023" r:id="rId113"/>
    <p:sldId id="1024" r:id="rId114"/>
    <p:sldId id="1026" r:id="rId115"/>
    <p:sldId id="1027" r:id="rId116"/>
    <p:sldId id="1028" r:id="rId117"/>
    <p:sldId id="1029" r:id="rId118"/>
    <p:sldId id="1030" r:id="rId119"/>
    <p:sldId id="1031" r:id="rId120"/>
    <p:sldId id="1032" r:id="rId121"/>
    <p:sldId id="1033" r:id="rId122"/>
    <p:sldId id="1034" r:id="rId123"/>
    <p:sldId id="1035" r:id="rId124"/>
    <p:sldId id="1036" r:id="rId125"/>
    <p:sldId id="1037" r:id="rId126"/>
    <p:sldId id="1038" r:id="rId127"/>
    <p:sldId id="1039" r:id="rId128"/>
    <p:sldId id="1040" r:id="rId129"/>
    <p:sldId id="1041" r:id="rId130"/>
    <p:sldId id="1042" r:id="rId131"/>
    <p:sldId id="1043" r:id="rId132"/>
    <p:sldId id="1044" r:id="rId133"/>
    <p:sldId id="1045" r:id="rId134"/>
    <p:sldId id="1046" r:id="rId135"/>
    <p:sldId id="1047" r:id="rId136"/>
    <p:sldId id="1048" r:id="rId137"/>
    <p:sldId id="1049" r:id="rId138"/>
    <p:sldId id="1050" r:id="rId139"/>
    <p:sldId id="1051" r:id="rId140"/>
    <p:sldId id="1052" r:id="rId141"/>
    <p:sldId id="1053" r:id="rId142"/>
    <p:sldId id="1054" r:id="rId143"/>
    <p:sldId id="1055" r:id="rId144"/>
    <p:sldId id="1056" r:id="rId145"/>
    <p:sldId id="1057" r:id="rId146"/>
    <p:sldId id="1058" r:id="rId147"/>
    <p:sldId id="1059" r:id="rId148"/>
    <p:sldId id="1060" r:id="rId149"/>
    <p:sldId id="1061" r:id="rId150"/>
    <p:sldId id="1062" r:id="rId151"/>
    <p:sldId id="1063" r:id="rId152"/>
    <p:sldId id="1064" r:id="rId153"/>
    <p:sldId id="1065" r:id="rId154"/>
    <p:sldId id="1066" r:id="rId155"/>
    <p:sldId id="895" r:id="rId156"/>
    <p:sldId id="1067" r:id="rId157"/>
    <p:sldId id="1068" r:id="rId158"/>
    <p:sldId id="897" r:id="rId159"/>
    <p:sldId id="1069" r:id="rId160"/>
    <p:sldId id="1070" r:id="rId161"/>
    <p:sldId id="1071" r:id="rId162"/>
    <p:sldId id="1072" r:id="rId163"/>
    <p:sldId id="1073" r:id="rId164"/>
    <p:sldId id="1074" r:id="rId165"/>
    <p:sldId id="1075" r:id="rId166"/>
    <p:sldId id="1076" r:id="rId167"/>
    <p:sldId id="1077" r:id="rId168"/>
    <p:sldId id="1078" r:id="rId169"/>
    <p:sldId id="1079" r:id="rId170"/>
    <p:sldId id="1080" r:id="rId171"/>
    <p:sldId id="910" r:id="rId172"/>
    <p:sldId id="919" r:id="rId173"/>
    <p:sldId id="911" r:id="rId174"/>
    <p:sldId id="1081" r:id="rId175"/>
    <p:sldId id="1083" r:id="rId176"/>
    <p:sldId id="914" r:id="rId177"/>
    <p:sldId id="915" r:id="rId178"/>
    <p:sldId id="917" r:id="rId179"/>
    <p:sldId id="1082" r:id="rId180"/>
    <p:sldId id="1084" r:id="rId181"/>
    <p:sldId id="924" r:id="rId182"/>
    <p:sldId id="1085" r:id="rId183"/>
    <p:sldId id="920" r:id="rId184"/>
    <p:sldId id="923" r:id="rId185"/>
    <p:sldId id="1086" r:id="rId186"/>
    <p:sldId id="1087" r:id="rId18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927"/>
            <p14:sldId id="742"/>
            <p14:sldId id="745"/>
            <p14:sldId id="744"/>
            <p14:sldId id="928"/>
            <p14:sldId id="930"/>
            <p14:sldId id="931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68"/>
            <p14:sldId id="969"/>
            <p14:sldId id="970"/>
            <p14:sldId id="971"/>
            <p14:sldId id="972"/>
            <p14:sldId id="973"/>
            <p14:sldId id="974"/>
            <p14:sldId id="1088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5"/>
            <p14:sldId id="996"/>
            <p14:sldId id="815"/>
            <p14:sldId id="816"/>
            <p14:sldId id="997"/>
            <p14:sldId id="998"/>
            <p14:sldId id="818"/>
            <p14:sldId id="999"/>
            <p14:sldId id="1000"/>
            <p14:sldId id="1001"/>
            <p14:sldId id="1002"/>
            <p14:sldId id="1003"/>
            <p14:sldId id="1004"/>
            <p14:sldId id="1025"/>
            <p14:sldId id="1005"/>
            <p14:sldId id="1006"/>
            <p14:sldId id="1007"/>
            <p14:sldId id="1008"/>
            <p14:sldId id="1009"/>
            <p14:sldId id="1010"/>
            <p14:sldId id="831"/>
            <p14:sldId id="1011"/>
            <p14:sldId id="1012"/>
            <p14:sldId id="1013"/>
            <p14:sldId id="1014"/>
            <p14:sldId id="836"/>
            <p14:sldId id="837"/>
            <p14:sldId id="1015"/>
            <p14:sldId id="1016"/>
            <p14:sldId id="839"/>
            <p14:sldId id="840"/>
            <p14:sldId id="1017"/>
            <p14:sldId id="1018"/>
            <p14:sldId id="1019"/>
            <p14:sldId id="844"/>
            <p14:sldId id="1020"/>
            <p14:sldId id="1021"/>
            <p14:sldId id="846"/>
            <p14:sldId id="1022"/>
            <p14:sldId id="1023"/>
            <p14:sldId id="1024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  <p14:sldId id="1045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895"/>
            <p14:sldId id="1067"/>
            <p14:sldId id="1068"/>
            <p14:sldId id="897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910"/>
            <p14:sldId id="919"/>
            <p14:sldId id="911"/>
            <p14:sldId id="1081"/>
            <p14:sldId id="1083"/>
            <p14:sldId id="914"/>
            <p14:sldId id="915"/>
            <p14:sldId id="917"/>
            <p14:sldId id="1082"/>
            <p14:sldId id="1084"/>
            <p14:sldId id="924"/>
            <p14:sldId id="1085"/>
            <p14:sldId id="920"/>
            <p14:sldId id="923"/>
            <p14:sldId id="1086"/>
            <p14:sldId id="10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 autoAdjust="0"/>
  </p:normalViewPr>
  <p:slideViewPr>
    <p:cSldViewPr>
      <p:cViewPr varScale="1">
        <p:scale>
          <a:sx n="119" d="100"/>
          <a:sy n="119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28.08.2016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barajul+portile+de+fier+2&amp;client=firefox-b&amp;tbm=isch&amp;tbo=u&amp;source=univ&amp;sa=X&amp;ved=0ahUKEwiZyszN9NLOAhUGsBQKHXV_A-0QsAQIHw&amp;biw=1920&amp;bih=932" TargetMode="External"/><Relationship Id="rId2" Type="http://schemas.openxmlformats.org/officeDocument/2006/relationships/hyperlink" Target="https://www.google.ch/search?q=craiova&amp;client=firefox-b&amp;tbm=isch&amp;tbo=u&amp;source=univ&amp;sa=X&amp;ved=0ahUKEwj17eu99NLOAhWGtxQKHTflDcsQsAQIMQ&amp;biw=1920&amp;bih=9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h/search?q=parcul+national+domogled&amp;client=firefox-b&amp;tbm=isch&amp;tbo=u&amp;source=univ&amp;sa=X&amp;ved=0ahUKEwiggvHy9NLOAhXFNxQKHT72DVgQsAQIHQ&amp;biw=1920&amp;bih=932" TargetMode="External"/><Relationship Id="rId4" Type="http://schemas.openxmlformats.org/officeDocument/2006/relationships/hyperlink" Target="https://www.google.ch/search?q=portile+de+fier&amp;client=firefox-b&amp;tbm=isch&amp;tbo=u&amp;source=univ&amp;sa=X&amp;ved=0ahUKEwiXwsLb9NLOAhWCaRQKHRwjAsQQsAQIHQ&amp;biw=1920&amp;bih=932" TargetMode="Externa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A6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Craiova Bucuresti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Lugoj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Turnu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-Severin  Craiova  Alexandria  Bucuresti</a:t>
            </a: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28.06.2016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174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		 170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  	 152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102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  58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72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024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</p:txBody>
      </p:sp>
      <p:sp>
        <p:nvSpPr>
          <p:cNvPr id="14" name="Flèche droite 13"/>
          <p:cNvSpPr/>
          <p:nvPr/>
        </p:nvSpPr>
        <p:spPr>
          <a:xfrm rot="-2700000">
            <a:off x="7899060" y="399995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28790" y="5429267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53711" y="486790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2771800" y="4022241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08011" y="412196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47880" y="409660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12011" y="328794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8264" y="3321346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3836" y="1196752"/>
            <a:ext cx="429414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916832"/>
            <a:ext cx="4248472" cy="3420000"/>
          </a:xfrm>
          <a:prstGeom prst="roundRect">
            <a:avLst>
              <a:gd name="adj" fmla="val 72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52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9351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55931" y="229663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05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024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686628" y="4021320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3836" y="522790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53711" y="486790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2785961" y="3915409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44011" y="414940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251520" y="414940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293808" y="328767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8264" y="3303012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2858" y="523846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644008" y="4875749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33836" y="1196752"/>
            <a:ext cx="430902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33836" y="1916832"/>
            <a:ext cx="4309022" cy="3240360"/>
          </a:xfrm>
          <a:prstGeom prst="roundRect">
            <a:avLst>
              <a:gd name="adj" fmla="val 52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46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/>
          </a:p>
        </p:txBody>
      </p:sp>
    </p:spTree>
    <p:extLst>
      <p:ext uri="{BB962C8B-B14F-4D97-AF65-F5344CB8AC3E}">
        <p14:creationId xmlns:p14="http://schemas.microsoft.com/office/powerpoint/2010/main" val="537772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0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793789"/>
            <a:ext cx="4392488" cy="252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46" y="1124744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5496" y="1793789"/>
            <a:ext cx="4464495" cy="216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670051" y="3394899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51520" y="3965398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441465" y="432539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6915644" y="2636912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650490" y="23129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969748" y="3965398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788024" y="432539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Hexagone 18"/>
          <p:cNvSpPr/>
          <p:nvPr/>
        </p:nvSpPr>
        <p:spPr>
          <a:xfrm>
            <a:off x="5652120" y="1988840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6847632" y="1978252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32048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844824"/>
            <a:ext cx="4320480" cy="2016224"/>
          </a:xfrm>
          <a:prstGeom prst="roundRect">
            <a:avLst>
              <a:gd name="adj" fmla="val 84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844824"/>
            <a:ext cx="4248472" cy="2386279"/>
          </a:xfrm>
          <a:prstGeom prst="roundRect">
            <a:avLst>
              <a:gd name="adj" fmla="val 69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51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219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	 215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138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  55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60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9672" y="223833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44008" y="216727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1932"/>
            <a:ext cx="792088" cy="5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</a:t>
            </a:r>
            <a:r>
              <a:rPr lang="fr-CH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A6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4140000"/>
          </a:xfrm>
          <a:solidFill>
            <a:srgbClr val="00B050"/>
          </a:solidFill>
        </p:spPr>
        <p:txBody>
          <a:bodyPr lIns="36000"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</a:t>
            </a: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70C0"/>
          </a:solidFill>
        </p:spPr>
        <p:txBody>
          <a:bodyPr bIns="144000" anchor="t">
            <a:noAutofit/>
          </a:bodyPr>
          <a:lstStyle/>
          <a:p>
            <a:pPr algn="ctr"/>
            <a:r>
              <a:rPr lang="fr-CH" sz="32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4104000"/>
          </a:xfrm>
          <a:solidFill>
            <a:srgbClr val="0070C0"/>
          </a:solidFill>
        </p:spPr>
        <p:txBody>
          <a:bodyPr lIns="900000" tIns="288000">
            <a:noAutofit/>
          </a:bodyPr>
          <a:lstStyle/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65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Pielesti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23528" y="442242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53547" y="4288410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7206351" y="2617639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1980" y="205465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51" y="3244885"/>
            <a:ext cx="8496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5306142" y="3258731"/>
            <a:ext cx="2520000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712" y="595481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699912" y="4653137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779912" y="434713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Hexagone 24"/>
          <p:cNvSpPr/>
          <p:nvPr/>
        </p:nvSpPr>
        <p:spPr>
          <a:xfrm>
            <a:off x="4676854" y="2241034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4707269" y="4224240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95974" y="5930650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79512" y="1196752"/>
            <a:ext cx="4248472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98606" y="1190824"/>
            <a:ext cx="4357368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916832"/>
            <a:ext cx="4248472" cy="396044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06260" y="1916832"/>
            <a:ext cx="4357368" cy="3960440"/>
          </a:xfrm>
          <a:prstGeom prst="roundRect">
            <a:avLst>
              <a:gd name="adj" fmla="val 4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544552" y="3401552"/>
            <a:ext cx="684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13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60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70C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600000"/>
          </a:xfrm>
          <a:solidFill>
            <a:srgbClr val="0070C0"/>
          </a:solidFill>
        </p:spPr>
        <p:txBody>
          <a:bodyPr lIns="972000" tIns="288000">
            <a:noAutofit/>
          </a:bodyPr>
          <a:lstStyle/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65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Pielesti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58266" y="386104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48044" y="4591572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7335974" y="2584494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5974" y="202586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69" y="3227004"/>
            <a:ext cx="73439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5332377" y="3217683"/>
            <a:ext cx="2520000" cy="418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8266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3544552" y="3269832"/>
            <a:ext cx="684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4794" y="4585697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34403" y="3956942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Hexagone 24"/>
          <p:cNvSpPr/>
          <p:nvPr/>
        </p:nvSpPr>
        <p:spPr>
          <a:xfrm>
            <a:off x="4716016" y="2213179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4716016" y="4225697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89932" y="5445224"/>
            <a:ext cx="360000" cy="11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8266" y="1196752"/>
            <a:ext cx="424971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8266" y="1907885"/>
            <a:ext cx="4249718" cy="3456000"/>
          </a:xfrm>
          <a:prstGeom prst="roundRect">
            <a:avLst>
              <a:gd name="adj" fmla="val 62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38017" y="1197097"/>
            <a:ext cx="4311913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38019" y="1907885"/>
            <a:ext cx="4311913" cy="3456000"/>
          </a:xfrm>
          <a:prstGeom prst="roundRect">
            <a:avLst>
              <a:gd name="adj" fmla="val 48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20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8756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88960" y="2213221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Logoj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54062" y="2189376"/>
            <a:ext cx="14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682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1340768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56</a:t>
            </a:r>
          </a:p>
          <a:p>
            <a:endParaRPr lang="fr-CH" sz="1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042162" y="502767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896933" y="182679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2541926" y="502767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862162" y="504244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688933" y="2528634"/>
            <a:ext cx="39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Romania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887424" y="42210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402162" y="4349539"/>
            <a:ext cx="720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2233" y="1796717"/>
            <a:ext cx="12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63688" y="26064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1412776"/>
            <a:ext cx="5544616" cy="4536000"/>
          </a:xfrm>
          <a:prstGeom prst="roundRect">
            <a:avLst>
              <a:gd name="adj" fmla="val 34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42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1340768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56</a:t>
            </a:r>
          </a:p>
          <a:p>
            <a:endParaRPr lang="fr-CH" sz="1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973287" y="183830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637320" y="500910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775340" y="2564904"/>
            <a:ext cx="39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Romania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887424" y="4293096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375340" y="4349539"/>
            <a:ext cx="720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5836" y="1826792"/>
            <a:ext cx="12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63688" y="26064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1412776"/>
            <a:ext cx="5544616" cy="4356000"/>
          </a:xfrm>
          <a:prstGeom prst="roundRect">
            <a:avLst>
              <a:gd name="adj" fmla="val 34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33265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67824" y="47665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5274112" y="47665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716016" y="404752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75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3925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207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	 203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126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  43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974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Zânoaga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213975" y="80068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727672" y="77723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709721" y="3447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05912" y="37170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789323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4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Zânoaga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720896" y="245926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9712" y="2348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30719" y="1693132"/>
            <a:ext cx="5636010" cy="2016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20280" y="63823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5577" y="80259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77955" y="78223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0136" y="69223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56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02518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195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	 191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114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  31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033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20121" y="2195221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912" y="3326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912" y="148478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639434" y="64054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115688" y="632491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003927" y="425810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851920" y="1916832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493688" y="4699009"/>
            <a:ext cx="792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71600" y="1556792"/>
            <a:ext cx="5616624" cy="3816424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650491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65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Corabia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037507" y="798697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729252" y="78273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37239" y="55545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300858" y="190114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17536" y="224314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817536" y="486414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1700808"/>
            <a:ext cx="5616624" cy="4680000"/>
          </a:xfrm>
          <a:prstGeom prst="roundRect">
            <a:avLst>
              <a:gd name="adj" fmla="val 31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77370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1238" y="2492006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04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Corabia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584232" y="404680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300858" y="190114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17536" y="224314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817536" y="486414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1700808"/>
            <a:ext cx="5616624" cy="3816000"/>
          </a:xfrm>
          <a:prstGeom prst="roundRect">
            <a:avLst>
              <a:gd name="adj" fmla="val 31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1238" y="2492006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355976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4583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93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5367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185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181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 	 167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91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55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74504" y="2774435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83" y="3284984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78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967960" y="21868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825054" y="80068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4859912" y="1962043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2141912" y="77723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709721" y="3447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05912" y="37170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76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 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3589" y="1910044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555320" y="333821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3878275" y="360821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20280" y="63823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5577" y="80259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77955" y="78223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0136" y="69223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17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28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175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171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 	 157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81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74504" y="2774435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83" y="3284984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38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5696" y="225880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55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912" y="148478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4953183" y="294943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851920" y="1916832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187624" y="2024832"/>
            <a:ext cx="792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71600" y="1556792"/>
            <a:ext cx="5616624" cy="2736000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05920" y="48731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1432" y="63131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622121" y="64365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95936" y="539168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16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Drâgânersti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Olt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278571" y="824391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510178" y="82439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709722" y="353274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29394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22679" y="285280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353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Drâgânersti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Olt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709722" y="353274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29394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0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22679" y="285280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28483" y="60460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8339" y="683143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80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73153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162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157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 	 143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68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32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74504" y="2774435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83" y="3284984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99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5880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61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Magurele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318208" y="825357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493672" y="80970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28501" y="429163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15736" y="454267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3420993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98486" y="789357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688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Rosiori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Magurele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771345" y="27389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91680" y="2735143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36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8128" y="6303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3598" y="77439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12128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27984" y="68439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6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895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126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117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 	 105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		   68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  37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74504" y="2774435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83" y="3284984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86" y="3909792"/>
            <a:ext cx="7884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917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5880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200222" y="21868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6813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371596" y="80068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2627784" y="2708920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493672" y="80970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604380" y="423912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95736" y="450912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342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8696" y="78839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9952" y="2695676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0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708920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843352" y="33528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91680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736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9952" y="2695676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20280" y="62399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10136" y="683143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8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5145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780000"/>
          </a:xfrm>
          <a:solidFill>
            <a:srgbClr val="00B050"/>
          </a:solidFill>
        </p:spPr>
        <p:txBody>
          <a:bodyPr lIns="252000" tIns="684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102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95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 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		   45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63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98749" y="2924944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8" y="3488557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86" y="4077072"/>
            <a:ext cx="7884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93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432000" bIns="21600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Est</a:t>
            </a:r>
          </a:p>
        </p:txBody>
      </p:sp>
      <p:sp>
        <p:nvSpPr>
          <p:cNvPr id="8" name="Hexagone 7"/>
          <p:cNvSpPr/>
          <p:nvPr/>
        </p:nvSpPr>
        <p:spPr>
          <a:xfrm>
            <a:off x="1619672" y="2216963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47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364088" y="214496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95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916880" y="811500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232501" y="1945638"/>
            <a:ext cx="1044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961672" y="80970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200000">
            <a:off x="5679655" y="3447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9712" y="37170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880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9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4275" y="1610845"/>
            <a:ext cx="5760000" cy="25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0272" y="1934840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465344" y="325257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47664" y="242093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56270" y="548680"/>
            <a:ext cx="563601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56270" y="1700808"/>
            <a:ext cx="5636010" cy="2376000"/>
          </a:xfrm>
          <a:prstGeom prst="roundRect">
            <a:avLst>
              <a:gd name="adj" fmla="val 4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8128" y="6303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3598" y="77439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12128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27984" y="68439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05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6993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780000"/>
          </a:xfrm>
          <a:solidFill>
            <a:srgbClr val="00B050"/>
          </a:solidFill>
        </p:spPr>
        <p:txBody>
          <a:bodyPr lIns="252000" tIns="684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83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 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		   33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63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98749" y="2924944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8" y="3488557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86" y="4077072"/>
            <a:ext cx="7884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968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2925" y="2215353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60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167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		 163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  	 145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95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  51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95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26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A71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96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77257" y="360765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91419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16216" y="63852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02164" y="2060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12028" y="278092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86001"/>
            <a:ext cx="865724" cy="6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71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96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77256" y="253246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02164" y="2060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1836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12028" y="278092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4048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23904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23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667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3780000"/>
          </a:xfrm>
          <a:solidFill>
            <a:srgbClr val="00B050"/>
          </a:solidFill>
        </p:spPr>
        <p:txBody>
          <a:bodyPr lIns="252000" tIns="684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57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		 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A61		  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63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98749" y="2924944"/>
            <a:ext cx="648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8" y="3488557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86" y="4077072"/>
            <a:ext cx="7884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068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5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85354" y="292494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635896" y="292494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05699" y="409673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76587" y="4360861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085184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7824547" y="2060848"/>
            <a:ext cx="684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71" y="2708920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76587" y="1196752"/>
            <a:ext cx="425139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196752"/>
            <a:ext cx="432044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76586" y="1906400"/>
            <a:ext cx="4251397" cy="2376000"/>
          </a:xfrm>
          <a:prstGeom prst="roundRect">
            <a:avLst>
              <a:gd name="adj" fmla="val 65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40" cy="3060000"/>
          </a:xfrm>
          <a:prstGeom prst="roundRect">
            <a:avLst>
              <a:gd name="adj" fmla="val 52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272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5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85354" y="292494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635896" y="292494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05699" y="409673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76587" y="4360861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085184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7824547" y="2060848"/>
            <a:ext cx="684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71" y="2708920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76587" y="1196752"/>
            <a:ext cx="425139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196752"/>
            <a:ext cx="432044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76586" y="1906400"/>
            <a:ext cx="4251397" cy="2376000"/>
          </a:xfrm>
          <a:prstGeom prst="roundRect">
            <a:avLst>
              <a:gd name="adj" fmla="val 65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20440" cy="3060000"/>
          </a:xfrm>
          <a:prstGeom prst="roundRect">
            <a:avLst>
              <a:gd name="adj" fmla="val 52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255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297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198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2880000"/>
          </a:xfrm>
          <a:solidFill>
            <a:srgbClr val="00B050"/>
          </a:solidFill>
        </p:spPr>
        <p:txBody>
          <a:bodyPr lIns="0" tIns="216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56587" y="214658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88272" y="216892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8002793" y="3850429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76587" y="3828177"/>
            <a:ext cx="3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4710392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5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84" y="2913945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12536" y="3813546"/>
            <a:ext cx="3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716016" y="4713546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6587" y="1196752"/>
            <a:ext cx="425139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1196752"/>
            <a:ext cx="424843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6587" y="1916832"/>
            <a:ext cx="4251397" cy="1800200"/>
          </a:xfrm>
          <a:prstGeom prst="roundRect">
            <a:avLst>
              <a:gd name="adj" fmla="val 820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320440" cy="2736304"/>
          </a:xfrm>
          <a:prstGeom prst="roundRect">
            <a:avLst>
              <a:gd name="adj" fmla="val 3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807997" y="2168920"/>
            <a:ext cx="684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51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2520000"/>
          </a:xfrm>
          <a:solidFill>
            <a:srgbClr val="00B050"/>
          </a:solidFill>
        </p:spPr>
        <p:txBody>
          <a:bodyPr lIns="252000" tIns="684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		   41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237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16760"/>
            <a:ext cx="7884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12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79376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68A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11960" y="2189376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2925" y="221535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01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104528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94163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5B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2985" y="421717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83209" y="12327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27985" y="12327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8967" y="263691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18967" y="352616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12474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76872"/>
            <a:ext cx="5616624" cy="2880320"/>
          </a:xfrm>
          <a:prstGeom prst="roundRect">
            <a:avLst>
              <a:gd name="adj" fmla="val 58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80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18269"/>
            <a:ext cx="5760000" cy="25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Ghimpati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5B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691680" y="25649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91680" y="342900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 rot="3600000">
            <a:off x="6170227" y="3480881"/>
            <a:ext cx="504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04864"/>
            <a:ext cx="5616624" cy="2304256"/>
          </a:xfrm>
          <a:prstGeom prst="roundRect">
            <a:avLst>
              <a:gd name="adj" fmla="val 58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344525" y="112474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2020" y="126874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093192" y="126874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34381" y="1178744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0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49355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2520000"/>
          </a:xfrm>
          <a:solidFill>
            <a:srgbClr val="00B050"/>
          </a:solidFill>
        </p:spPr>
        <p:txBody>
          <a:bodyPr lIns="252000" tIns="684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		   26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237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16760"/>
            <a:ext cx="7884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538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2925" y="221535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887615" y="4725144"/>
            <a:ext cx="6552728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panneaux,  à contrôler / corriger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1412359" y="3392523"/>
            <a:ext cx="2025785" cy="58512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Ring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Stâlpu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Câlugâreni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5551" y="444616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547664" y="620688"/>
            <a:ext cx="432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71569" y="656732"/>
            <a:ext cx="432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267744" y="458112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3600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841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Stâlpu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Câlugâreni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6555" y="260978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71744" y="199138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411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624" cy="2556000"/>
          </a:xfrm>
          <a:prstGeom prst="roundRect">
            <a:avLst>
              <a:gd name="adj" fmla="val 48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43980" y="66266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4940" y="78447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5100849" y="78065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40051" y="71666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70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5706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2520000"/>
          </a:xfrm>
          <a:solidFill>
            <a:srgbClr val="00B050"/>
          </a:solidFill>
        </p:spPr>
        <p:txBody>
          <a:bodyPr lIns="252000" tIns="684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		   12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237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16760"/>
            <a:ext cx="7884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50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193508" y="692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2143477" y="692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37320" y="365394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68740" y="207884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88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3218" y="1988840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477477" y="284126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01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32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A0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Bucuresti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6047"/>
            <a:ext cx="1476000" cy="12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309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422165"/>
            <a:ext cx="900000" cy="79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65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37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Sud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   Ring Bucuresti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3567" y="1838505"/>
            <a:ext cx="4752000" cy="3780000"/>
          </a:xfrm>
          <a:solidFill>
            <a:srgbClr val="00B050"/>
          </a:solidFill>
        </p:spPr>
        <p:txBody>
          <a:bodyPr lIns="540000" tIns="252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672067" y="4806235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37680" y="4812069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092280" y="197687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9525" y="2491620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89" y="3146590"/>
            <a:ext cx="7251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444493" y="3139043"/>
            <a:ext cx="3469591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35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80781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62819" y="430152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07855" y="429204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971648" y="3242851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6986" y="3722706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Ghencea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648" y="4206086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71800" y="200641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2711" y="4022040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5135" y="1124744"/>
            <a:ext cx="4032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1124744"/>
            <a:ext cx="460359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5135" y="1916832"/>
            <a:ext cx="4032000" cy="3636000"/>
          </a:xfrm>
          <a:prstGeom prst="roundRect">
            <a:avLst>
              <a:gd name="adj" fmla="val 58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55976" y="1916832"/>
            <a:ext cx="4603592" cy="3636000"/>
          </a:xfrm>
          <a:prstGeom prst="roundRect">
            <a:avLst>
              <a:gd name="adj" fmla="val 36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12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7128792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Est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7200000" cy="4860000"/>
          </a:xfrm>
          <a:solidFill>
            <a:srgbClr val="00B050"/>
          </a:solidFill>
        </p:spPr>
        <p:txBody>
          <a:bodyPr lIns="900000" tIns="72000" rIns="36000">
            <a:noAutofit/>
          </a:bodyPr>
          <a:lstStyle/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  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400050" lvl="1" indent="0">
              <a:buNone/>
            </a:pPr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7021778" y="1599493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784890" y="451806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9276" y="54868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4890" y="548680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004890" y="2128669"/>
            <a:ext cx="37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63" y="2128669"/>
            <a:ext cx="8804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6792890" y="4520745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404664"/>
            <a:ext cx="6984776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1340768"/>
            <a:ext cx="7056784" cy="4680520"/>
          </a:xfrm>
          <a:prstGeom prst="roundRect">
            <a:avLst>
              <a:gd name="adj" fmla="val 34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40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6300000" cy="896426"/>
          </a:xfrm>
          <a:solidFill>
            <a:srgbClr val="00B050"/>
          </a:solidFill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6300000" cy="3960000"/>
          </a:xfrm>
          <a:solidFill>
            <a:srgbClr val="00B050"/>
          </a:solidFill>
        </p:spPr>
        <p:txBody>
          <a:bodyPr lIns="540000" tIns="360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400050" lvl="1" indent="0">
              <a:buNone/>
            </a:pP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2100000">
            <a:off x="5964330" y="2498906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5292080" y="292494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292080" y="2276872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1820" y="476672"/>
            <a:ext cx="1332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292080" y="156471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174304" y="358669"/>
            <a:ext cx="6192688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74304" y="1340768"/>
            <a:ext cx="6134000" cy="3816424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37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Sud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   Ring Bucuresti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3567" y="1838505"/>
            <a:ext cx="4752000" cy="3780000"/>
          </a:xfrm>
          <a:solidFill>
            <a:srgbClr val="00B050"/>
          </a:solidFill>
        </p:spPr>
        <p:txBody>
          <a:bodyPr lIns="540000" tIns="252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672067" y="4806235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37680" y="4812069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092280" y="197687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9525" y="2491620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89" y="3146590"/>
            <a:ext cx="7251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444493" y="3139043"/>
            <a:ext cx="3469591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35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80781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62819" y="430152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07855" y="429204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971648" y="3242851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6986" y="3722706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Ghencea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648" y="4206086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71800" y="200641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2711" y="4022040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5135" y="1124744"/>
            <a:ext cx="4032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1124744"/>
            <a:ext cx="460359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5135" y="1916832"/>
            <a:ext cx="4032000" cy="3636000"/>
          </a:xfrm>
          <a:prstGeom prst="roundRect">
            <a:avLst>
              <a:gd name="adj" fmla="val 58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55976" y="1916832"/>
            <a:ext cx="4603592" cy="3636000"/>
          </a:xfrm>
          <a:prstGeom prst="roundRect">
            <a:avLst>
              <a:gd name="adj" fmla="val 36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43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25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A0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Bucuresti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6047"/>
            <a:ext cx="1476000" cy="12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237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422165"/>
            <a:ext cx="900000" cy="79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818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378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Sud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   Ring Bucuresti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3567" y="1838505"/>
            <a:ext cx="4752000" cy="3780000"/>
          </a:xfrm>
          <a:solidFill>
            <a:srgbClr val="00B050"/>
          </a:solidFill>
        </p:spPr>
        <p:txBody>
          <a:bodyPr lIns="540000" tIns="18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5400000">
            <a:off x="4711271" y="4739793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7988870" y="4701742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092280" y="2006414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9525" y="256490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89" y="3146590"/>
            <a:ext cx="7251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444493" y="3139043"/>
            <a:ext cx="3469591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35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80781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90816" y="429204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07855" y="429204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997091" y="3273553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359" y="3860040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Ghencea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7091" y="4373945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71800" y="200641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2711" y="3975867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7704" y="560887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4466233" y="560887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45135" y="1124744"/>
            <a:ext cx="394735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124744"/>
            <a:ext cx="460851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135" y="1916832"/>
            <a:ext cx="4032569" cy="3577442"/>
          </a:xfrm>
          <a:prstGeom prst="roundRect">
            <a:avLst>
              <a:gd name="adj" fmla="val 47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55976" y="1916832"/>
            <a:ext cx="4608512" cy="3577443"/>
          </a:xfrm>
          <a:prstGeom prst="roundRect">
            <a:avLst>
              <a:gd name="adj" fmla="val 43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33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12" y="260648"/>
            <a:ext cx="8460000" cy="92211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Ring Bucuresti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08" y="1220845"/>
            <a:ext cx="4284000" cy="3780000"/>
          </a:xfrm>
          <a:solidFill>
            <a:srgbClr val="00B050"/>
          </a:solidFill>
        </p:spPr>
        <p:txBody>
          <a:bodyPr lIns="108000" tIns="108000">
            <a:norm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Timisoara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Pitesti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213894"/>
            <a:ext cx="4038600" cy="5472000"/>
          </a:xfrm>
          <a:solidFill>
            <a:srgbClr val="00B050"/>
          </a:solidFill>
        </p:spPr>
        <p:txBody>
          <a:bodyPr lIns="216000" tIns="180000">
            <a:norm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  Brasov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5661" y="1930084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1412776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2618" y="1411131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831661" y="3058555"/>
            <a:ext cx="3024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61" y="3082620"/>
            <a:ext cx="684000" cy="5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 rot="-2700000">
            <a:off x="7416377" y="5828097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2105109" y="4149080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5536" y="1268760"/>
            <a:ext cx="4176464" cy="3672408"/>
          </a:xfrm>
          <a:prstGeom prst="roundRect">
            <a:avLst>
              <a:gd name="adj" fmla="val 44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782996" y="1268760"/>
            <a:ext cx="3893460" cy="5354834"/>
          </a:xfrm>
          <a:prstGeom prst="roundRect">
            <a:avLst>
              <a:gd name="adj" fmla="val 43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08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Ring Bucuresti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1173877"/>
            <a:ext cx="4038600" cy="5400000"/>
          </a:xfrm>
          <a:solidFill>
            <a:srgbClr val="00B050"/>
          </a:solidFill>
        </p:spPr>
        <p:txBody>
          <a:bodyPr lIns="216000" tIns="288000">
            <a:norm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1173877"/>
            <a:ext cx="4038600" cy="5400000"/>
          </a:xfrm>
          <a:solidFill>
            <a:srgbClr val="00B050"/>
          </a:solidFill>
        </p:spPr>
        <p:txBody>
          <a:bodyPr lIns="288000" tIns="144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143753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7725" y="1323500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79" y="1844824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90197" y="2924944"/>
            <a:ext cx="3024000" cy="6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Baneasa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99" y="3036909"/>
            <a:ext cx="63020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 rot="-2700000">
            <a:off x="7403124" y="5589509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899592" y="5406598"/>
            <a:ext cx="484632" cy="97840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7544" y="260648"/>
            <a:ext cx="8028761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7544" y="1268760"/>
            <a:ext cx="3888000" cy="5256584"/>
          </a:xfrm>
          <a:prstGeom prst="roundRect">
            <a:avLst>
              <a:gd name="adj" fmla="val 54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268760"/>
            <a:ext cx="3852297" cy="5177501"/>
          </a:xfrm>
          <a:prstGeom prst="roundRect">
            <a:avLst>
              <a:gd name="adj" fmla="val 4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6480000" cy="2520000"/>
          </a:xfrm>
          <a:solidFill>
            <a:srgbClr val="00B050"/>
          </a:solidFill>
        </p:spPr>
        <p:txBody>
          <a:bodyPr lIns="252000" tIns="684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19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	 4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6264000" cy="2376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9338" y="2239085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12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366943" y="32665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68740" y="207884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55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3218" y="1988840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477477" y="284126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04665" y="61489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9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4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77741"/>
            <a:ext cx="1044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DNCB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28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780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70C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3780000"/>
          </a:xfrm>
          <a:solidFill>
            <a:srgbClr val="0070C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70C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Est  Nord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3567" y="1838505"/>
            <a:ext cx="4752000" cy="3780000"/>
          </a:xfrm>
          <a:solidFill>
            <a:srgbClr val="0070C0"/>
          </a:solidFill>
        </p:spPr>
        <p:txBody>
          <a:bodyPr lIns="540000" tIns="180000">
            <a:noAutofit/>
          </a:bodyPr>
          <a:lstStyle/>
          <a:p>
            <a:pPr marL="0" indent="0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812131" y="4696017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666887" y="1157536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53264" y="1157992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10" y="2962795"/>
            <a:ext cx="67310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592397" y="2962795"/>
            <a:ext cx="3469591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35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80781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25135" y="415845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676352" y="3004601"/>
            <a:ext cx="306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Ghencea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6352" y="4141848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37135" y="1154466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2160" y="4141848"/>
            <a:ext cx="18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95231" y="3567409"/>
            <a:ext cx="376555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Popesti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Leordeni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92397" y="1972315"/>
            <a:ext cx="414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/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80096" y="2029189"/>
            <a:ext cx="126000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0096" y="2465377"/>
            <a:ext cx="126000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5135" y="1972315"/>
            <a:ext cx="342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7451" y="2285357"/>
            <a:ext cx="126000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1057" y="3560206"/>
            <a:ext cx="306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Taberei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5135" y="260648"/>
            <a:ext cx="8814433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5135" y="1067956"/>
            <a:ext cx="3994817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324597" y="1104028"/>
            <a:ext cx="4675600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135" y="1916832"/>
            <a:ext cx="4066825" cy="3600400"/>
          </a:xfrm>
          <a:prstGeom prst="roundRect">
            <a:avLst>
              <a:gd name="adj" fmla="val 53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24597" y="1916832"/>
            <a:ext cx="4634971" cy="3600400"/>
          </a:xfrm>
          <a:prstGeom prst="roundRect">
            <a:avLst>
              <a:gd name="adj" fmla="val 50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93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780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70C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3060000"/>
          </a:xfrm>
          <a:solidFill>
            <a:srgbClr val="0070C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70C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Est  Nord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6397" y="1826832"/>
            <a:ext cx="4752000" cy="3600000"/>
          </a:xfrm>
          <a:solidFill>
            <a:srgbClr val="0070C0"/>
          </a:solidFill>
        </p:spPr>
        <p:txBody>
          <a:bodyPr lIns="540000" tIns="180000">
            <a:noAutofit/>
          </a:bodyPr>
          <a:lstStyle/>
          <a:p>
            <a:pPr marL="0" indent="0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-2700000">
            <a:off x="7750310" y="4446326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666887" y="1157536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53264" y="1157992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10" y="2962795"/>
            <a:ext cx="67310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592397" y="2962795"/>
            <a:ext cx="3469591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17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40197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76817" y="311238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848734" y="3004601"/>
            <a:ext cx="306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Ghencea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6352" y="4141848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37135" y="1154466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2160" y="4141848"/>
            <a:ext cx="18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95231" y="3567409"/>
            <a:ext cx="376555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Popesti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Leordeni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92397" y="1972315"/>
            <a:ext cx="414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/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80096" y="2029189"/>
            <a:ext cx="126000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0096" y="2465377"/>
            <a:ext cx="126000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5135" y="1972315"/>
            <a:ext cx="342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7451" y="2285357"/>
            <a:ext cx="1260000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8734" y="3560206"/>
            <a:ext cx="306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Taberei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5135" y="260648"/>
            <a:ext cx="8814433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5135" y="1067956"/>
            <a:ext cx="3994817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324597" y="1104028"/>
            <a:ext cx="4675600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135" y="1916832"/>
            <a:ext cx="4066825" cy="2880000"/>
          </a:xfrm>
          <a:prstGeom prst="roundRect">
            <a:avLst>
              <a:gd name="adj" fmla="val 53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24597" y="1916832"/>
            <a:ext cx="4644000" cy="3420000"/>
          </a:xfrm>
          <a:prstGeom prst="roundRect">
            <a:avLst>
              <a:gd name="adj" fmla="val 50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2700000">
            <a:off x="3978004" y="190494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4004" y="2271337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9011" y="292494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91780" y="1538545"/>
            <a:ext cx="4032448" cy="1980000"/>
          </a:xfrm>
          <a:prstGeom prst="roundRect">
            <a:avLst>
              <a:gd name="adj" fmla="val 72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49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5400000">
            <a:off x="4446016" y="186769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024" y="290030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627784" y="1556793"/>
            <a:ext cx="3996000" cy="1944000"/>
          </a:xfrm>
          <a:prstGeom prst="roundRect">
            <a:avLst>
              <a:gd name="adj" fmla="val 85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Craiova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www.google.ch/search?q=craiova&amp;client=firefox-b&amp;tbm=isch&amp;tbo=u&amp;source=univ&amp;sa=X&amp;ved=0ahUKEwj17eu99NLOAhWGtxQKHTflDcsQsAQIMQ&amp;biw=1920&amp;bih=932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Barajul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Fier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www.google.ch/search?q=barajul+portile+de+fier+2&amp;client=firefox-b&amp;tbm=isch&amp;tbo=u&amp;source=univ&amp;sa=X&amp;ved=0ahUKEwiZyszN9NLOAhUGsBQKHXV_A-0QsAQIHw&amp;biw=1920&amp;bih=932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de Fier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www.google.ch/search?q=portile+de+fier&amp;client=firefox-b&amp;tbm=isch&amp;tbo=u&amp;source=univ&amp;sa=X&amp;ved=0ahUKEwiXwsLb9NLOAhWCaRQKHRwjAsQQsAQIHQ&amp;biw=1920&amp;bih=932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Domogled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www.google.ch/search?q=parcul+national+domogled&amp;client=firefox-b&amp;tbm=isch&amp;tbo=u&amp;source=univ&amp;sa=X&amp;ved=0ahUKEwiggvHy9NLOAhXFNxQKHT72DVgQsAQIHQ&amp;biw=1920&amp;bih=932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57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61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0307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E673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A6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Balint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672856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068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163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		 159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  	 141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91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  47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20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48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3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Gâvojdia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Criciova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169837" y="67892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205640" y="674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493305" y="43379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24884" y="2420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60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048" y="632713"/>
            <a:ext cx="1188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02740" y="368107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5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Gâvojdia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Criciova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200000">
            <a:off x="5544256" y="291197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24884" y="2420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91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02740" y="368107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32095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1637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04825" y="6926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20681" y="602680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92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5211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147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		 142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	  	 124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74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	   30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21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364088" y="2206247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1466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2056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540000" bIns="216000">
            <a:noAutofit/>
          </a:bodyPr>
          <a:lstStyle/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778081" y="692724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935608" y="682943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133264" y="52971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572081" y="173105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81" y="2354487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943680" y="5567170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476672"/>
            <a:ext cx="558690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556792"/>
            <a:ext cx="5586904" cy="4547068"/>
          </a:xfrm>
          <a:prstGeom prst="roundRect">
            <a:avLst>
              <a:gd name="adj" fmla="val 25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8081" y="674724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36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2056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540000" bIns="216000">
            <a:noAutofit/>
          </a:bodyPr>
          <a:lstStyle/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Hunedoara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Petrosani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133264" y="52971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572081" y="173105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81" y="2354487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3563888" y="5517232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476672"/>
            <a:ext cx="558690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556792"/>
            <a:ext cx="5586904" cy="4547068"/>
          </a:xfrm>
          <a:prstGeom prst="roundRect">
            <a:avLst>
              <a:gd name="adj" fmla="val 25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758148" y="5222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5876" y="66623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462967" y="64649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848004" y="57623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12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1043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392000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8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51242" y="1124744"/>
            <a:ext cx="4464000" cy="648071"/>
          </a:xfrm>
          <a:solidFill>
            <a:srgbClr val="00B050"/>
          </a:solidFill>
        </p:spPr>
        <p:txBody>
          <a:bodyPr tIns="72000"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673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49154" y="1844824"/>
            <a:ext cx="4464495" cy="28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Tipari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85251" y="363536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60488" y="353218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25251" y="4725144"/>
            <a:ext cx="360000" cy="18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19242" y="4725144"/>
            <a:ext cx="360000" cy="18406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 rot="2700000">
            <a:off x="8003745" y="3442181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95850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196752"/>
            <a:ext cx="433523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95850" y="1916832"/>
            <a:ext cx="4248000" cy="2736304"/>
          </a:xfrm>
          <a:prstGeom prst="roundRect">
            <a:avLst>
              <a:gd name="adj" fmla="val 72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627966" y="1916832"/>
            <a:ext cx="4320000" cy="2736304"/>
          </a:xfrm>
          <a:prstGeom prst="roundRect">
            <a:avLst>
              <a:gd name="adj" fmla="val 58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83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235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233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121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96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  53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203848" y="2715589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478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7937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36096" y="2207376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706192" y="665318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764110" y="665318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493305" y="43379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40110" y="2543649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60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2003649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98740" y="3681072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815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477030" y="319339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40110" y="2543649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91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2003649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98740" y="3681072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97732" y="57645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7208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2045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87588" y="630868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55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1717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370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224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222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109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84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845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05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472112" y="664839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821896" y="69267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292112" y="2753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41885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19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6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 anchor="ctr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597329" y="235406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41885" y="219206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165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154733" y="568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1523" y="71279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69052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43977" y="622792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54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20125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E673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8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9153" y="1124744"/>
            <a:ext cx="4320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49153" y="1844824"/>
            <a:ext cx="4320000" cy="28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Tipari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80792" y="5733256"/>
            <a:ext cx="712879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Panouri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transversale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deasupra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autostrazii</a:t>
            </a:r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Iesirile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urmatoare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 si Paru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Tipari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A6,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547472" y="2290172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563888" y="2290172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87472" y="4725144"/>
            <a:ext cx="360000" cy="1836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388424" y="4725144"/>
            <a:ext cx="360000" cy="18406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 rot="2700000">
            <a:off x="7952926" y="3370172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87472" y="1196752"/>
            <a:ext cx="425771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187472" y="1916832"/>
            <a:ext cx="4257716" cy="2736304"/>
          </a:xfrm>
          <a:prstGeom prst="roundRect">
            <a:avLst>
              <a:gd name="adj" fmla="val 64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916832"/>
            <a:ext cx="4104416" cy="2736304"/>
          </a:xfrm>
          <a:prstGeom prst="roundRect">
            <a:avLst>
              <a:gd name="adj" fmla="val 49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95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341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195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193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  80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55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16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4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74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Bâile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Herculane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472112" y="664992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655616" y="641875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349289" y="440998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02341" y="208341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564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784341" y="2865153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381885" y="366200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9325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Bâile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Herculane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581664" y="247618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41885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700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769605" y="2896703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154733" y="568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1523" y="71279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69052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43977" y="622792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1417885" y="3645024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4410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311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165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163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  50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25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2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383648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Domogled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634632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Virage 7"/>
          <p:cNvSpPr/>
          <p:nvPr/>
        </p:nvSpPr>
        <p:spPr>
          <a:xfrm>
            <a:off x="6854225" y="5618648"/>
            <a:ext cx="432000" cy="468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7510477" y="565904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data:image/jpeg;base64,/9j/4AAQSkZJRgABAQAAAQABAAD/2wCEAAkGBxMTEhUSEhIWFhUXFRcYGBUYGBgWFxUXFRUXFhYVGBgZHSggGBolHRYVITEhJSkrLi4uFx8zODMtNygtLisBCgoKDg0OGhAQGy0lHyUtLS0tLS0rLS0tLS0tLS0tLS0tLSstLS0tLS0tLS0tLS0tLS0tLS0tLS0tLS0tLS0tLf/AABEIALEBHAMBIgACEQEDEQH/xAAcAAAABwEBAAAAAAAAAAAAAAAAAQIDBAUGBwj/xABCEAACAQMCAwUECQIFAgYDAAABAhEAAyEEEgUxQQYTIlFhMnGBkQcUI0JSobHB0RVyM2Lh8PEWQzSCg5KysyRTdP/EABkBAAMBAQEAAAAAAAAAAAAAAAABAgMEBf/EACwRAAICAQQCAgAFBAMAAAAAAAABAhEDEhMhMUFRBGEiMoGh8TORsdFCUnH/2gAMAwEAAhEDEQA/AOkCjFN94PMUYuDzFdvJzjoNCmw486Pf60CuhyaOmu8HnRi6POlyFjoNKBpnePOlBxQNDtHTYej30h2LoUndRzQAdCimhNAw6FFNCaQw6OaQTQmgBdETRA0U0DDmhRTQmkAdFNFNCaLAOiJopoiaLAOiJoi1JJpgHRTSZoTRYg6FJmgTTsAzSSaBNFNAwGkTRk0maAKX6+vrRjWjyrFLxAzEinzxD/N+tdlI4NRrxrh5GlDWjyrJrxAx7Xz/ANacHETHtClwLUar676Glrrh5GsovEz7/nUrT8XA9pJ9zAfkaTSHZpBxEeVKHEfSoFnV2jERnlM8/KeU1MAA6LU/h9FWx9NdTq6maji7/bShfPmtS0NMlrfPpSu9b0qIt/8AzCj3n/if0qWi0yV3jUa3D1qMfcfjP80xcFzpt/8Abn5zU/oV+pZd9Q78edVIN8DBX4yf3pm7e1I/Afgf2pUPUXn1gUR1S+Y+YrOnWagD2V5c4b9KabV6giNg+AI/WnpDWaU65PxD5iknXp51jbnfHJU/MD96aPfeX5j+arbj7IeSXo239QT8VAa9PxD51ht138J/WgNZdSCywJ5nAo217Fuv0bg69PxD50n6+vnWPTjMGWQGTOHj+aK9xcEjahHn4t38UaEPcNh/UF8x8xRjUk8v1FYhuJnyP7/rTbcXI5hqeheBbhujqj/s002ujmR8xWIHGQMlDTx43aOIYesD+aNFD12a46/1FI+v+orJf1a3Ihm9TtH7U/8A1G1H+KOXVWGaKQlJ+zSHiPqKA4j6is0dbaj/ABkn4/LlSrOstEZuLPluH8Ufh9Fc+zQ/1H/MKP8AqI/F+VUQe02FuAnyDCTSxbE+0fdU6oDqRdf1AHk1H9cP+wapVXOGnzx/rSmB/GR7v+alyiWoyMFavSD/AMfLFSVvIpgsDjkBMH3E5NQbPiOE3CefL94FOnTHcQe7RgJEuST7vyp7lmGn6Ja3VIHhIyJmCI6xy/epH1lF5R8ZP++tRNDod+VF3mJ8A2iTz8TCR6VbWez5jM/OABPpOadthXAmxrjEkgRI8vlFSuH73PsqfQhsxzyPfR2OzyAgtuMfd+6ffPOtBootrtRIEzAn9zRpY1L2MaXgQ3S8R5R6/M1esoNRbeo8/wBDRsSRjFNIfA73Hr+VLW361Wt3g5/zRi81OvsngtQo8/zpcj/ZqnV3PU0T7p50qHq+i5BFDcvpVIQT96j2N50afsrWXBvL5igdUvmKqBbNGbJ6GlpQa2Wh1iedKtahSYFVHctSWS4AdrkeuDScV4GpvyN6/ipuSiQq7mRnLBNsciSeQaDEZ+dQxbuFnUSQgSGLABiZEKAQXxmRM0vScKQKUub3UmYkc/PIM/GntRw22wgXLqiZABHPEQcEcqxepGy0sgEsd254CkqYxJjkCT+VKv6hbSBipI2yAzL4j5jzxmivcGOQl8kbtwFwFoJWDzDScnNKtcKdvCzpAIYGA0GIEB4gCMVLm/I1FeCs/wCrEkFrABHuBHwIqQ3H7BYk2yVgHf3fImJU/MZ9abfhup3S9oXACelty2ecgkiRI6QKttLw0BPtLSpJyARBmIkGM4GBI9aJZIr+Qjjk/wCCmXj+nblb8uSrMmRHKpAvaZoLbVkCN0CQRuBx6U81vSlntqBMS6hGAG0gjl1kAiD51H1XBtKy7Y2hfvA7cDEbmkEcvlS3Y/Y9uX0SLWltOFgAbhIXcZgzBO1+WKjWLNh1ZsKFkMCXBEEjPi9KmHUaXTbNx2ssbB43IBEFiGaBjyGZOMUniNu3btm+NQo+sw6lslRsPsKhmfOfKM0br8NhoXmhrUcIUDHUiIc9fepx61W3rCKYdby5ImAwJHUYE03d4jOw/WCAkSCoh+UErI65zmi/6hv7GYXFAEfdAn9vU09yRLhBkMhGcBGLKcElQNpJ5nMR8qm6vgG3JdI6KAdxEgSOUjIPxFFquLapUVyyQwJgKJ8JjIjrM/Cq1+OXiS+/IxMBcbtwHLlPSqWab6I24LssR2fJcotxSy5IO8ESJH6inP8Apy8ZgtIJM52lR7Rkxmqm3xDUHJd4BMFSvNp6xnriol9rlxQu95BJAEZ3ESMQOnOmssr5YaY+EWb8Ku207zeAJgEnZJ9JIp7UaK+jFfrI9D3kAg5BEnIPnWeGjvFSVLBf7SQP9edMNYvdW5YyGnFXrftE1Xg3PDezaKB31wucYXwr4WJ6ZIIiavNNoLCiEtIB/aM+8kZopApQu1aSRNkoMPIUsXKhLenI69fP1pe+qJJfeUe+ou+h3lAWSxcoPfCgkkADmTgD3mowemdZYW6htuJU+pHIyMj1ApBZLs6+23sure5gf0p/vKwFrg17ve624mbd0kALHIk9DMYxnIq/4PxFhNnUGLyk8/vr0YHkcVjDLctMuGW4urL/ALygblRhcob62JJO+huHlUXfQ7ygVkrcKG6oveUfeUqGiULlEXqL3lH3lKhkiBSClNd5Q7ykMX3Z9aQbLedLW/RG9StjpDBsN6GjHeDkT8DS+8oi04pP7GvobN5z7RkeTQR+YpvVXVZGQojBuYKiD6YjFShaMFgCyzBIBaD5Y5Uw19AHLGABgRJ3dPDEnpWU3jXZtFZH0Vmr02mKvu0oYlplWKt06tMcuVPXOHae5bVWslV27VKpblQPKFGc9af02pFwEhGxA9mM+8xUwXWQKQu3rlwAxA/DPTFS9Hg0jGfpGcbsZpDDXNSyr+GLYaDyk+LAx61J03ZfSiB3rFACVXcVPvO4wRHSKsRp3cSxVh3nXcwDEyE6nr+dKu622iwxthtrSe7bxKCPCMjOfSohKVcv9iniV9L+5nuIdiGJ32dR3u5x9mxM7YJ3FlAA8oxz51UansjqLZzacrkArsLERIO3eYExitPOnLe3ubJgbZJGCIDE+nxFC3xDbAS3qcnkGudJIzt2mY5A0nKVlLFj8v8Az/owN/gOrUKTp3bdnaviIOMOBlffgHME1a8I4Nc2gXtMRuc+23dQoCciT5s+AJ8NaluI3YHeaeOY8VxcMJgeJxHLmQKhXuLEDxNpV5mGcPtADeKF3YEc6PxPwCx4k7t/2I9zg99UVLADEqR3auSB1Jl1Ewf2qjPZTWEsTcdSWJIxMnOfFzrQWO0ITL6i221dzbLbkBTMOIRcYOJqm43xZGvMWvXAYXC2sDwiP+6OkH41UFJcEzUH0zZbqOajNdgSf5pXeV3M88PuoMqducjmDlZx5woE9BSV4gs7bg7pum4g22/tuYHwbaffQ30l4IIIBB5g5B9460mvQlJeSaxIwcH1og9VSo9vFpht/wD1PLJ7UnafatkyeWOWDS7HEUYhGm1cPJHIhjJEJc9l+UxhsjFTqrsdJ9Fn3vnSu9rLdqRq9s2YAkqyGSzTkEDaeW0zPpSuzXD9Rb+0v3ZDIPs4ICkkGSTEkDHKp3FdF7bqzTs4zJAEEknkABJJ9AJJqJYNm4i24xBhmHhggmGJ6fnUTid1WVU7xQrN9p4lzbWG2c58TRP+UMDzotbrlXaBcE5kZGAA0jwGce7pmscrhNUzXHGcekM6nS2kO1bjJHS25ImefgMdagprbIulDqbwZYyWuRJzkHnz6iKtzxS1gb5OcAZwJMzFQeICzfAVrNxi07XVRIgcwwn5VltqK4kU22/yonXHdUFxbzuo/CEbd+Waj8F41duuQbfgBgvIBGJys+4YqLwjTnTyFDleouPbVSfVYmalfVEZmZitnCk3BdK7gwJiQBPx86zx5Zxly7RcsKkrSovO8o+8rP3uKaS0pLcQtSD7O57hJ/8ATk/CKgjtdptgk37lwxK2bbED8Q3MyzHmPfXYvkJ+GYbD9mu30O8rDXu1RZlNjS6ggczc2qfgTIGQMnyq1tcS1N1GZotO07ZYXCTOTICjdzxmk/kJdjWB+zTOrCJBEiRg5B5H3U4NNciQpI9Onv8AL41i9XxDVbXAuOWt7Nx8JBRiNzjlCjE8+Yqit9qPsCrXLnek7t4drawYAXwjCjJx6CkszkuB7SOo6doBYd3cMN4C0mQJEgEdYon1gML3fdscbdr4gZJYg9R59a5LoO0zot1Ze7ubDPce5sVSfZkzmZ6TEdag2ePXLTXGRixZFQFtxwVG4hTgSR+tRJSk7s0jpSo7Mm2dpYgnMjaywB1AbdPwpkamyXW2LqFi0gi54ioEle7x5HM4g864nwnV3hc3K5W4QyhzGA+6RPSZI+NS+Du51dszsO453ZWSSxLEdcz76bt+SVpXSOyNx+wl4WEuruO7AJDyoMksoIgbT8qqOKcbs3yypdO8hATDNB3bBtMgscGT6zXOu025tY+5pmRKmSBuaTI686n9nNQEV7hJa4HUKZAA2kkSkSeROP5qHBGiylvq+1lu2rKd5ZLjW2YrbA7xRBKhlcxj05VJ4R2gG54sljZtkljeY7me2VIC2xK8yMeVYjvlIYNpluRddixa4DM5OGiPeK2/ZrtSywjWbYVEAQ7VEgEYwBik3XSBST7ZH4j2ljUC3tthbjNdfdvuG3BBEbjz+E07xjjuzS6e5aKW7rvaW5stBYtvbZ3EEQDMZA6Uf1jSXblxr9p97XGIa27qImANsFCB7qk9oNBori20tMVYsSWgsQEtsQdsCZgD40Ka9DafLsy2r7Q3ylyL13dvCWyGgokoWiMZg1H1nEnPfld0sqKhLM2zBDNzkEyPlU+3wgRBESZzNSU4UJjGa20s59wzTd4STKz3HdzmYIMklupk5pX1dyCBj7LYIA9kkkjHLma168KHlRnQKCBVUydRmr2luMHEk7gk5IkJyHoMnFSLHDSdzHmWnk5nAE4x0rULpVAq20XDht5f/MdB6UqZcXZSPftBdzam4wiZUED3jHpSNNxbTIwKteZjjJEZ6GTy5Vj+L6l7NxrV1kR0MbFtm5tEArBdoyCD8aHFeLvbcDvLihkRgLYS3gqAZIEzIJ9JqNX2aaV6N5puJm4JSySJgkuAAQYyAv6VJuG6BO22D+ENvIP/AJWqg4Tobz6Oxqbdy5sfvFI3gPvW4R4niWJgn4ml2uAlN0EjcdzHe+1mPMtHtHzNc880r/MaRwxr8pc2brlFYgglQTCiBIn7003xDU2lQzrUDypVDsB9oAq22YO0kz6VAtdnrZyFUnMZQkwYJkmnu7sIQDcEA7ABsPViY2mee7MVKzv/ANL2v0IVzihIK96zEhvFuumCwhRAkSCB8CahHhHEWTfZbc7MAuVDFIP3HHMnaZjlzq7W5aOXY+FiIwAVxtlmAjPlTyvY3bg21eY8SkyI9kg7ppP5FdIrZvtme7PLrbertrqXUnI7q4RMsGAKiBGY5EdK0HGAmo1Is3HayxsnxESBL7YjECOfPFXXCNcupfu3tpfZBuTeV78DMG3cPtkDoYOeZqVqeCC9qA9tl2qm1rFwEOpNwOcnKiJHx51WvV+JC0pLSVl3s/dQTo9QHhF37YZmx+AsfkKxeoF24tw72hAAQLVtIkbQm3bA8O4R766Na4M1q8bllzbJgBCR4oJkTlWHLn86TreJju9uqsCWCLvWVJBgScS0A+Zz5VOpWDgzmq6IKq7tTdO4TtV2SJHULjqPgafWxoRC9y11xz3k7iScyMxyif4rp/DeF2xb26Yi5AbaHIMQcg8ic9CRzFZnjDlLpF+4VaAY2KoJyMeEzyHnSqcvJEmoEDS3Le0G1oUUAxEqpJn2ZIxIIzHMetaLRCxdNkC2bKqv2huIXcnICi6pCjAHi2mSarP66SAFU3I87YaenUAVK0/Gr5XaLItjyhAPXGTUvHk9AskPZdjgdm45W1cVgsE+JW9oGB4SCDjr+dQe0HY24w3aa6UMbRZJCqYjk0Y5TmfShpLjPCG2lwmIEKSIIMAlQRyGZ6Vom4OzJtV79rA9m5vbEmPtN0ZY8j5eVRTj2jS1IwlzgK6YC6UvvdwGBe2gJ5Fd0kOpGIByDBFYS7pBvui3ZKIzEC23iNuDMTAkc8+nxrsGo7N6u74bmqRre6Sty0FYgCNp2YIj3c6yuu7Ma7Tt/wDji46dNoFxDk/dYEfGKuGbS+UZ5INrgxej4O8sYjy9QRStPwRi0HlWptcWcEpqdI6sBJa0GBUYy1psRkZDLzqfptIl3OnupdMTtUxcjzNtoY/Ca645IS8nM4TXgzel7MqDJM4q47P8L0+nvLeuqCq7pEE81IGBnmRT5kGCII6ciPhRO+DW7iq4MFJp8iL62NReuXUtqBuKgwRgAeeepqe/AAuhe4LyoHLEJHMztAwOpAqBpQAIGJJPx86Y14d4QXGC7lJXcdpAIJG3l0qJR4VGsJ8tsiaDhKkHvPOrG1YtgEQB8KdY4qNcECr0pEam2SxbUEGBimESHBI5Ax6SaBvUxbuyTPnT0oNT5LEkGol1ATgR6jFH3tINyrohsdEjrNNG54pINEbtIL06FZY6RlZ1VjClgCfIE881txpbCgAXXiJ5Iep6gVzO42DVZf04YzyrHIpeDowzS7In0saaNRpyZltMsk8ztuOo9+ABPpWX1JZtpJmECjA5DlVrdD3Y3SxUQCSSRmYzypacMuQIWawimlRpOdu0ajsB2iazpWsXLa3bW8nYcMsmSVx8Y8+ooXRakhF111ZkS1u0FkQVEkNjl8s1VcP4bfQkhQJHX/mrS1pNSed1V9wn96NpN2xbskqQjQIgU7dErZYE377O0jwnAUjpUm9qrllWuW7elskKZ22ySQMxuJH6VF/oR+9fcgkmB4ckyetNjgNkGSGY+bMSapYY+jOWaa8/sDXdodQgJ+t2y0jwqqnwnmcg59Kj6btdqG2770yGn7FGK9ABgc6f4hwZGtlbaqrSM9cdJqu4PwN1cXGbbtb2ecj50nhV9DWaVdlxw7tddS6t65Zs4Ii8LMOMQDO7H51vdB2q0+pgakAN928pIGR0YeK2ffj3VjpHKBHlVZc4WVO/TtsPVD7DfxSlgrmI4fIvhnT7TXVvNIbUWtqmfDuibkGOTnHMQedPalbT24R12KyzauT4YYYz4lPvrlnA+1F7TXRMqcTbaTbMNmPLmciuhpx7SasA3VFq8IIYmD6bbgw3uP51g1/2OyM/Q43DwHUoWsud5AJiRMja458+WRS7nEXQ7NVbF1No5hQ3Nsj7rfMcqsyt23bAZfrFrzVR3iwY8Sffx1WDR2LVtl7y08qRBR5K+EknmJUieR9KhqS5RpcZcMpv6dp9QzLpbu1gJKN/HMfpVRr+G3rP+Ihj8Qyp+NPjhYa/c3HYQxFvwwsBwNodTzE8xmp412p07FXAuLCzuM4loh8+X3geVbR+Q1wznn8ZS5XBnPrG3MwPPlFWtntNfCgLdMRjM4+NL4re014eG2VvOrAINqBnKgLBJ2nJmQfumRRa7hgXTEsFUi0YBC96jASfY2gwR5H4861eSDV0ZRw5IurGLWtv+O4tzYFG5iXCDJjqfOpWj7a31HNXB6kT+YOazeu4DuDXEZbo3iYEsFIVjuAwBzn1qHbWFAmRHP8AF6zShU+6FkcodWaDi/bTUbhc22p5CAVMFhgkkzSdDxPSMVe5ojbuA7u9tXAX3c5GFzmsbxW3CypM+uYyIiQTUrQu4VZgjaOWDy8v9aexBvoHnnpXJ0q72p0jrFy012Bgui7j6FgefurI8U1dtmJtW+7WcCScesk1Wd5Td25itY41Howllc+6Jtq5iiN3xVEs3MUO98fwqmxIs+9pu49Rwxomnl18uvypWOhy42Kj2zmku9Nh6shkpmpBemTcpJeqskeNyk95TO6kFqdgPvcxUa3d/Wk3LmKi6Z5Xn1NJjXRpbenERGPhTyIFGBSmFBa57OmhstRq9E4pq8Yppk0PO9Q7j0d65ioTXaqJnMlpcoXHqGLlKa5im3ySPd5Q7yom+j307JNL2v4HprOnt3Ta3lrY5sQZfaZwOnlisjo9toGS11MQOe0Qd0ny5cqi8ev3Lii3vuED7pY7RHoTEV0HsLo7T2LxdEZ1gCRMAqfXzBrm/wCL1HYnqkkip7M9urlraiy6D/tOfEokHwt092R6V0DQ9o7OoCGyVDb/ALS0/hchsSpUwTMZE4rj/aBUu33hVtsphe7EYHIkTVfpOKX9NetEhXKXFdZxvAPKRMVnttc+C1l5pneb2jFveVFtVZu8ZXUupH3mwy+KFyc8hUTTXBu3L4NyAbXJ7shZIVWZR+J/MYqJ2a7XabW3EDXDauhSv1e5A3kjLW25PgchnzAqPrOHLf4jdtteUBO7ZbQChmCgMQIhiAYnnzqJRT7OiM66HuKcJtuyqyd1IeTE2y0ptE8sjd8qr7mhS1bm5dvW2QNtuW23IUBB2lGBTmvlOeYqb2t1vEVVzYWzsUGFulDvAwIJAAbngjpzrmXF+2HFNPNq8i2wwwCjQdwHiRw0HBHIxUQhLwVKcfJv7V1LdgXw1guLryp2WlfaCEODIwyyQea9Kg8b0WquEvsJAElUEqu7MqfvCIzOYmBXGtTxK7cyzk+KY5LIz7IxPrXcuyvG9JqdltT3bfftjwgwGJm2cRJmV+dbXttMyaWRNGA4mTkE7fZ585LetO2HO0fEfma3Xbfsx35LoZhkUQF2CSnhwARz6ms4OyeqUGEBAJwDkYBiDHnW8MqZy5MMkqRWb6JjT+p4ZfT2rLj/AMpP5iobNFa6kznaodDU0GO6aTvpO6nwKy20fGrtt1fbbuFTPiG15HLxrz+INaRdA/EBcvWEdHlSd0eFsybbgzn9qw6vXRPo548lubVxgoMEE4z764/kYk1Z2/HyvpmP1XG+7AS9ve6phjcW3dtkSCcxvBgmIPTnnD/EeD3Ljq+kfStbuR3dve6O+NxA3kjdkYn+K6Z2q7FabXpJ+zuEgi8gEmAR4ujiD+ma51puy3FuG3i9he8syZXd3iOueaYZWjqB8+VYRc4eTWUE3yij1un1Nme/0l+2BzbYWT4OsiKh2+IW2wHE+Uwfka7zw2+76e3cuMLZYAlQQBkZWTJqr1eh4dfIt3rdl2aYJdSxKZbaZ6TkDlNax+S12Zy+Kn0zkG+iL1vOK/Rlo4NzT6i5aOSFUm4s5In73pANYPU8E1SEhbti9nADbGPwuBYrZfKj5MZfGmuhm82KYs4EUCt8Eh9NeUDmwtswmfMCCPWmBrrX41+YreOSMvJi4SXaNqLs0jfVHb1kdacXiBrJxZtrRa3LtIuNuFRDqxRtfxzpchaFsMVXm5Qvag+dRi9aRMZskF6MXajb6HeU2SSC1DdUffRb6LAK+/i69fzH+lOau8QMEjmMGOlRNS2Rz+cdDTl25iokrTRSdNMb4TbKhiepn8qk37SsQSMqZB8vj5VH09zHXpz9wpzfQkqoHJ3YV1tzBWCleUzkMBII6j31Hva7ULf372ulI9s7mI2gDOGJAAzM4qQxmmfq67t+Z9/pFZbbXRqspecR7YpqbSd/lrW8Bbid4w3rBhxG4Y+9B99dO4bwzR6vSKula2ybVDWXXfbmB7Vs+K03WVjOc1xHVaXeQZAOZMZI6U/oOKXtMQysw28riYYDyYDmKzlCS5No5l0zW9pvoutqZssbBLYtXW3WnPlavxgmDCvn1rKtoL+muLO606mQTIdDBBKsPaGYx0POuk9n/pLW4gt6xQ6HBuqJH/qW/wCPlWn1HCLGos7tM9t7RA+ybx2TH4SPFaPu5eVTrvs0cL5Ry7Tdt9Qihbw3jcrbxCsYcEnltOAOg5ZmtTwz6StPkXSyzBl0npGShbyrJdpeBiym4B7ZMfZvLKcg/Z3APEPQiazCvJ6ch0/j31ShfQSyOPZ3XSdr9Hdwt22T5B1n/wBrEH8qlPa0tweJU+KiP0rgJtKea/7ilWHZPYuOn9rFf0o0yRKzRZ2672N0dzKhR/aY/Q1War6NEJ+zuED1Ib9q5zpO0mtT2dRvHk6q35kT+dXOl+kXVp7dpW/sZ0/Ilh+VCnJA1jfgt9b9HOoTKXFb4EfpNVN7srrUn7It/aZ/irzQ/SsnK7bur67VcfkQfyrQ6T6QdDdGbyD+8Nb/APkI/Oq3n5Fsw8M57Z4pr9NgG8npDR/FTLf0j69f+4pI/EgPziDXT7Gs011fCysPNWDfoTTeq4HpLvtIh+Apa4PtD25rqRldB9INi+u3WWtpj/ETI5c9pk/rWf499Ha3yl7hNy06ENvHeESeYMmTJyDJraan6P8ASMMLH9pK/oaqh2Aey2/TX7ltvMEfCRjcPfUSiu4mi1NVI5ZxLhvEtES1xL1gTG5ZCGf8ynaZNStL2u1Rt91cSzdBiLjW/tFzlgyssn312l7Vy5pTp9SyszKVYtbOxwRiQOvLlXNtX2Dvp7EOAfukSBzPXI6VlKXHQ9trpkC0bttO9tXmKrk3AGTExOIiORxzpxOIXehRvVrVtifeSlM6TgmoAMv3FsRva7hY5xtOGPpU+7260Vgi0NPcv7QJvEra3tHPZBjp5e6s4Y5S6NNSXEjNb6PfUUNR95XrWeTRLN00DePnUTvKG+kLkkM9DfUYtQ7ygVEkvRd5UffQ30Dokb6G+o26j3UBQd+9y99LuPiouoY9BNKFwR8KmyqHtO2P9+QpzfUSw+KdDU0DQ9voBqa3UW6nYh7dQLUzuoi1IKE3LOdyEo3mOR94rSdgNfeOttWA72zc3AshG1ttt2yDg8uorO7ql8K4k+nvJftxvQkjcJGQVMiR0Y1nOCas1xzaZ2vtTolewd92EUruRl2DDCWLCfKuO8ev6IljpidygTtkp7QEycnrge+a03F/pJW/or9q5ba3dZCAV8aEnlBkFfzrlGimdvQ8/PGanEzoytNGr4FwbVave2ntd4qYY7kSCRIHjYSaguxVijAhlJUjyIMEY9a2vYDX2bWi1SOyBy0hWYKSO7AkA8xINYEXASSPM58/Uelaqdto55Y0opkoGaJbpHWrDgXZ3VasM2ntbwsgnci5ImBuIk+6qvUWmRmRwVZSVZTzBGCDRwyKaVjpvH0oNdH4RUbdRsal44jUpEi2VmcqfMfyKstPxrU2x9nq7g9C24fJpFUm+hvqdlFrK0bLSdvtdbjcbdwf5lgn4oR+lXej+lVh/i6c+9Hn8mA/WuZb/Wh3x86h4WarOzsuk+lDSN7ZdD/mQn80kVe6XtRo73s3rTHyDrPyMGvPwvHqAaJnU81NS8ci1mTOj/SV2oTT3H062Q/eacEXJE2yzOMCD0A69Kq+DcS4KloC5sZ+bNdsMzFjzjBhfITWAvSxKgYxk+Q6ClLYUdJq1itA8/PRKV6XuqKrUvdW5yUP7qG6mN1GGoFQ9uoBqa30N1ADu6huprdQL0BQ7uobqZ3UN1IKHt1Ic4pvdQmkOgadx0n3U/uqOOc0rdQNj26hupndQ3UCoe3UN1M7qG6gKHt1ExxTO6j3UDGLrYjzo9LbAMjy50hv3py2edSkUxepEjlNKt4A9wpO6iLU0qdk/R0j6PHT6lqd3tb3wDBg2rUY5xIPyrnIuAkx5n9aj6hhHrB/alW+Q9wpR/MzSTuKRM09h7h220Z2P3VBYn4Chq7DIxV1ZGHRgVPyNab6LU3ax8kRp2MjmPtrH7TVd271jtq2V7hfaIWYECTgAYAp6nqoNtaNRRzQFN7qUDg/761ZnQJot1FNFNAUK3UC9ImiJpBQ5vpO6kTRTQMeucz76FChTXQ5dgpS0VCkSClUKFABCgKFCgEEKOhQpMAjQoUKQw6FFQpiDoxQoUAFQoUKAAKFChQBGb96dt0KFJFMVRUKFMQGoqFCkHg2n0S/+Muf/wA1z/7bNUHbb/x1z3CjoVmv6v6G6/pFRSxy+X70VCtjASaKhQoGCiNChQIKk0VCgD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s://encrypted-tbn0.gstatic.com/images?q=tbn:ANd9GcRRSTWlatW5UAdI-A_cZayAiSqF4JZjQob6dgVZ-ccI-HAzte1_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51" y="3212976"/>
            <a:ext cx="34800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http://www.financiarul.ro/wp-content/uploads/domogled-valea-cernei-03.jpg"/>
          <p:cNvSpPr>
            <a:spLocks noChangeAspect="1" noChangeArrowheads="1"/>
          </p:cNvSpPr>
          <p:nvPr/>
        </p:nvSpPr>
        <p:spPr bwMode="auto">
          <a:xfrm>
            <a:off x="307975" y="-179863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AutoShape 8" descr="http://www.financiarul.ro/wp-content/uploads/domogled-valea-cernei-03.jpg"/>
          <p:cNvSpPr>
            <a:spLocks noChangeAspect="1" noChangeArrowheads="1"/>
          </p:cNvSpPr>
          <p:nvPr/>
        </p:nvSpPr>
        <p:spPr bwMode="auto">
          <a:xfrm>
            <a:off x="460375" y="-164623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3" name="AutoShape 10" descr="http://www.financiarul.ro/wp-content/uploads/domogled-valea-cernei-03.jpg"/>
          <p:cNvSpPr>
            <a:spLocks noChangeAspect="1" noChangeArrowheads="1"/>
          </p:cNvSpPr>
          <p:nvPr/>
        </p:nvSpPr>
        <p:spPr bwMode="auto">
          <a:xfrm>
            <a:off x="612775" y="-149383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6" name="Picture 12" descr="https://encrypted-tbn0.gstatic.com/images?q=tbn:ANd9GcQ11Ju1n4NznmOBtzGzG0PWM3cLVI1aRN1bRnyXBZ7SLG4aMfrk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6" y="3231396"/>
            <a:ext cx="35404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static.com/images?q=tbn:ANd9GcSBFoZ6CG0dkrZZARHCkGbXELdcw6gFqZBR14AtpJsmuZUm0Uv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6" y="764702"/>
            <a:ext cx="7317432" cy="23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12367" y="2285221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99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396" y="3769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Nord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Toplet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198504" y="710672"/>
            <a:ext cx="720000" cy="43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187640" y="674818"/>
            <a:ext cx="720000" cy="43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421296" y="36899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979712" y="3869783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309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23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655" y="1556792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Toplet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493304" y="248252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63688" y="2420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476672"/>
            <a:ext cx="5616624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1628800"/>
            <a:ext cx="5616624" cy="2016000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187897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5586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4961897" y="6623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283968" y="602680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44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5760000" cy="108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3648" y="1700808"/>
            <a:ext cx="5760000" cy="3240000"/>
          </a:xfrm>
          <a:solidFill>
            <a:srgbClr val="00B050"/>
          </a:solidFill>
        </p:spPr>
        <p:txBody>
          <a:bodyPr lIns="900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</a:t>
            </a:r>
          </a:p>
          <a:p>
            <a:pPr marL="0" indent="0">
              <a:buNone/>
            </a:pPr>
            <a:r>
              <a:rPr lang="fr-CH" sz="1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Orsova</a:t>
            </a:r>
            <a:endParaRPr lang="fr-CH" sz="1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 rot="1860000">
            <a:off x="5638799" y="2008232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3851920" y="3856814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475656" y="1772816"/>
            <a:ext cx="5616624" cy="3096344"/>
          </a:xfrm>
          <a:prstGeom prst="roundRect">
            <a:avLst>
              <a:gd name="adj" fmla="val 57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5653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38366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281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135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133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Filasi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109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   20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30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383648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634632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Virage 7"/>
          <p:cNvSpPr/>
          <p:nvPr/>
        </p:nvSpPr>
        <p:spPr>
          <a:xfrm>
            <a:off x="6854225" y="5618648"/>
            <a:ext cx="432000" cy="468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7510477" y="565904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data:image/jpeg;base64,/9j/4AAQSkZJRgABAQAAAQABAAD/2wCEAAkGBxMTEhUSEhIWFhUXFRcYGBUYGBgWFxUXFRUXFhYVGBgZHSggGBolHRYVITEhJSkrLi4uFx8zODMtNygtLisBCgoKDg0OGhAQGy0lHyUtLS0tLS0rLS0tLS0tLS0tLS0tLSstLS0tLS0tLS0tLS0tLS0tLS0tLS0tLS0tLS0tLf/AABEIALEBHAMBIgACEQEDEQH/xAAcAAAABwEBAAAAAAAAAAAAAAAAAQIDBAUGBwj/xABCEAACAQMCAwUECQIFAgYDAAABAhEAAyEEEgUxQQYTIlFhMnGBkQcUI0JSobHB0RVyM2Lh8PEWQzSCg5KysyRTdP/EABkBAAMBAQEAAAAAAAAAAAAAAAABAgMEBf/EACwRAAICAQQCAgAFBAMAAAAAAAABAhEDEhMhMUFRBGEiMoGh8TORsdFCUnH/2gAMAwEAAhEDEQA/AOkCjFN94PMUYuDzFdvJzjoNCmw486Pf60CuhyaOmu8HnRi6POlyFjoNKBpnePOlBxQNDtHTYej30h2LoUndRzQAdCimhNAw6FFNCaQw6OaQTQmgBdETRA0U0DDmhRTQmkAdFNFNCaLAOiJopoiaLAOiJoi1JJpgHRTSZoTRYg6FJmgTTsAzSSaBNFNAwGkTRk0maAKX6+vrRjWjyrFLxAzEinzxD/N+tdlI4NRrxrh5GlDWjyrJrxAx7Xz/ANacHETHtClwLUar676Glrrh5GsovEz7/nUrT8XA9pJ9zAfkaTSHZpBxEeVKHEfSoFnV2jERnlM8/KeU1MAA6LU/h9FWx9NdTq6maji7/bShfPmtS0NMlrfPpSu9b0qIt/8AzCj3n/if0qWi0yV3jUa3D1qMfcfjP80xcFzpt/8Abn5zU/oV+pZd9Q78edVIN8DBX4yf3pm7e1I/Afgf2pUPUXn1gUR1S+Y+YrOnWagD2V5c4b9KabV6giNg+AI/WnpDWaU65PxD5iknXp51jbnfHJU/MD96aPfeX5j+arbj7IeSXo239QT8VAa9PxD51ht138J/WgNZdSCywJ5nAo217Fuv0bg69PxD50n6+vnWPTjMGWQGTOHj+aK9xcEjahHn4t38UaEPcNh/UF8x8xRjUk8v1FYhuJnyP7/rTbcXI5hqeheBbhujqj/s002ujmR8xWIHGQMlDTx43aOIYesD+aNFD12a46/1FI+v+orJf1a3Ihm9TtH7U/8A1G1H+KOXVWGaKQlJ+zSHiPqKA4j6is0dbaj/ABkn4/LlSrOstEZuLPluH8Ufh9Fc+zQ/1H/MKP8AqI/F+VUQe02FuAnyDCTSxbE+0fdU6oDqRdf1AHk1H9cP+wapVXOGnzx/rSmB/GR7v+alyiWoyMFavSD/AMfLFSVvIpgsDjkBMH3E5NQbPiOE3CefL94FOnTHcQe7RgJEuST7vyp7lmGn6Ja3VIHhIyJmCI6xy/epH1lF5R8ZP++tRNDod+VF3mJ8A2iTz8TCR6VbWez5jM/OABPpOadthXAmxrjEkgRI8vlFSuH73PsqfQhsxzyPfR2OzyAgtuMfd+6ffPOtBootrtRIEzAn9zRpY1L2MaXgQ3S8R5R6/M1esoNRbeo8/wBDRsSRjFNIfA73Hr+VLW361Wt3g5/zRi81OvsngtQo8/zpcj/ZqnV3PU0T7p50qHq+i5BFDcvpVIQT96j2N50afsrWXBvL5igdUvmKqBbNGbJ6GlpQa2Wh1iedKtahSYFVHctSWS4AdrkeuDScV4GpvyN6/ipuSiQq7mRnLBNsciSeQaDEZ+dQxbuFnUSQgSGLABiZEKAQXxmRM0vScKQKUub3UmYkc/PIM/GntRw22wgXLqiZABHPEQcEcqxepGy0sgEsd254CkqYxJjkCT+VKv6hbSBipI2yAzL4j5jzxmivcGOQl8kbtwFwFoJWDzDScnNKtcKdvCzpAIYGA0GIEB4gCMVLm/I1FeCs/wCrEkFrABHuBHwIqQ3H7BYk2yVgHf3fImJU/MZ9abfhup3S9oXACelty2ecgkiRI6QKttLw0BPtLSpJyARBmIkGM4GBI9aJZIr+Qjjk/wCCmXj+nblb8uSrMmRHKpAvaZoLbVkCN0CQRuBx6U81vSlntqBMS6hGAG0gjl1kAiD51H1XBtKy7Y2hfvA7cDEbmkEcvlS3Y/Y9uX0SLWltOFgAbhIXcZgzBO1+WKjWLNh1ZsKFkMCXBEEjPi9KmHUaXTbNx2ssbB43IBEFiGaBjyGZOMUniNu3btm+NQo+sw6lslRsPsKhmfOfKM0br8NhoXmhrUcIUDHUiIc9fepx61W3rCKYdby5ImAwJHUYE03d4jOw/WCAkSCoh+UErI65zmi/6hv7GYXFAEfdAn9vU09yRLhBkMhGcBGLKcElQNpJ5nMR8qm6vgG3JdI6KAdxEgSOUjIPxFFquLapUVyyQwJgKJ8JjIjrM/Cq1+OXiS+/IxMBcbtwHLlPSqWab6I24LssR2fJcotxSy5IO8ESJH6inP8Apy8ZgtIJM52lR7Rkxmqm3xDUHJd4BMFSvNp6xnriol9rlxQu95BJAEZ3ESMQOnOmssr5YaY+EWb8Ku207zeAJgEnZJ9JIp7UaK+jFfrI9D3kAg5BEnIPnWeGjvFSVLBf7SQP9edMNYvdW5YyGnFXrftE1Xg3PDezaKB31wucYXwr4WJ6ZIIiavNNoLCiEtIB/aM+8kZopApQu1aSRNkoMPIUsXKhLenI69fP1pe+qJJfeUe+ou+h3lAWSxcoPfCgkkADmTgD3mowemdZYW6htuJU+pHIyMj1ApBZLs6+23sure5gf0p/vKwFrg17ve624mbd0kALHIk9DMYxnIq/4PxFhNnUGLyk8/vr0YHkcVjDLctMuGW4urL/ALygblRhcob62JJO+huHlUXfQ7ygVkrcKG6oveUfeUqGiULlEXqL3lH3lKhkiBSClNd5Q7ykMX3Z9aQbLedLW/RG9StjpDBsN6GjHeDkT8DS+8oi04pP7GvobN5z7RkeTQR+YpvVXVZGQojBuYKiD6YjFShaMFgCyzBIBaD5Y5Uw19AHLGABgRJ3dPDEnpWU3jXZtFZH0Vmr02mKvu0oYlplWKt06tMcuVPXOHae5bVWslV27VKpblQPKFGc9af02pFwEhGxA9mM+8xUwXWQKQu3rlwAxA/DPTFS9Hg0jGfpGcbsZpDDXNSyr+GLYaDyk+LAx61J03ZfSiB3rFACVXcVPvO4wRHSKsRp3cSxVh3nXcwDEyE6nr+dKu622iwxthtrSe7bxKCPCMjOfSohKVcv9iniV9L+5nuIdiGJ32dR3u5x9mxM7YJ3FlAA8oxz51UansjqLZzacrkArsLERIO3eYExitPOnLe3ubJgbZJGCIDE+nxFC3xDbAS3qcnkGudJIzt2mY5A0nKVlLFj8v8Az/owN/gOrUKTp3bdnaviIOMOBlffgHME1a8I4Nc2gXtMRuc+23dQoCciT5s+AJ8NaluI3YHeaeOY8VxcMJgeJxHLmQKhXuLEDxNpV5mGcPtADeKF3YEc6PxPwCx4k7t/2I9zg99UVLADEqR3auSB1Jl1Ewf2qjPZTWEsTcdSWJIxMnOfFzrQWO0ITL6i221dzbLbkBTMOIRcYOJqm43xZGvMWvXAYXC2sDwiP+6OkH41UFJcEzUH0zZbqOajNdgSf5pXeV3M88PuoMqducjmDlZx5woE9BSV4gs7bg7pum4g22/tuYHwbaffQ30l4IIIBB5g5B9460mvQlJeSaxIwcH1og9VSo9vFpht/wD1PLJ7UnafatkyeWOWDS7HEUYhGm1cPJHIhjJEJc9l+UxhsjFTqrsdJ9Fn3vnSu9rLdqRq9s2YAkqyGSzTkEDaeW0zPpSuzXD9Rb+0v3ZDIPs4ICkkGSTEkDHKp3FdF7bqzTs4zJAEEknkABJJ9AJJqJYNm4i24xBhmHhggmGJ6fnUTid1WVU7xQrN9p4lzbWG2c58TRP+UMDzotbrlXaBcE5kZGAA0jwGce7pmscrhNUzXHGcekM6nS2kO1bjJHS25ImefgMdagprbIulDqbwZYyWuRJzkHnz6iKtzxS1gb5OcAZwJMzFQeICzfAVrNxi07XVRIgcwwn5VltqK4kU22/yonXHdUFxbzuo/CEbd+Waj8F41duuQbfgBgvIBGJys+4YqLwjTnTyFDleouPbVSfVYmalfVEZmZitnCk3BdK7gwJiQBPx86zx5Zxly7RcsKkrSovO8o+8rP3uKaS0pLcQtSD7O57hJ/8ATk/CKgjtdptgk37lwxK2bbED8Q3MyzHmPfXYvkJ+GYbD9mu30O8rDXu1RZlNjS6ggczc2qfgTIGQMnyq1tcS1N1GZotO07ZYXCTOTICjdzxmk/kJdjWB+zTOrCJBEiRg5B5H3U4NNciQpI9Onv8AL41i9XxDVbXAuOWt7Nx8JBRiNzjlCjE8+Yqit9qPsCrXLnek7t4drawYAXwjCjJx6CkszkuB7SOo6doBYd3cMN4C0mQJEgEdYon1gML3fdscbdr4gZJYg9R59a5LoO0zot1Ze7ubDPce5sVSfZkzmZ6TEdag2ePXLTXGRixZFQFtxwVG4hTgSR+tRJSk7s0jpSo7Mm2dpYgnMjaywB1AbdPwpkamyXW2LqFi0gi54ioEle7x5HM4g864nwnV3hc3K5W4QyhzGA+6RPSZI+NS+Du51dszsO453ZWSSxLEdcz76bt+SVpXSOyNx+wl4WEuruO7AJDyoMksoIgbT8qqOKcbs3yypdO8hATDNB3bBtMgscGT6zXOu025tY+5pmRKmSBuaTI686n9nNQEV7hJa4HUKZAA2kkSkSeROP5qHBGiylvq+1lu2rKd5ZLjW2YrbA7xRBKhlcxj05VJ4R2gG54sljZtkljeY7me2VIC2xK8yMeVYjvlIYNpluRddixa4DM5OGiPeK2/ZrtSywjWbYVEAQ7VEgEYwBik3XSBST7ZH4j2ljUC3tthbjNdfdvuG3BBEbjz+E07xjjuzS6e5aKW7rvaW5stBYtvbZ3EEQDMZA6Uf1jSXblxr9p97XGIa27qImANsFCB7qk9oNBori20tMVYsSWgsQEtsQdsCZgD40Ka9DafLsy2r7Q3ylyL13dvCWyGgokoWiMZg1H1nEnPfld0sqKhLM2zBDNzkEyPlU+3wgRBESZzNSU4UJjGa20s59wzTd4STKz3HdzmYIMklupk5pX1dyCBj7LYIA9kkkjHLma168KHlRnQKCBVUydRmr2luMHEk7gk5IkJyHoMnFSLHDSdzHmWnk5nAE4x0rULpVAq20XDht5f/MdB6UqZcXZSPftBdzam4wiZUED3jHpSNNxbTIwKteZjjJEZ6GTy5Vj+L6l7NxrV1kR0MbFtm5tEArBdoyCD8aHFeLvbcDvLihkRgLYS3gqAZIEzIJ9JqNX2aaV6N5puJm4JSySJgkuAAQYyAv6VJuG6BO22D+ENvIP/AJWqg4Tobz6Oxqbdy5sfvFI3gPvW4R4niWJgn4ml2uAlN0EjcdzHe+1mPMtHtHzNc880r/MaRwxr8pc2brlFYgglQTCiBIn7003xDU2lQzrUDypVDsB9oAq22YO0kz6VAtdnrZyFUnMZQkwYJkmnu7sIQDcEA7ABsPViY2mee7MVKzv/ANL2v0IVzihIK96zEhvFuumCwhRAkSCB8CahHhHEWTfZbc7MAuVDFIP3HHMnaZjlzq7W5aOXY+FiIwAVxtlmAjPlTyvY3bg21eY8SkyI9kg7ppP5FdIrZvtme7PLrbertrqXUnI7q4RMsGAKiBGY5EdK0HGAmo1Is3HayxsnxESBL7YjECOfPFXXCNcupfu3tpfZBuTeV78DMG3cPtkDoYOeZqVqeCC9qA9tl2qm1rFwEOpNwOcnKiJHx51WvV+JC0pLSVl3s/dQTo9QHhF37YZmx+AsfkKxeoF24tw72hAAQLVtIkbQm3bA8O4R766Na4M1q8bllzbJgBCR4oJkTlWHLn86TreJju9uqsCWCLvWVJBgScS0A+Zz5VOpWDgzmq6IKq7tTdO4TtV2SJHULjqPgafWxoRC9y11xz3k7iScyMxyif4rp/DeF2xb26Yi5AbaHIMQcg8ic9CRzFZnjDlLpF+4VaAY2KoJyMeEzyHnSqcvJEmoEDS3Le0G1oUUAxEqpJn2ZIxIIzHMetaLRCxdNkC2bKqv2huIXcnICi6pCjAHi2mSarP66SAFU3I87YaenUAVK0/Gr5XaLItjyhAPXGTUvHk9AskPZdjgdm45W1cVgsE+JW9oGB4SCDjr+dQe0HY24w3aa6UMbRZJCqYjk0Y5TmfShpLjPCG2lwmIEKSIIMAlQRyGZ6Vom4OzJtV79rA9m5vbEmPtN0ZY8j5eVRTj2jS1IwlzgK6YC6UvvdwGBe2gJ5Fd0kOpGIByDBFYS7pBvui3ZKIzEC23iNuDMTAkc8+nxrsGo7N6u74bmqRre6Sty0FYgCNp2YIj3c6yuu7Ma7Tt/wDji46dNoFxDk/dYEfGKuGbS+UZ5INrgxej4O8sYjy9QRStPwRi0HlWptcWcEpqdI6sBJa0GBUYy1psRkZDLzqfptIl3OnupdMTtUxcjzNtoY/Ca645IS8nM4TXgzel7MqDJM4q47P8L0+nvLeuqCq7pEE81IGBnmRT5kGCII6ciPhRO+DW7iq4MFJp8iL62NReuXUtqBuKgwRgAeeepqe/AAuhe4LyoHLEJHMztAwOpAqBpQAIGJJPx86Y14d4QXGC7lJXcdpAIJG3l0qJR4VGsJ8tsiaDhKkHvPOrG1YtgEQB8KdY4qNcECr0pEam2SxbUEGBimESHBI5Ax6SaBvUxbuyTPnT0oNT5LEkGol1ATgR6jFH3tINyrohsdEjrNNG54pINEbtIL06FZY6RlZ1VjClgCfIE881txpbCgAXXiJ5Iep6gVzO42DVZf04YzyrHIpeDowzS7In0saaNRpyZltMsk8ztuOo9+ABPpWX1JZtpJmECjA5DlVrdD3Y3SxUQCSSRmYzypacMuQIWawimlRpOdu0ajsB2iazpWsXLa3bW8nYcMsmSVx8Y8+ooXRakhF111ZkS1u0FkQVEkNjl8s1VcP4bfQkhQJHX/mrS1pNSed1V9wn96NpN2xbskqQjQIgU7dErZYE377O0jwnAUjpUm9qrllWuW7elskKZ22ySQMxuJH6VF/oR+9fcgkmB4ckyetNjgNkGSGY+bMSapYY+jOWaa8/sDXdodQgJ+t2y0jwqqnwnmcg59Kj6btdqG2770yGn7FGK9ABgc6f4hwZGtlbaqrSM9cdJqu4PwN1cXGbbtb2ecj50nhV9DWaVdlxw7tddS6t65Zs4Ii8LMOMQDO7H51vdB2q0+pgakAN928pIGR0YeK2ffj3VjpHKBHlVZc4WVO/TtsPVD7DfxSlgrmI4fIvhnT7TXVvNIbUWtqmfDuibkGOTnHMQedPalbT24R12KyzauT4YYYz4lPvrlnA+1F7TXRMqcTbaTbMNmPLmciuhpx7SasA3VFq8IIYmD6bbgw3uP51g1/2OyM/Q43DwHUoWsud5AJiRMja458+WRS7nEXQ7NVbF1No5hQ3Nsj7rfMcqsyt23bAZfrFrzVR3iwY8Sffx1WDR2LVtl7y08qRBR5K+EknmJUieR9KhqS5RpcZcMpv6dp9QzLpbu1gJKN/HMfpVRr+G3rP+Ihj8Qyp+NPjhYa/c3HYQxFvwwsBwNodTzE8xmp412p07FXAuLCzuM4loh8+X3geVbR+Q1wznn8ZS5XBnPrG3MwPPlFWtntNfCgLdMRjM4+NL4re014eG2VvOrAINqBnKgLBJ2nJmQfumRRa7hgXTEsFUi0YBC96jASfY2gwR5H4861eSDV0ZRw5IurGLWtv+O4tzYFG5iXCDJjqfOpWj7a31HNXB6kT+YOazeu4DuDXEZbo3iYEsFIVjuAwBzn1qHbWFAmRHP8AF6zShU+6FkcodWaDi/bTUbhc22p5CAVMFhgkkzSdDxPSMVe5ojbuA7u9tXAX3c5GFzmsbxW3CypM+uYyIiQTUrQu4VZgjaOWDy8v9aexBvoHnnpXJ0q72p0jrFy012Bgui7j6FgefurI8U1dtmJtW+7WcCScesk1Wd5Td25itY41Howllc+6Jtq5iiN3xVEs3MUO98fwqmxIs+9pu49Rwxomnl18uvypWOhy42Kj2zmku9Nh6shkpmpBemTcpJeqskeNyk95TO6kFqdgPvcxUa3d/Wk3LmKi6Z5Xn1NJjXRpbenERGPhTyIFGBSmFBa57OmhstRq9E4pq8Yppk0PO9Q7j0d65ioTXaqJnMlpcoXHqGLlKa5im3ySPd5Q7yom+j307JNL2v4HprOnt3Ta3lrY5sQZfaZwOnlisjo9toGS11MQOe0Qd0ny5cqi8ev3Lii3vuED7pY7RHoTEV0HsLo7T2LxdEZ1gCRMAqfXzBrm/wCL1HYnqkkip7M9urlraiy6D/tOfEokHwt092R6V0DQ9o7OoCGyVDb/ALS0/hchsSpUwTMZE4rj/aBUu33hVtsphe7EYHIkTVfpOKX9NetEhXKXFdZxvAPKRMVnttc+C1l5pneb2jFveVFtVZu8ZXUupH3mwy+KFyc8hUTTXBu3L4NyAbXJ7shZIVWZR+J/MYqJ2a7XabW3EDXDauhSv1e5A3kjLW25PgchnzAqPrOHLf4jdtteUBO7ZbQChmCgMQIhiAYnnzqJRT7OiM66HuKcJtuyqyd1IeTE2y0ptE8sjd8qr7mhS1bm5dvW2QNtuW23IUBB2lGBTmvlOeYqb2t1vEVVzYWzsUGFulDvAwIJAAbngjpzrmXF+2HFNPNq8i2wwwCjQdwHiRw0HBHIxUQhLwVKcfJv7V1LdgXw1guLryp2WlfaCEODIwyyQea9Kg8b0WquEvsJAElUEqu7MqfvCIzOYmBXGtTxK7cyzk+KY5LIz7IxPrXcuyvG9JqdltT3bfftjwgwGJm2cRJmV+dbXttMyaWRNGA4mTkE7fZ585LetO2HO0fEfma3Xbfsx35LoZhkUQF2CSnhwARz6ms4OyeqUGEBAJwDkYBiDHnW8MqZy5MMkqRWb6JjT+p4ZfT2rLj/AMpP5iobNFa6kznaodDU0GO6aTvpO6nwKy20fGrtt1fbbuFTPiG15HLxrz+INaRdA/EBcvWEdHlSd0eFsybbgzn9qw6vXRPo548lubVxgoMEE4z764/kYk1Z2/HyvpmP1XG+7AS9ve6phjcW3dtkSCcxvBgmIPTnnD/EeD3Ljq+kfStbuR3dve6O+NxA3kjdkYn+K6Z2q7FabXpJ+zuEgi8gEmAR4ujiD+ma51puy3FuG3i9he8syZXd3iOueaYZWjqB8+VYRc4eTWUE3yij1un1Nme/0l+2BzbYWT4OsiKh2+IW2wHE+Uwfka7zw2+76e3cuMLZYAlQQBkZWTJqr1eh4dfIt3rdl2aYJdSxKZbaZ6TkDlNax+S12Zy+Kn0zkG+iL1vOK/Rlo4NzT6i5aOSFUm4s5In73pANYPU8E1SEhbti9nADbGPwuBYrZfKj5MZfGmuhm82KYs4EUCt8Eh9NeUDmwtswmfMCCPWmBrrX41+YreOSMvJi4SXaNqLs0jfVHb1kdacXiBrJxZtrRa3LtIuNuFRDqxRtfxzpchaFsMVXm5Qvag+dRi9aRMZskF6MXajb6HeU2SSC1DdUffRb6LAK+/i69fzH+lOau8QMEjmMGOlRNS2Rz+cdDTl25iokrTRSdNMb4TbKhiepn8qk37SsQSMqZB8vj5VH09zHXpz9wpzfQkqoHJ3YV1tzBWCleUzkMBII6j31Hva7ULf372ulI9s7mI2gDOGJAAzM4qQxmmfq67t+Z9/pFZbbXRqspecR7YpqbSd/lrW8Bbid4w3rBhxG4Y+9B99dO4bwzR6vSKula2ybVDWXXfbmB7Vs+K03WVjOc1xHVaXeQZAOZMZI6U/oOKXtMQysw28riYYDyYDmKzlCS5No5l0zW9pvoutqZssbBLYtXW3WnPlavxgmDCvn1rKtoL+muLO606mQTIdDBBKsPaGYx0POuk9n/pLW4gt6xQ6HBuqJH/qW/wCPlWn1HCLGos7tM9t7RA+ybx2TH4SPFaPu5eVTrvs0cL5Ry7Tdt9Qihbw3jcrbxCsYcEnltOAOg5ZmtTwz6StPkXSyzBl0npGShbyrJdpeBiym4B7ZMfZvLKcg/Z3APEPQiazCvJ6ch0/j31ShfQSyOPZ3XSdr9Hdwt22T5B1n/wBrEH8qlPa0tweJU+KiP0rgJtKea/7ilWHZPYuOn9rFf0o0yRKzRZ2672N0dzKhR/aY/Q1War6NEJ+zuED1Ib9q5zpO0mtT2dRvHk6q35kT+dXOl+kXVp7dpW/sZ0/Ilh+VCnJA1jfgt9b9HOoTKXFb4EfpNVN7srrUn7It/aZ/irzQ/SsnK7bur67VcfkQfyrQ6T6QdDdGbyD+8Nb/APkI/Oq3n5Fsw8M57Z4pr9NgG8npDR/FTLf0j69f+4pI/EgPziDXT7Gs011fCysPNWDfoTTeq4HpLvtIh+Apa4PtD25rqRldB9INi+u3WWtpj/ETI5c9pk/rWf499Ha3yl7hNy06ENvHeESeYMmTJyDJraan6P8ASMMLH9pK/oaqh2Aey2/TX7ltvMEfCRjcPfUSiu4mi1NVI5ZxLhvEtES1xL1gTG5ZCGf8ynaZNStL2u1Rt91cSzdBiLjW/tFzlgyssn312l7Vy5pTp9SyszKVYtbOxwRiQOvLlXNtX2Dvp7EOAfukSBzPXI6VlKXHQ9trpkC0bttO9tXmKrk3AGTExOIiORxzpxOIXehRvVrVtifeSlM6TgmoAMv3FsRva7hY5xtOGPpU+7260Vgi0NPcv7QJvEra3tHPZBjp5e6s4Y5S6NNSXEjNb6PfUUNR95XrWeTRLN00DePnUTvKG+kLkkM9DfUYtQ7ygVEkvRd5UffQ30Dokb6G+o26j3UBQd+9y99LuPiouoY9BNKFwR8KmyqHtO2P9+QpzfUSw+KdDU0DQ9voBqa3UW6nYh7dQLUzuoi1IKE3LOdyEo3mOR94rSdgNfeOttWA72zc3AshG1ttt2yDg8uorO7ql8K4k+nvJftxvQkjcJGQVMiR0Y1nOCas1xzaZ2vtTolewd92EUruRl2DDCWLCfKuO8ev6IljpidygTtkp7QEycnrge+a03F/pJW/or9q5ba3dZCAV8aEnlBkFfzrlGimdvQ8/PGanEzoytNGr4FwbVave2ntd4qYY7kSCRIHjYSaguxVijAhlJUjyIMEY9a2vYDX2bWi1SOyBy0hWYKSO7AkA8xINYEXASSPM58/Uelaqdto55Y0opkoGaJbpHWrDgXZ3VasM2ntbwsgnci5ImBuIk+6qvUWmRmRwVZSVZTzBGCDRwyKaVjpvH0oNdH4RUbdRsal44jUpEi2VmcqfMfyKstPxrU2x9nq7g9C24fJpFUm+hvqdlFrK0bLSdvtdbjcbdwf5lgn4oR+lXej+lVh/i6c+9Hn8mA/WuZb/Wh3x86h4WarOzsuk+lDSN7ZdD/mQn80kVe6XtRo73s3rTHyDrPyMGvPwvHqAaJnU81NS8ci1mTOj/SV2oTT3H062Q/eacEXJE2yzOMCD0A69Kq+DcS4KloC5sZ+bNdsMzFjzjBhfITWAvSxKgYxk+Q6ClLYUdJq1itA8/PRKV6XuqKrUvdW5yUP7qG6mN1GGoFQ9uoBqa30N1ADu6huprdQL0BQ7uobqZ3UN1IKHt1Ic4pvdQmkOgadx0n3U/uqOOc0rdQNj26hupndQ3UCoe3UN1M7qG6gKHt1ExxTO6j3UDGLrYjzo9LbAMjy50hv3py2edSkUxepEjlNKt4A9wpO6iLU0qdk/R0j6PHT6lqd3tb3wDBg2rUY5xIPyrnIuAkx5n9aj6hhHrB/alW+Q9wpR/MzSTuKRM09h7h220Z2P3VBYn4Chq7DIxV1ZGHRgVPyNab6LU3ax8kRp2MjmPtrH7TVd271jtq2V7hfaIWYECTgAYAp6nqoNtaNRRzQFN7qUDg/761ZnQJot1FNFNAUK3UC9ImiJpBQ5vpO6kTRTQMeucz76FChTXQ5dgpS0VCkSClUKFABCgKFCgEEKOhQpMAjQoUKQw6FFQpiDoxQoUAFQoUKAAKFChQBGb96dt0KFJFMVRUKFMQGoqFCkHg2n0S/+Muf/wA1z/7bNUHbb/x1z3CjoVmv6v6G6/pFRSxy+X70VCtjASaKhQoGCiNChQIKk0VCgD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0" name="Picture 2" descr="http://i-cms.linternaute.com/image_cms/original/306303-les-portes-de-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31940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36096" y="222940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6227" y="34765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992" y="148504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Motru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627739" y="674716"/>
            <a:ext cx="720000" cy="396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673696" y="674716"/>
            <a:ext cx="720000" cy="396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6037667" y="52117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94937" y="54817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691680" y="1556792"/>
            <a:ext cx="5616624" cy="4536504"/>
          </a:xfrm>
          <a:prstGeom prst="roundRect">
            <a:avLst>
              <a:gd name="adj" fmla="val 39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5010" y="638680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873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Motru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</p:txBody>
      </p:sp>
      <p:sp>
        <p:nvSpPr>
          <p:cNvPr id="11" name="Flèche droite 10"/>
          <p:cNvSpPr/>
          <p:nvPr/>
        </p:nvSpPr>
        <p:spPr>
          <a:xfrm rot="19500000">
            <a:off x="5912560" y="320623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80137" y="1916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691680" y="1556792"/>
            <a:ext cx="5616624" cy="3456000"/>
          </a:xfrm>
          <a:prstGeom prst="roundRect">
            <a:avLst>
              <a:gd name="adj" fmla="val 39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4776" y="51434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0" y="65834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234121" y="63607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33435" y="56834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80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682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258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112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110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  98 km</a:t>
            </a:r>
          </a:p>
          <a:p>
            <a:pPr marL="0" indent="0">
              <a:buNone/>
            </a:pPr>
            <a:r>
              <a:rPr lang="fr-CH" sz="1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Filasi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75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83" y="3933056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90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319407"/>
            <a:ext cx="648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612913" y="2186872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9600" y="40472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5757" y="1538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Simian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717090" y="710725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927641" y="710725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81091" y="495072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44993" y="5220720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476673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547664" y="1628800"/>
            <a:ext cx="5579992" cy="4320000"/>
          </a:xfrm>
          <a:prstGeom prst="roundRect">
            <a:avLst>
              <a:gd name="adj" fmla="val 41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78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3431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Lipari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53843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609B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01395" y="713815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42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5757" y="1538800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Simian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1876627" y="338148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7024" y="184482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476673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547664" y="1628800"/>
            <a:ext cx="5579992" cy="3240000"/>
          </a:xfrm>
          <a:prstGeom prst="roundRect">
            <a:avLst>
              <a:gd name="adj" fmla="val 41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427984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0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201984" y="6926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517840" y="620777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28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1438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248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102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100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  88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		   70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83" y="393305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42" y="4509120"/>
            <a:ext cx="774556" cy="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25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383648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Barajul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 2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634632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Virage 7"/>
          <p:cNvSpPr/>
          <p:nvPr/>
        </p:nvSpPr>
        <p:spPr>
          <a:xfrm>
            <a:off x="6854225" y="5618648"/>
            <a:ext cx="432000" cy="468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7510477" y="565904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data:image/jpeg;base64,/9j/4AAQSkZJRgABAQAAAQABAAD/2wCEAAkGBxMTEhUSEhIWFhUXFRcYGBUYGBgWFxUXFRUXFhYVGBgZHSggGBolHRYVITEhJSkrLi4uFx8zODMtNygtLisBCgoKDg0OGhAQGy0lHyUtLS0tLS0rLS0tLS0tLS0tLS0tLSstLS0tLS0tLS0tLS0tLS0tLS0tLS0tLS0tLS0tLf/AABEIALEBHAMBIgACEQEDEQH/xAAcAAAABwEBAAAAAAAAAAAAAAAAAQIDBAUGBwj/xABCEAACAQMCAwUECQIFAgYDAAABAhEAAyEEEgUxQQYTIlFhMnGBkQcUI0JSobHB0RVyM2Lh8PEWQzSCg5KysyRTdP/EABkBAAMBAQEAAAAAAAAAAAAAAAABAgMEBf/EACwRAAICAQQCAgAFBAMAAAAAAAABAhEDEhMhMUFRBGEiMoGh8TORsdFCUnH/2gAMAwEAAhEDEQA/AOkCjFN94PMUYuDzFdvJzjoNCmw486Pf60CuhyaOmu8HnRi6POlyFjoNKBpnePOlBxQNDtHTYej30h2LoUndRzQAdCimhNAw6FFNCaQw6OaQTQmgBdETRA0U0DDmhRTQmkAdFNFNCaLAOiJopoiaLAOiJoi1JJpgHRTSZoTRYg6FJmgTTsAzSSaBNFNAwGkTRk0maAKX6+vrRjWjyrFLxAzEinzxD/N+tdlI4NRrxrh5GlDWjyrJrxAx7Xz/ANacHETHtClwLUar676Glrrh5GsovEz7/nUrT8XA9pJ9zAfkaTSHZpBxEeVKHEfSoFnV2jERnlM8/KeU1MAA6LU/h9FWx9NdTq6maji7/bShfPmtS0NMlrfPpSu9b0qIt/8AzCj3n/if0qWi0yV3jUa3D1qMfcfjP80xcFzpt/8Abn5zU/oV+pZd9Q78edVIN8DBX4yf3pm7e1I/Afgf2pUPUXn1gUR1S+Y+YrOnWagD2V5c4b9KabV6giNg+AI/WnpDWaU65PxD5iknXp51jbnfHJU/MD96aPfeX5j+arbj7IeSXo239QT8VAa9PxD51ht138J/WgNZdSCywJ5nAo217Fuv0bg69PxD50n6+vnWPTjMGWQGTOHj+aK9xcEjahHn4t38UaEPcNh/UF8x8xRjUk8v1FYhuJnyP7/rTbcXI5hqeheBbhujqj/s002ujmR8xWIHGQMlDTx43aOIYesD+aNFD12a46/1FI+v+orJf1a3Ihm9TtH7U/8A1G1H+KOXVWGaKQlJ+zSHiPqKA4j6is0dbaj/ABkn4/LlSrOstEZuLPluH8Ufh9Fc+zQ/1H/MKP8AqI/F+VUQe02FuAnyDCTSxbE+0fdU6oDqRdf1AHk1H9cP+wapVXOGnzx/rSmB/GR7v+alyiWoyMFavSD/AMfLFSVvIpgsDjkBMH3E5NQbPiOE3CefL94FOnTHcQe7RgJEuST7vyp7lmGn6Ja3VIHhIyJmCI6xy/epH1lF5R8ZP++tRNDod+VF3mJ8A2iTz8TCR6VbWez5jM/OABPpOadthXAmxrjEkgRI8vlFSuH73PsqfQhsxzyPfR2OzyAgtuMfd+6ffPOtBootrtRIEzAn9zRpY1L2MaXgQ3S8R5R6/M1esoNRbeo8/wBDRsSRjFNIfA73Hr+VLW361Wt3g5/zRi81OvsngtQo8/zpcj/ZqnV3PU0T7p50qHq+i5BFDcvpVIQT96j2N50afsrWXBvL5igdUvmKqBbNGbJ6GlpQa2Wh1iedKtahSYFVHctSWS4AdrkeuDScV4GpvyN6/ipuSiQq7mRnLBNsciSeQaDEZ+dQxbuFnUSQgSGLABiZEKAQXxmRM0vScKQKUub3UmYkc/PIM/GntRw22wgXLqiZABHPEQcEcqxepGy0sgEsd254CkqYxJjkCT+VKv6hbSBipI2yAzL4j5jzxmivcGOQl8kbtwFwFoJWDzDScnNKtcKdvCzpAIYGA0GIEB4gCMVLm/I1FeCs/wCrEkFrABHuBHwIqQ3H7BYk2yVgHf3fImJU/MZ9abfhup3S9oXACelty2ecgkiRI6QKttLw0BPtLSpJyARBmIkGM4GBI9aJZIr+Qjjk/wCCmXj+nblb8uSrMmRHKpAvaZoLbVkCN0CQRuBx6U81vSlntqBMS6hGAG0gjl1kAiD51H1XBtKy7Y2hfvA7cDEbmkEcvlS3Y/Y9uX0SLWltOFgAbhIXcZgzBO1+WKjWLNh1ZsKFkMCXBEEjPi9KmHUaXTbNx2ssbB43IBEFiGaBjyGZOMUniNu3btm+NQo+sw6lslRsPsKhmfOfKM0br8NhoXmhrUcIUDHUiIc9fepx61W3rCKYdby5ImAwJHUYE03d4jOw/WCAkSCoh+UErI65zmi/6hv7GYXFAEfdAn9vU09yRLhBkMhGcBGLKcElQNpJ5nMR8qm6vgG3JdI6KAdxEgSOUjIPxFFquLapUVyyQwJgKJ8JjIjrM/Cq1+OXiS+/IxMBcbtwHLlPSqWab6I24LssR2fJcotxSy5IO8ESJH6inP8Apy8ZgtIJM52lR7Rkxmqm3xDUHJd4BMFSvNp6xnriol9rlxQu95BJAEZ3ESMQOnOmssr5YaY+EWb8Ku207zeAJgEnZJ9JIp7UaK+jFfrI9D3kAg5BEnIPnWeGjvFSVLBf7SQP9edMNYvdW5YyGnFXrftE1Xg3PDezaKB31wucYXwr4WJ6ZIIiavNNoLCiEtIB/aM+8kZopApQu1aSRNkoMPIUsXKhLenI69fP1pe+qJJfeUe+ou+h3lAWSxcoPfCgkkADmTgD3mowemdZYW6htuJU+pHIyMj1ApBZLs6+23sure5gf0p/vKwFrg17ve624mbd0kALHIk9DMYxnIq/4PxFhNnUGLyk8/vr0YHkcVjDLctMuGW4urL/ALygblRhcob62JJO+huHlUXfQ7ygVkrcKG6oveUfeUqGiULlEXqL3lH3lKhkiBSClNd5Q7ykMX3Z9aQbLedLW/RG9StjpDBsN6GjHeDkT8DS+8oi04pP7GvobN5z7RkeTQR+YpvVXVZGQojBuYKiD6YjFShaMFgCyzBIBaD5Y5Uw19AHLGABgRJ3dPDEnpWU3jXZtFZH0Vmr02mKvu0oYlplWKt06tMcuVPXOHae5bVWslV27VKpblQPKFGc9af02pFwEhGxA9mM+8xUwXWQKQu3rlwAxA/DPTFS9Hg0jGfpGcbsZpDDXNSyr+GLYaDyk+LAx61J03ZfSiB3rFACVXcVPvO4wRHSKsRp3cSxVh3nXcwDEyE6nr+dKu622iwxthtrSe7bxKCPCMjOfSohKVcv9iniV9L+5nuIdiGJ32dR3u5x9mxM7YJ3FlAA8oxz51UansjqLZzacrkArsLERIO3eYExitPOnLe3ubJgbZJGCIDE+nxFC3xDbAS3qcnkGudJIzt2mY5A0nKVlLFj8v8Az/owN/gOrUKTp3bdnaviIOMOBlffgHME1a8I4Nc2gXtMRuc+23dQoCciT5s+AJ8NaluI3YHeaeOY8VxcMJgeJxHLmQKhXuLEDxNpV5mGcPtADeKF3YEc6PxPwCx4k7t/2I9zg99UVLADEqR3auSB1Jl1Ewf2qjPZTWEsTcdSWJIxMnOfFzrQWO0ITL6i221dzbLbkBTMOIRcYOJqm43xZGvMWvXAYXC2sDwiP+6OkH41UFJcEzUH0zZbqOajNdgSf5pXeV3M88PuoMqducjmDlZx5woE9BSV4gs7bg7pum4g22/tuYHwbaffQ30l4IIIBB5g5B9460mvQlJeSaxIwcH1og9VSo9vFpht/wD1PLJ7UnafatkyeWOWDS7HEUYhGm1cPJHIhjJEJc9l+UxhsjFTqrsdJ9Fn3vnSu9rLdqRq9s2YAkqyGSzTkEDaeW0zPpSuzXD9Rb+0v3ZDIPs4ICkkGSTEkDHKp3FdF7bqzTs4zJAEEknkABJJ9AJJqJYNm4i24xBhmHhggmGJ6fnUTid1WVU7xQrN9p4lzbWG2c58TRP+UMDzotbrlXaBcE5kZGAA0jwGce7pmscrhNUzXHGcekM6nS2kO1bjJHS25ImefgMdagprbIulDqbwZYyWuRJzkHnz6iKtzxS1gb5OcAZwJMzFQeICzfAVrNxi07XVRIgcwwn5VltqK4kU22/yonXHdUFxbzuo/CEbd+Waj8F41duuQbfgBgvIBGJys+4YqLwjTnTyFDleouPbVSfVYmalfVEZmZitnCk3BdK7gwJiQBPx86zx5Zxly7RcsKkrSovO8o+8rP3uKaS0pLcQtSD7O57hJ/8ATk/CKgjtdptgk37lwxK2bbED8Q3MyzHmPfXYvkJ+GYbD9mu30O8rDXu1RZlNjS6ggczc2qfgTIGQMnyq1tcS1N1GZotO07ZYXCTOTICjdzxmk/kJdjWB+zTOrCJBEiRg5B5H3U4NNciQpI9Onv8AL41i9XxDVbXAuOWt7Nx8JBRiNzjlCjE8+Yqit9qPsCrXLnek7t4drawYAXwjCjJx6CkszkuB7SOo6doBYd3cMN4C0mQJEgEdYon1gML3fdscbdr4gZJYg9R59a5LoO0zot1Ze7ubDPce5sVSfZkzmZ6TEdag2ePXLTXGRixZFQFtxwVG4hTgSR+tRJSk7s0jpSo7Mm2dpYgnMjaywB1AbdPwpkamyXW2LqFi0gi54ioEle7x5HM4g864nwnV3hc3K5W4QyhzGA+6RPSZI+NS+Du51dszsO453ZWSSxLEdcz76bt+SVpXSOyNx+wl4WEuruO7AJDyoMksoIgbT8qqOKcbs3yypdO8hATDNB3bBtMgscGT6zXOu025tY+5pmRKmSBuaTI686n9nNQEV7hJa4HUKZAA2kkSkSeROP5qHBGiylvq+1lu2rKd5ZLjW2YrbA7xRBKhlcxj05VJ4R2gG54sljZtkljeY7me2VIC2xK8yMeVYjvlIYNpluRddixa4DM5OGiPeK2/ZrtSywjWbYVEAQ7VEgEYwBik3XSBST7ZH4j2ljUC3tthbjNdfdvuG3BBEbjz+E07xjjuzS6e5aKW7rvaW5stBYtvbZ3EEQDMZA6Uf1jSXblxr9p97XGIa27qImANsFCB7qk9oNBori20tMVYsSWgsQEtsQdsCZgD40Ka9DafLsy2r7Q3ylyL13dvCWyGgokoWiMZg1H1nEnPfld0sqKhLM2zBDNzkEyPlU+3wgRBESZzNSU4UJjGa20s59wzTd4STKz3HdzmYIMklupk5pX1dyCBj7LYIA9kkkjHLma168KHlRnQKCBVUydRmr2luMHEk7gk5IkJyHoMnFSLHDSdzHmWnk5nAE4x0rULpVAq20XDht5f/MdB6UqZcXZSPftBdzam4wiZUED3jHpSNNxbTIwKteZjjJEZ6GTy5Vj+L6l7NxrV1kR0MbFtm5tEArBdoyCD8aHFeLvbcDvLihkRgLYS3gqAZIEzIJ9JqNX2aaV6N5puJm4JSySJgkuAAQYyAv6VJuG6BO22D+ENvIP/AJWqg4Tobz6Oxqbdy5sfvFI3gPvW4R4niWJgn4ml2uAlN0EjcdzHe+1mPMtHtHzNc880r/MaRwxr8pc2brlFYgglQTCiBIn7003xDU2lQzrUDypVDsB9oAq22YO0kz6VAtdnrZyFUnMZQkwYJkmnu7sIQDcEA7ABsPViY2mee7MVKzv/ANL2v0IVzihIK96zEhvFuumCwhRAkSCB8CahHhHEWTfZbc7MAuVDFIP3HHMnaZjlzq7W5aOXY+FiIwAVxtlmAjPlTyvY3bg21eY8SkyI9kg7ppP5FdIrZvtme7PLrbertrqXUnI7q4RMsGAKiBGY5EdK0HGAmo1Is3HayxsnxESBL7YjECOfPFXXCNcupfu3tpfZBuTeV78DMG3cPtkDoYOeZqVqeCC9qA9tl2qm1rFwEOpNwOcnKiJHx51WvV+JC0pLSVl3s/dQTo9QHhF37YZmx+AsfkKxeoF24tw72hAAQLVtIkbQm3bA8O4R766Na4M1q8bllzbJgBCR4oJkTlWHLn86TreJju9uqsCWCLvWVJBgScS0A+Zz5VOpWDgzmq6IKq7tTdO4TtV2SJHULjqPgafWxoRC9y11xz3k7iScyMxyif4rp/DeF2xb26Yi5AbaHIMQcg8ic9CRzFZnjDlLpF+4VaAY2KoJyMeEzyHnSqcvJEmoEDS3Le0G1oUUAxEqpJn2ZIxIIzHMetaLRCxdNkC2bKqv2huIXcnICi6pCjAHi2mSarP66SAFU3I87YaenUAVK0/Gr5XaLItjyhAPXGTUvHk9AskPZdjgdm45W1cVgsE+JW9oGB4SCDjr+dQe0HY24w3aa6UMbRZJCqYjk0Y5TmfShpLjPCG2lwmIEKSIIMAlQRyGZ6Vom4OzJtV79rA9m5vbEmPtN0ZY8j5eVRTj2jS1IwlzgK6YC6UvvdwGBe2gJ5Fd0kOpGIByDBFYS7pBvui3ZKIzEC23iNuDMTAkc8+nxrsGo7N6u74bmqRre6Sty0FYgCNp2YIj3c6yuu7Ma7Tt/wDji46dNoFxDk/dYEfGKuGbS+UZ5INrgxej4O8sYjy9QRStPwRi0HlWptcWcEpqdI6sBJa0GBUYy1psRkZDLzqfptIl3OnupdMTtUxcjzNtoY/Ca645IS8nM4TXgzel7MqDJM4q47P8L0+nvLeuqCq7pEE81IGBnmRT5kGCII6ciPhRO+DW7iq4MFJp8iL62NReuXUtqBuKgwRgAeeepqe/AAuhe4LyoHLEJHMztAwOpAqBpQAIGJJPx86Y14d4QXGC7lJXcdpAIJG3l0qJR4VGsJ8tsiaDhKkHvPOrG1YtgEQB8KdY4qNcECr0pEam2SxbUEGBimESHBI5Ax6SaBvUxbuyTPnT0oNT5LEkGol1ATgR6jFH3tINyrohsdEjrNNG54pINEbtIL06FZY6RlZ1VjClgCfIE881txpbCgAXXiJ5Iep6gVzO42DVZf04YzyrHIpeDowzS7In0saaNRpyZltMsk8ztuOo9+ABPpWX1JZtpJmECjA5DlVrdD3Y3SxUQCSSRmYzypacMuQIWawimlRpOdu0ajsB2iazpWsXLa3bW8nYcMsmSVx8Y8+ooXRakhF111ZkS1u0FkQVEkNjl8s1VcP4bfQkhQJHX/mrS1pNSed1V9wn96NpN2xbskqQjQIgU7dErZYE377O0jwnAUjpUm9qrllWuW7elskKZ22ySQMxuJH6VF/oR+9fcgkmB4ckyetNjgNkGSGY+bMSapYY+jOWaa8/sDXdodQgJ+t2y0jwqqnwnmcg59Kj6btdqG2770yGn7FGK9ABgc6f4hwZGtlbaqrSM9cdJqu4PwN1cXGbbtb2ecj50nhV9DWaVdlxw7tddS6t65Zs4Ii8LMOMQDO7H51vdB2q0+pgakAN928pIGR0YeK2ffj3VjpHKBHlVZc4WVO/TtsPVD7DfxSlgrmI4fIvhnT7TXVvNIbUWtqmfDuibkGOTnHMQedPalbT24R12KyzauT4YYYz4lPvrlnA+1F7TXRMqcTbaTbMNmPLmciuhpx7SasA3VFq8IIYmD6bbgw3uP51g1/2OyM/Q43DwHUoWsud5AJiRMja458+WRS7nEXQ7NVbF1No5hQ3Nsj7rfMcqsyt23bAZfrFrzVR3iwY8Sffx1WDR2LVtl7y08qRBR5K+EknmJUieR9KhqS5RpcZcMpv6dp9QzLpbu1gJKN/HMfpVRr+G3rP+Ihj8Qyp+NPjhYa/c3HYQxFvwwsBwNodTzE8xmp412p07FXAuLCzuM4loh8+X3geVbR+Q1wznn8ZS5XBnPrG3MwPPlFWtntNfCgLdMRjM4+NL4re014eG2VvOrAINqBnKgLBJ2nJmQfumRRa7hgXTEsFUi0YBC96jASfY2gwR5H4861eSDV0ZRw5IurGLWtv+O4tzYFG5iXCDJjqfOpWj7a31HNXB6kT+YOazeu4DuDXEZbo3iYEsFIVjuAwBzn1qHbWFAmRHP8AF6zShU+6FkcodWaDi/bTUbhc22p5CAVMFhgkkzSdDxPSMVe5ojbuA7u9tXAX3c5GFzmsbxW3CypM+uYyIiQTUrQu4VZgjaOWDy8v9aexBvoHnnpXJ0q72p0jrFy012Bgui7j6FgefurI8U1dtmJtW+7WcCScesk1Wd5Td25itY41Howllc+6Jtq5iiN3xVEs3MUO98fwqmxIs+9pu49Rwxomnl18uvypWOhy42Kj2zmku9Nh6shkpmpBemTcpJeqskeNyk95TO6kFqdgPvcxUa3d/Wk3LmKi6Z5Xn1NJjXRpbenERGPhTyIFGBSmFBa57OmhstRq9E4pq8Yppk0PO9Q7j0d65ioTXaqJnMlpcoXHqGLlKa5im3ySPd5Q7yom+j307JNL2v4HprOnt3Ta3lrY5sQZfaZwOnlisjo9toGS11MQOe0Qd0ny5cqi8ev3Lii3vuED7pY7RHoTEV0HsLo7T2LxdEZ1gCRMAqfXzBrm/wCL1HYnqkkip7M9urlraiy6D/tOfEokHwt092R6V0DQ9o7OoCGyVDb/ALS0/hchsSpUwTMZE4rj/aBUu33hVtsphe7EYHIkTVfpOKX9NetEhXKXFdZxvAPKRMVnttc+C1l5pneb2jFveVFtVZu8ZXUupH3mwy+KFyc8hUTTXBu3L4NyAbXJ7shZIVWZR+J/MYqJ2a7XabW3EDXDauhSv1e5A3kjLW25PgchnzAqPrOHLf4jdtteUBO7ZbQChmCgMQIhiAYnnzqJRT7OiM66HuKcJtuyqyd1IeTE2y0ptE8sjd8qr7mhS1bm5dvW2QNtuW23IUBB2lGBTmvlOeYqb2t1vEVVzYWzsUGFulDvAwIJAAbngjpzrmXF+2HFNPNq8i2wwwCjQdwHiRw0HBHIxUQhLwVKcfJv7V1LdgXw1guLryp2WlfaCEODIwyyQea9Kg8b0WquEvsJAElUEqu7MqfvCIzOYmBXGtTxK7cyzk+KY5LIz7IxPrXcuyvG9JqdltT3bfftjwgwGJm2cRJmV+dbXttMyaWRNGA4mTkE7fZ585LetO2HO0fEfma3Xbfsx35LoZhkUQF2CSnhwARz6ms4OyeqUGEBAJwDkYBiDHnW8MqZy5MMkqRWb6JjT+p4ZfT2rLj/AMpP5iobNFa6kznaodDU0GO6aTvpO6nwKy20fGrtt1fbbuFTPiG15HLxrz+INaRdA/EBcvWEdHlSd0eFsybbgzn9qw6vXRPo548lubVxgoMEE4z764/kYk1Z2/HyvpmP1XG+7AS9ve6phjcW3dtkSCcxvBgmIPTnnD/EeD3Ljq+kfStbuR3dve6O+NxA3kjdkYn+K6Z2q7FabXpJ+zuEgi8gEmAR4ujiD+ma51puy3FuG3i9he8syZXd3iOueaYZWjqB8+VYRc4eTWUE3yij1un1Nme/0l+2BzbYWT4OsiKh2+IW2wHE+Uwfka7zw2+76e3cuMLZYAlQQBkZWTJqr1eh4dfIt3rdl2aYJdSxKZbaZ6TkDlNax+S12Zy+Kn0zkG+iL1vOK/Rlo4NzT6i5aOSFUm4s5In73pANYPU8E1SEhbti9nADbGPwuBYrZfKj5MZfGmuhm82KYs4EUCt8Eh9NeUDmwtswmfMCCPWmBrrX41+YreOSMvJi4SXaNqLs0jfVHb1kdacXiBrJxZtrRa3LtIuNuFRDqxRtfxzpchaFsMVXm5Qvag+dRi9aRMZskF6MXajb6HeU2SSC1DdUffRb6LAK+/i69fzH+lOau8QMEjmMGOlRNS2Rz+cdDTl25iokrTRSdNMb4TbKhiepn8qk37SsQSMqZB8vj5VH09zHXpz9wpzfQkqoHJ3YV1tzBWCleUzkMBII6j31Hva7ULf372ulI9s7mI2gDOGJAAzM4qQxmmfq67t+Z9/pFZbbXRqspecR7YpqbSd/lrW8Bbid4w3rBhxG4Y+9B99dO4bwzR6vSKula2ybVDWXXfbmB7Vs+K03WVjOc1xHVaXeQZAOZMZI6U/oOKXtMQysw28riYYDyYDmKzlCS5No5l0zW9pvoutqZssbBLYtXW3WnPlavxgmDCvn1rKtoL+muLO606mQTIdDBBKsPaGYx0POuk9n/pLW4gt6xQ6HBuqJH/qW/wCPlWn1HCLGos7tM9t7RA+ybx2TH4SPFaPu5eVTrvs0cL5Ry7Tdt9Qihbw3jcrbxCsYcEnltOAOg5ZmtTwz6StPkXSyzBl0npGShbyrJdpeBiym4B7ZMfZvLKcg/Z3APEPQiazCvJ6ch0/j31ShfQSyOPZ3XSdr9Hdwt22T5B1n/wBrEH8qlPa0tweJU+KiP0rgJtKea/7ilWHZPYuOn9rFf0o0yRKzRZ2672N0dzKhR/aY/Q1War6NEJ+zuED1Ib9q5zpO0mtT2dRvHk6q35kT+dXOl+kXVp7dpW/sZ0/Ilh+VCnJA1jfgt9b9HOoTKXFb4EfpNVN7srrUn7It/aZ/irzQ/SsnK7bur67VcfkQfyrQ6T6QdDdGbyD+8Nb/APkI/Oq3n5Fsw8M57Z4pr9NgG8npDR/FTLf0j69f+4pI/EgPziDXT7Gs011fCysPNWDfoTTeq4HpLvtIh+Apa4PtD25rqRldB9INi+u3WWtpj/ETI5c9pk/rWf499Ha3yl7hNy06ENvHeESeYMmTJyDJraan6P8ASMMLH9pK/oaqh2Aey2/TX7ltvMEfCRjcPfUSiu4mi1NVI5ZxLhvEtES1xL1gTG5ZCGf8ynaZNStL2u1Rt91cSzdBiLjW/tFzlgyssn312l7Vy5pTp9SyszKVYtbOxwRiQOvLlXNtX2Dvp7EOAfukSBzPXI6VlKXHQ9trpkC0bttO9tXmKrk3AGTExOIiORxzpxOIXehRvVrVtifeSlM6TgmoAMv3FsRva7hY5xtOGPpU+7260Vgi0NPcv7QJvEra3tHPZBjp5e6s4Y5S6NNSXEjNb6PfUUNR95XrWeTRLN00DePnUTvKG+kLkkM9DfUYtQ7ygVEkvRd5UffQ30Dokb6G+o26j3UBQd+9y99LuPiouoY9BNKFwR8KmyqHtO2P9+QpzfUSw+KdDU0DQ9voBqa3UW6nYh7dQLUzuoi1IKE3LOdyEo3mOR94rSdgNfeOttWA72zc3AshG1ttt2yDg8uorO7ql8K4k+nvJftxvQkjcJGQVMiR0Y1nOCas1xzaZ2vtTolewd92EUruRl2DDCWLCfKuO8ev6IljpidygTtkp7QEycnrge+a03F/pJW/or9q5ba3dZCAV8aEnlBkFfzrlGimdvQ8/PGanEzoytNGr4FwbVave2ntd4qYY7kSCRIHjYSaguxVijAhlJUjyIMEY9a2vYDX2bWi1SOyBy0hWYKSO7AkA8xINYEXASSPM58/Uelaqdto55Y0opkoGaJbpHWrDgXZ3VasM2ntbwsgnci5ImBuIk+6qvUWmRmRwVZSVZTzBGCDRwyKaVjpvH0oNdH4RUbdRsal44jUpEi2VmcqfMfyKstPxrU2x9nq7g9C24fJpFUm+hvqdlFrK0bLSdvtdbjcbdwf5lgn4oR+lXej+lVh/i6c+9Hn8mA/WuZb/Wh3x86h4WarOzsuk+lDSN7ZdD/mQn80kVe6XtRo73s3rTHyDrPyMGvPwvHqAaJnU81NS8ci1mTOj/SV2oTT3H062Q/eacEXJE2yzOMCD0A69Kq+DcS4KloC5sZ+bNdsMzFjzjBhfITWAvSxKgYxk+Q6ClLYUdJq1itA8/PRKV6XuqKrUvdW5yUP7qG6mN1GGoFQ9uoBqa30N1ADu6huprdQL0BQ7uobqZ3UN1IKHt1Ic4pvdQmkOgadx0n3U/uqOOc0rdQNj26hupndQ3UCoe3UN1M7qG6gKHt1ExxTO6j3UDGLrYjzo9LbAMjy50hv3py2edSkUxepEjlNKt4A9wpO6iLU0qdk/R0j6PHT6lqd3tb3wDBg2rUY5xIPyrnIuAkx5n9aj6hhHrB/alW+Q9wpR/MzSTuKRM09h7h220Z2P3VBYn4Chq7DIxV1ZGHRgVPyNab6LU3ax8kRp2MjmPtrH7TVd271jtq2V7hfaIWYECTgAYAp6nqoNtaNRRzQFN7qUDg/761ZnQJot1FNFNAUK3UC9ImiJpBQ5vpO6kTRTQMeucz76FChTXQ5dgpS0VCkSClUKFABCgKFCgEEKOhQpMAjQoUKQw6FFQpiDoxQoUAFQoUKAAKFChQBGb96dt0KFJFMVRUKFMQGoqFCkHg2n0S/+Muf/wA1z/7bNUHbb/x1z3CjoVmv6v6G6/pFRSxy+X70VCtjASaKhQoGCiNChQIKk0VCgD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://www.traveleuropa.ro/files/2014_12/b141f415309be55922253d16c5ae4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066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70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1466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Vanju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2056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433024" y="710724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169406" y="234888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199016" y="691079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253024" y="45723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144993" y="3645024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9805" y="3518988"/>
            <a:ext cx="374441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476672"/>
            <a:ext cx="561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1628800"/>
            <a:ext cx="5580000" cy="3744416"/>
          </a:xfrm>
          <a:prstGeom prst="roundRect">
            <a:avLst>
              <a:gd name="adj" fmla="val 31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6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153898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2017785" y="2396138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6069368" y="217773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051720" y="3645024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536988"/>
            <a:ext cx="374441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Portile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Fier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476672"/>
            <a:ext cx="615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63688" y="1617131"/>
            <a:ext cx="5580000" cy="2736000"/>
          </a:xfrm>
          <a:prstGeom prst="roundRect">
            <a:avLst>
              <a:gd name="adj" fmla="val 31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653894" y="54872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69272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359147" y="6647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93092" y="602724"/>
            <a:ext cx="2650596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21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833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238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 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		  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83" y="393305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42" y="4509120"/>
            <a:ext cx="774556" cy="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29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82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16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904" y="98078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25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115024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Lipari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Balint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138643" y="1283354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109038" y="409510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1434491" y="4365104"/>
            <a:ext cx="97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609 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16200000">
            <a:off x="5662808" y="1250744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1034784"/>
            <a:ext cx="5616624" cy="972000"/>
          </a:xfrm>
          <a:prstGeom prst="roundRect">
            <a:avLst>
              <a:gd name="adj" fmla="val 97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204864"/>
            <a:ext cx="5616624" cy="2880320"/>
          </a:xfrm>
          <a:prstGeom prst="roundRect">
            <a:avLst>
              <a:gd name="adj" fmla="val 41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3928" y="1214784"/>
            <a:ext cx="133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28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971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637273" y="800696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935608" y="778557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205273" y="439224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85914" y="4797152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544616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3816424"/>
          </a:xfrm>
          <a:prstGeom prst="roundRect">
            <a:avLst>
              <a:gd name="adj" fmla="val 40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14" y="743952"/>
            <a:ext cx="774556" cy="6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67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Vânju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202915" y="30418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059397" y="2132856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56A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544616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2736000"/>
          </a:xfrm>
          <a:prstGeom prst="roundRect">
            <a:avLst>
              <a:gd name="adj" fmla="val 40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760803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4427984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836059" y="683143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55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2936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220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			   60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		   42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58807" y="32867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83" y="393305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42" y="4509120"/>
            <a:ext cx="774556" cy="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8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A62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08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9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782205" y="4893067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53220" y="522920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71500" y="5798217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613103" y="41231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95536" y="41231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898207" y="273217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75409" y="350098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09" y="1988840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3220" y="1196752"/>
            <a:ext cx="42747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28749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53220" y="1916832"/>
            <a:ext cx="4274764" cy="3240360"/>
          </a:xfrm>
          <a:prstGeom prst="roundRect">
            <a:avLst>
              <a:gd name="adj" fmla="val 62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287492" cy="3816424"/>
          </a:xfrm>
          <a:prstGeom prst="roundRect">
            <a:avLst>
              <a:gd name="adj" fmla="val 38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3456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312738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Vidin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277621"/>
            <a:ext cx="5760000" cy="4104456"/>
          </a:xfrm>
          <a:solidFill>
            <a:srgbClr val="00B050"/>
          </a:solidFill>
        </p:spPr>
        <p:txBody>
          <a:bodyPr lIns="1476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Paracin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Montana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6388757" y="1952952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2339752" y="1628800"/>
            <a:ext cx="90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39752" y="3645024"/>
            <a:ext cx="90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23728" y="349379"/>
            <a:ext cx="5616624" cy="8120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2123728" y="1340768"/>
            <a:ext cx="5616624" cy="3960440"/>
          </a:xfrm>
          <a:prstGeom prst="roundRect">
            <a:avLst>
              <a:gd name="adj" fmla="val 43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218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9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782205" y="4893067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53220" y="522920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71500" y="5798217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613103" y="41231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95536" y="412310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898207" y="273217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75409" y="350098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09" y="1988840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3220" y="1196752"/>
            <a:ext cx="42747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28749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53220" y="1916832"/>
            <a:ext cx="4274764" cy="3240360"/>
          </a:xfrm>
          <a:prstGeom prst="roundRect">
            <a:avLst>
              <a:gd name="adj" fmla="val 62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287492" cy="3816424"/>
          </a:xfrm>
          <a:prstGeom prst="roundRect">
            <a:avLst>
              <a:gd name="adj" fmla="val 38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0410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A62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40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A62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2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Calafat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Sajecar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4806081" y="3200879"/>
            <a:ext cx="1152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53220" y="5085184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04488" y="5089379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198248" y="4146646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969367" y="4095102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898207" y="2732177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75409" y="3500984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25" y="1988840"/>
            <a:ext cx="6911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53220" y="1196752"/>
            <a:ext cx="42747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53220" y="1916832"/>
            <a:ext cx="4274764" cy="3096344"/>
          </a:xfrm>
          <a:prstGeom prst="roundRect">
            <a:avLst>
              <a:gd name="adj" fmla="val 57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916832"/>
            <a:ext cx="4320480" cy="3096000"/>
          </a:xfrm>
          <a:prstGeom prst="roundRect">
            <a:avLst>
              <a:gd name="adj" fmla="val 42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2383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115024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 Lipari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Balint</a:t>
            </a:r>
          </a:p>
        </p:txBody>
      </p:sp>
      <p:sp>
        <p:nvSpPr>
          <p:cNvPr id="11" name="Flèche droite 10"/>
          <p:cNvSpPr/>
          <p:nvPr/>
        </p:nvSpPr>
        <p:spPr>
          <a:xfrm rot="19500000">
            <a:off x="5133263" y="30418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1187624" y="3077830"/>
            <a:ext cx="97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609 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476672"/>
            <a:ext cx="5616624" cy="1512168"/>
          </a:xfrm>
          <a:prstGeom prst="roundRect">
            <a:avLst>
              <a:gd name="adj" fmla="val 97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204864"/>
            <a:ext cx="5616624" cy="2016000"/>
          </a:xfrm>
          <a:prstGeom prst="roundRect">
            <a:avLst>
              <a:gd name="adj" fmla="val 41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21651" y="112474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3968" y="126874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4595651" y="126681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11507" y="119078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9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193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103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100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		   56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 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3190"/>
            <a:ext cx="774556" cy="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01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828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20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971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Brabova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510486" y="782732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 rot="16200000">
            <a:off x="1143321" y="765645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096486" y="450419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87605" y="477419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3816424"/>
          </a:xfrm>
          <a:prstGeom prst="roundRect">
            <a:avLst>
              <a:gd name="adj" fmla="val 32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7944" y="79086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85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Brabova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277280" y="311383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187624" y="285293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624" cy="2736000"/>
          </a:xfrm>
          <a:prstGeom prst="roundRect">
            <a:avLst>
              <a:gd name="adj" fmla="val 32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811642" y="66266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3968" y="80666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608072" y="80439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23928" y="71666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29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007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186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		   49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		   45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3190"/>
            <a:ext cx="774556" cy="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268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" name="Picture 2" descr="https://upload.wikimedia.org/wikipedia/commons/7/7a/Craiova_-_Centr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48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28000"/>
          </a:xfrm>
          <a:noFill/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   E68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600" y="2373445"/>
            <a:ext cx="7380000" cy="3600000"/>
          </a:xfrm>
          <a:solidFill>
            <a:srgbClr val="00B050"/>
          </a:solidFill>
        </p:spPr>
        <p:txBody>
          <a:bodyPr lIns="252000" tIns="360000" rIns="72000">
            <a:norm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	  9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 Bals	       21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26 km</a:t>
            </a:r>
            <a:endParaRPr lang="fr-CH" sz="40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73198" y="1210963"/>
            <a:ext cx="738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5084"/>
            <a:ext cx="864096" cy="5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043607" y="1268760"/>
            <a:ext cx="7207969" cy="9644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43608" y="2492896"/>
            <a:ext cx="7207969" cy="3384376"/>
          </a:xfrm>
          <a:prstGeom prst="roundRect">
            <a:avLst>
              <a:gd name="adj" fmla="val 50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40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44796" y="2173747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728768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8759" y="1844824"/>
            <a:ext cx="612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Isalnita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1500724" y="1045894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688104" y="505329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5364104" y="2624825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206084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6275810" y="1045893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Hexagone 18"/>
          <p:cNvSpPr/>
          <p:nvPr/>
        </p:nvSpPr>
        <p:spPr>
          <a:xfrm>
            <a:off x="2094724" y="52292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350427" y="811894"/>
            <a:ext cx="5976664" cy="936000"/>
          </a:xfrm>
          <a:prstGeom prst="roundRect">
            <a:avLst>
              <a:gd name="adj" fmla="val 12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350427" y="1916832"/>
            <a:ext cx="5976664" cy="3960440"/>
          </a:xfrm>
          <a:prstGeom prst="roundRect">
            <a:avLst>
              <a:gd name="adj" fmla="val 37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33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3285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594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Isalnita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180059" y="437667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60032" y="3140968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032" y="252242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445352" y="284642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420888"/>
            <a:ext cx="5796000" cy="3096000"/>
          </a:xfrm>
          <a:prstGeom prst="roundRect">
            <a:avLst>
              <a:gd name="adj" fmla="val 37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995936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7984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4769936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085792" y="1394768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21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4267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08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4574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68652" y="677815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82464" y="2173747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9713"/>
            <a:ext cx="5760000" cy="21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0"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728667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54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773648" y="136411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4917240" y="534608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671748" y="3609910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7263" y="299695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495275" y="5575986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5306366" y="136411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06" y="620688"/>
            <a:ext cx="70212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899592" y="620688"/>
            <a:ext cx="5616624" cy="1944216"/>
          </a:xfrm>
          <a:prstGeom prst="roundRect">
            <a:avLst>
              <a:gd name="adj" fmla="val 63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2780928"/>
            <a:ext cx="5616624" cy="3672408"/>
          </a:xfrm>
          <a:prstGeom prst="roundRect">
            <a:avLst>
              <a:gd name="adj" fmla="val 44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41059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Jiu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3473952" y="4142529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4926685" y="381353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869952" y="256490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79712" y="256490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616000" cy="3096000"/>
          </a:xfrm>
          <a:prstGeom prst="roundRect">
            <a:avLst>
              <a:gd name="adj" fmla="val 34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743592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5952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548406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848758" y="673841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51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5965" y="1733982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58058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7644" y="1214724"/>
            <a:ext cx="5940000" cy="4140000"/>
          </a:xfrm>
          <a:solidFill>
            <a:srgbClr val="00B050"/>
          </a:solidFill>
        </p:spPr>
        <p:txBody>
          <a:bodyPr lIns="252000" tIns="540000" rIns="72000">
            <a:normAutofit fontScale="32500" lnSpcReduction="20000"/>
          </a:bodyPr>
          <a:lstStyle/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227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		 145 km</a:t>
            </a:r>
            <a:endParaRPr lang="fr-CH" sz="1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 </a:t>
            </a:r>
            <a:r>
              <a:rPr lang="fr-CH" sz="1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   51 km</a:t>
            </a:r>
          </a:p>
          <a:p>
            <a:pPr marL="0" indent="0">
              <a:buNone/>
            </a:pPr>
            <a:r>
              <a:rPr lang="fr-CH" sz="1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		   10 km</a:t>
            </a: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04" y="13814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75656" y="1268760"/>
            <a:ext cx="5760640" cy="3960000"/>
          </a:xfrm>
          <a:prstGeom prst="roundRect">
            <a:avLst>
              <a:gd name="adj" fmla="val 3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96154"/>
            <a:ext cx="774556" cy="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242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80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92378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024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   Bals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sp>
        <p:nvSpPr>
          <p:cNvPr id="14" name="Flèche droite 13"/>
          <p:cNvSpPr/>
          <p:nvPr/>
        </p:nvSpPr>
        <p:spPr>
          <a:xfrm rot="-2700000">
            <a:off x="7899060" y="399995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28790" y="5429267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53711" y="486790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2771800" y="4022241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vers le haut 23"/>
          <p:cNvSpPr/>
          <p:nvPr/>
        </p:nvSpPr>
        <p:spPr>
          <a:xfrm>
            <a:off x="3808011" y="412196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47880" y="409660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12011" y="328794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8264" y="3321346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3836" y="1196752"/>
            <a:ext cx="429414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916832"/>
            <a:ext cx="4248472" cy="3420000"/>
          </a:xfrm>
          <a:prstGeom prst="roundRect">
            <a:avLst>
              <a:gd name="adj" fmla="val 72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2"/>
            <a:ext cx="4320480" cy="2880320"/>
          </a:xfrm>
          <a:prstGeom prst="roundRect">
            <a:avLst>
              <a:gd name="adj" fmla="val 52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845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4104456"/>
          </a:xfrm>
          <a:solidFill>
            <a:srgbClr val="00B050"/>
          </a:solidFill>
        </p:spPr>
        <p:txBody>
          <a:bodyPr lIns="54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462980" y="1539542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020725" y="372518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021814" y="4293096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404664"/>
            <a:ext cx="561662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340768"/>
            <a:ext cx="5616624" cy="3960440"/>
          </a:xfrm>
          <a:prstGeom prst="roundRect">
            <a:avLst>
              <a:gd name="adj" fmla="val 43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3010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40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1592</Words>
  <Application>Microsoft Office PowerPoint</Application>
  <PresentationFormat>Affichage à l'écran (4:3)</PresentationFormat>
  <Paragraphs>1411</Paragraphs>
  <Slides>186</Slides>
  <Notes>36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186</vt:i4>
      </vt:variant>
    </vt:vector>
  </HeadingPairs>
  <TitlesOfParts>
    <vt:vector size="18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Directie Turnu Severin</vt:lpstr>
      <vt:lpstr>Présentation PowerPoint</vt:lpstr>
      <vt:lpstr>Lugoj Nord</vt:lpstr>
      <vt:lpstr>Présentation PowerPoint</vt:lpstr>
      <vt:lpstr>Présentation PowerPoint</vt:lpstr>
      <vt:lpstr>Présentation PowerPoint</vt:lpstr>
      <vt:lpstr>Présentation PowerPoint</vt:lpstr>
      <vt:lpstr>Lugoj Centru</vt:lpstr>
      <vt:lpstr>Présentation PowerPoint</vt:lpstr>
      <vt:lpstr>Présentation PowerPoint</vt:lpstr>
      <vt:lpstr>Présentation PowerPoint</vt:lpstr>
      <vt:lpstr>Présentation PowerPoint</vt:lpstr>
      <vt:lpstr>Jena</vt:lpstr>
      <vt:lpstr>Présentation PowerPoint</vt:lpstr>
      <vt:lpstr>Présentation PowerPoint</vt:lpstr>
      <vt:lpstr>Présentation PowerPoint</vt:lpstr>
      <vt:lpstr>Présentation PowerPoint</vt:lpstr>
      <vt:lpstr>Caransebes Nord</vt:lpstr>
      <vt:lpstr>Présentation PowerPoint</vt:lpstr>
      <vt:lpstr>Présentation PowerPoint</vt:lpstr>
      <vt:lpstr>Présentation PowerPoint</vt:lpstr>
      <vt:lpstr>Présentation PowerPoint</vt:lpstr>
      <vt:lpstr>Caransebes Sud</vt:lpstr>
      <vt:lpstr>Présentation PowerPoint</vt:lpstr>
      <vt:lpstr>Présentation PowerPoint</vt:lpstr>
      <vt:lpstr>Présentation PowerPoint</vt:lpstr>
      <vt:lpstr>Présentation PowerPoint</vt:lpstr>
      <vt:lpstr>Teregova</vt:lpstr>
      <vt:lpstr>Présentation PowerPoint</vt:lpstr>
      <vt:lpstr>Présentation PowerPoint</vt:lpstr>
      <vt:lpstr>Présentation PowerPoint</vt:lpstr>
      <vt:lpstr>Présentation PowerPoint</vt:lpstr>
      <vt:lpstr>Plugova</vt:lpstr>
      <vt:lpstr>Présentation PowerPoint</vt:lpstr>
      <vt:lpstr>Présentation PowerPoint</vt:lpstr>
      <vt:lpstr>Présentation PowerPoint</vt:lpstr>
      <vt:lpstr>Présentation PowerPoint</vt:lpstr>
      <vt:lpstr>Orsova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Turnu Severin Nord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Turnu Severin Est</vt:lpstr>
      <vt:lpstr>Présentation PowerPoint</vt:lpstr>
      <vt:lpstr>Présentation PowerPoint</vt:lpstr>
      <vt:lpstr>Présentation PowerPoint</vt:lpstr>
      <vt:lpstr>Présentation PowerPoint</vt:lpstr>
      <vt:lpstr>Hinova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Vanju Mare</vt:lpstr>
      <vt:lpstr>Présentation PowerPoint</vt:lpstr>
      <vt:lpstr>Présentation PowerPoint</vt:lpstr>
      <vt:lpstr>Présentation PowerPoint</vt:lpstr>
      <vt:lpstr>Présentation PowerPoint</vt:lpstr>
      <vt:lpstr>E70 x A62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Vidin</vt:lpstr>
      <vt:lpstr>Présentation PowerPoint</vt:lpstr>
      <vt:lpstr>Présentation PowerPoint</vt:lpstr>
      <vt:lpstr>E70 x A62</vt:lpstr>
      <vt:lpstr>Présentation PowerPoint</vt:lpstr>
      <vt:lpstr>Présentation PowerPoint</vt:lpstr>
      <vt:lpstr>Craiova Vest</vt:lpstr>
      <vt:lpstr>Présentation PowerPoint</vt:lpstr>
      <vt:lpstr>Présentation PowerPoint</vt:lpstr>
      <vt:lpstr>Présentation PowerPoint</vt:lpstr>
      <vt:lpstr>Présentation PowerPoint</vt:lpstr>
      <vt:lpstr>A1    E68</vt:lpstr>
      <vt:lpstr>Présentation PowerPoint</vt:lpstr>
      <vt:lpstr>Craiova Nord</vt:lpstr>
      <vt:lpstr>Présentation PowerPoint</vt:lpstr>
      <vt:lpstr>Présentation PowerPoint</vt:lpstr>
      <vt:lpstr>Présentation PowerPoint</vt:lpstr>
      <vt:lpstr>E70 x E574 Bucuresti Pitesti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Pitesti</vt:lpstr>
      <vt:lpstr>Présentation PowerPoint</vt:lpstr>
      <vt:lpstr>Présentation PowerPoint</vt:lpstr>
      <vt:lpstr>Présentation PowerPoint</vt:lpstr>
      <vt:lpstr>E70 x E574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Leu</vt:lpstr>
      <vt:lpstr>Présentation PowerPoint</vt:lpstr>
      <vt:lpstr>Présentation PowerPoint</vt:lpstr>
      <vt:lpstr>Présentation PowerPoint</vt:lpstr>
      <vt:lpstr>Présentation PowerPoint</vt:lpstr>
      <vt:lpstr>Caracal Nord</vt:lpstr>
      <vt:lpstr>Présentation PowerPoint</vt:lpstr>
      <vt:lpstr>Présentation PowerPoint</vt:lpstr>
      <vt:lpstr>Présentation PowerPoint</vt:lpstr>
      <vt:lpstr>Présentation PowerPoint</vt:lpstr>
      <vt:lpstr>Caracal Est</vt:lpstr>
      <vt:lpstr>Présentation PowerPoint</vt:lpstr>
      <vt:lpstr>Présentation PowerPoint</vt:lpstr>
      <vt:lpstr>Présentation PowerPoint</vt:lpstr>
      <vt:lpstr>Présentation PowerPoint</vt:lpstr>
      <vt:lpstr>Dâneasa</vt:lpstr>
      <vt:lpstr>Présentation PowerPoint</vt:lpstr>
      <vt:lpstr>Présentation PowerPoint</vt:lpstr>
      <vt:lpstr>Présentation PowerPoint</vt:lpstr>
      <vt:lpstr>Présentation PowerPoint</vt:lpstr>
      <vt:lpstr>Rosiori de Vede</vt:lpstr>
      <vt:lpstr>Présentation PowerPoint</vt:lpstr>
      <vt:lpstr>Présentation PowerPoint</vt:lpstr>
      <vt:lpstr>Présentation PowerPoint</vt:lpstr>
      <vt:lpstr>Présentation PowerPoint</vt:lpstr>
      <vt:lpstr>Alexandria Vest</vt:lpstr>
      <vt:lpstr>Présentation PowerPoint</vt:lpstr>
      <vt:lpstr>Présentation PowerPoint</vt:lpstr>
      <vt:lpstr>Présentation PowerPoint</vt:lpstr>
      <vt:lpstr>Présentation PowerPoint</vt:lpstr>
      <vt:lpstr>Alexandria Est</vt:lpstr>
      <vt:lpstr>Présentation PowerPoint</vt:lpstr>
      <vt:lpstr>Présentation PowerPoint</vt:lpstr>
      <vt:lpstr>Présentation PowerPoint</vt:lpstr>
      <vt:lpstr>Présentation PowerPoint</vt:lpstr>
      <vt:lpstr>Drâgânesti</vt:lpstr>
      <vt:lpstr>Présentation PowerPoint</vt:lpstr>
      <vt:lpstr>Présentation PowerPoint</vt:lpstr>
      <vt:lpstr>Présentation PowerPoint</vt:lpstr>
      <vt:lpstr>Présentation PowerPoint</vt:lpstr>
      <vt:lpstr>E70 x A71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Singureni</vt:lpstr>
      <vt:lpstr>Présentation PowerPoint</vt:lpstr>
      <vt:lpstr>Présentation PowerPoint</vt:lpstr>
      <vt:lpstr>Présentation PowerPoint</vt:lpstr>
      <vt:lpstr>Présentation PowerPoint</vt:lpstr>
      <vt:lpstr>A0 Ring Bucuresti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Est Nord</vt:lpstr>
      <vt:lpstr>Directie Bucuresti Vest</vt:lpstr>
      <vt:lpstr>Présentation PowerPoint</vt:lpstr>
      <vt:lpstr>Présentation PowerPoint</vt:lpstr>
      <vt:lpstr>Présentation PowerPoint</vt:lpstr>
      <vt:lpstr>A0 Ring Bucuresti </vt:lpstr>
      <vt:lpstr>A0 Ring Bucuresti </vt:lpstr>
      <vt:lpstr>Présentation PowerPoint</vt:lpstr>
      <vt:lpstr>Présentation PowerPoint</vt:lpstr>
      <vt:lpstr>Iesire 1 Centura Bucuresti</vt:lpstr>
      <vt:lpstr>Iesire 1 Centura Bucuresti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546</cp:revision>
  <dcterms:created xsi:type="dcterms:W3CDTF">2015-05-06T12:02:16Z</dcterms:created>
  <dcterms:modified xsi:type="dcterms:W3CDTF">2016-08-28T10:48:42Z</dcterms:modified>
</cp:coreProperties>
</file>