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558" r:id="rId2"/>
    <p:sldId id="806" r:id="rId3"/>
    <p:sldId id="807" r:id="rId4"/>
    <p:sldId id="809" r:id="rId5"/>
    <p:sldId id="810" r:id="rId6"/>
    <p:sldId id="811" r:id="rId7"/>
    <p:sldId id="812" r:id="rId8"/>
    <p:sldId id="813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08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01" r:id="rId38"/>
    <p:sldId id="802" r:id="rId39"/>
    <p:sldId id="803" r:id="rId40"/>
    <p:sldId id="841" r:id="rId41"/>
    <p:sldId id="843" r:id="rId42"/>
    <p:sldId id="805" r:id="rId43"/>
    <p:sldId id="842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806"/>
            <p14:sldId id="807"/>
            <p14:sldId id="809"/>
            <p14:sldId id="810"/>
            <p14:sldId id="811"/>
            <p14:sldId id="812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22"/>
            <p14:sldId id="823"/>
            <p14:sldId id="824"/>
            <p14:sldId id="808"/>
            <p14:sldId id="825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  <p14:sldId id="840"/>
            <p14:sldId id="801"/>
            <p14:sldId id="802"/>
            <p14:sldId id="803"/>
            <p14:sldId id="841"/>
            <p14:sldId id="843"/>
            <p14:sldId id="805"/>
            <p14:sldId id="8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413" autoAdjust="0"/>
    <p:restoredTop sz="94660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A62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 Vidin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05.08.2016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5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512696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288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620568" y="4427935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279818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5935568" y="68661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798973" y="2156996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808301" y="3717031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363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939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0" tIns="468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477029" y="448428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781624" y="2204864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808301" y="378904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363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320280" y="681459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97153" y="82545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076786" y="81649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365156" y="771419"/>
            <a:ext cx="2682248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71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22888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414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	 219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Montana		 111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Sajecar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81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			  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			  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572000" y="1196752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99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13" y="4365104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4013294" y="318803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067294" y="37890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026977" y="19888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26977" y="2564904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167294" y="122116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E79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278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Calafat</a:t>
            </a: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4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512696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260000">
            <a:normAutofit/>
          </a:bodyPr>
          <a:lstStyle/>
          <a:p>
            <a:pPr algn="l"/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23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709328" y="2897814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880194" y="667689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396536" y="68661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798973" y="2060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219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11960" y="826291"/>
            <a:ext cx="792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135" y="763334"/>
            <a:ext cx="77755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657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6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54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</a:t>
            </a:r>
          </a:p>
        </p:txBody>
      </p:sp>
      <p:sp>
        <p:nvSpPr>
          <p:cNvPr id="9" name="Flèche droite 8"/>
          <p:cNvSpPr/>
          <p:nvPr/>
        </p:nvSpPr>
        <p:spPr>
          <a:xfrm rot="19500000">
            <a:off x="5781336" y="2240847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907704" y="2285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147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367247" y="646245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4710" y="79024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23572" y="78265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433499" y="692656"/>
            <a:ext cx="2664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04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06326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414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	 208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Montana	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99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Sajecar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			   11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0.5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939155" y="1180299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99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13" y="4365104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4013294" y="318803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067294" y="37890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026977" y="19888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26977" y="2564904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717294" y="1180299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E79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8064" y="1180299"/>
            <a:ext cx="648000" cy="54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80893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A62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2700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824" y="4797152"/>
            <a:ext cx="324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A6aBucLug – Panel 107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0927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Calafat</a:t>
            </a: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512696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216000"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23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709328" y="2897814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140973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6171536" y="6965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798973" y="2060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219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798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6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54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</a:t>
            </a:r>
          </a:p>
        </p:txBody>
      </p:sp>
      <p:sp>
        <p:nvSpPr>
          <p:cNvPr id="9" name="Flèche droite 8"/>
          <p:cNvSpPr/>
          <p:nvPr/>
        </p:nvSpPr>
        <p:spPr>
          <a:xfrm rot="19500000">
            <a:off x="5781336" y="2240847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907704" y="2285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147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367247" y="646245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4710" y="79024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23572" y="78265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433499" y="692656"/>
            <a:ext cx="2664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30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08119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360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	 137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Caiova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115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 x E70  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87130" y="141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45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275856" y="141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E79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10" y="3717032"/>
            <a:ext cx="76904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452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56A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512696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08000"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23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709328" y="2897814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2365973" y="667689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5868144" y="69269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798973" y="2060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219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539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6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54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5781336" y="2240847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Hexagone 11"/>
          <p:cNvSpPr/>
          <p:nvPr/>
        </p:nvSpPr>
        <p:spPr>
          <a:xfrm>
            <a:off x="1907704" y="228584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84644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5616624" cy="1476000"/>
          </a:xfrm>
          <a:prstGeom prst="roundRect">
            <a:avLst>
              <a:gd name="adj" fmla="val 26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367247" y="646245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4710" y="79024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Virage 16"/>
          <p:cNvSpPr/>
          <p:nvPr/>
        </p:nvSpPr>
        <p:spPr>
          <a:xfrm>
            <a:off x="5123572" y="78265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433499" y="692656"/>
            <a:ext cx="2664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843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82937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2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Vânju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00000"/>
          </a:xfrm>
          <a:solidFill>
            <a:srgbClr val="00B050"/>
          </a:solidFill>
        </p:spPr>
        <p:txBody>
          <a:bodyPr lIns="0"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Sajecar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4" name="Flèche droite 13"/>
          <p:cNvSpPr/>
          <p:nvPr/>
        </p:nvSpPr>
        <p:spPr>
          <a:xfrm rot="-2700000">
            <a:off x="7841003" y="4550978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153220" y="5085184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502891" y="5445184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653208" y="4002175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vers le haut 24"/>
          <p:cNvSpPr/>
          <p:nvPr/>
        </p:nvSpPr>
        <p:spPr>
          <a:xfrm>
            <a:off x="513220" y="396898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7826041" y="2778691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898207" y="350098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463" y="1988840"/>
            <a:ext cx="69115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53220" y="1196752"/>
            <a:ext cx="427476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53220" y="1916832"/>
            <a:ext cx="4274764" cy="3096344"/>
          </a:xfrm>
          <a:prstGeom prst="roundRect">
            <a:avLst>
              <a:gd name="adj" fmla="val 630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3430955"/>
          </a:xfrm>
          <a:prstGeom prst="roundRect">
            <a:avLst>
              <a:gd name="adj" fmla="val 380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87984" y="5589184"/>
            <a:ext cx="324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A6aBucLug – Panel 108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160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360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	 119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Caiova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96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 x E70  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57010" y="1443215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45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10" y="3717032"/>
            <a:ext cx="76904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053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288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4" y="39575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vers le haut 5"/>
          <p:cNvSpPr/>
          <p:nvPr/>
        </p:nvSpPr>
        <p:spPr>
          <a:xfrm>
            <a:off x="2088379" y="451095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25422" y="437114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828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 x E70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403648" y="63868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haut 12"/>
          <p:cNvSpPr/>
          <p:nvPr/>
        </p:nvSpPr>
        <p:spPr>
          <a:xfrm>
            <a:off x="5836390" y="631095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327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66379" y="3756076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147" y="710680"/>
            <a:ext cx="7488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903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21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3" y="234232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201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475656" y="2387328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995936" y="59189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1761" y="73589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841982" y="72425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040812" y="671026"/>
            <a:ext cx="2682248" cy="77765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57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30552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360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	 102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Caiova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 x E70  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25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57010" y="1443215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45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10" y="3717032"/>
            <a:ext cx="76904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7065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A62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345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1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42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Vânju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Mare</a:t>
            </a: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384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Seaca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Padure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4" name="Flèche droite 13"/>
          <p:cNvSpPr/>
          <p:nvPr/>
        </p:nvSpPr>
        <p:spPr>
          <a:xfrm rot="-2700000">
            <a:off x="7762560" y="4402338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153220" y="522920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609604" y="407707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8604448" y="522920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53220" y="1196752"/>
            <a:ext cx="427476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53220" y="1916832"/>
            <a:ext cx="4274764" cy="3282315"/>
          </a:xfrm>
          <a:prstGeom prst="roundRect">
            <a:avLst>
              <a:gd name="adj" fmla="val 64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644008" y="1916832"/>
            <a:ext cx="4320440" cy="3240360"/>
          </a:xfrm>
          <a:prstGeom prst="roundRect">
            <a:avLst>
              <a:gd name="adj" fmla="val 55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564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7" y="692695"/>
            <a:ext cx="59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3648" y="1646672"/>
            <a:ext cx="5940000" cy="3816000"/>
          </a:xfrm>
          <a:solidFill>
            <a:srgbClr val="00B050"/>
          </a:solidFill>
        </p:spPr>
        <p:txBody>
          <a:bodyPr lIns="1440000" tIns="360000" rIns="72000">
            <a:normAutofit fontScale="25000" lnSpcReduction="20000"/>
          </a:bodyPr>
          <a:lstStyle/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17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7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</a:t>
            </a: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Mures</a:t>
            </a:r>
          </a:p>
          <a:p>
            <a:pPr marL="0" indent="0">
              <a:buNone/>
            </a:pP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6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03648" y="5589240"/>
            <a:ext cx="6480000" cy="720000"/>
          </a:xfrm>
          <a:solidFill>
            <a:schemeClr val="bg1"/>
          </a:solidFill>
        </p:spPr>
        <p:txBody>
          <a:bodyPr lIns="504000" tIns="360000" rIns="180000">
            <a:noAutofit/>
          </a:bodyPr>
          <a:lstStyle/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5771871" y="2045633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792261" y="216213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/>
          <p:cNvSpPr/>
          <p:nvPr/>
        </p:nvSpPr>
        <p:spPr>
          <a:xfrm>
            <a:off x="5776081" y="2690460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776081" y="3316168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475656" y="764704"/>
            <a:ext cx="576064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75656" y="1700808"/>
            <a:ext cx="5760640" cy="3672408"/>
          </a:xfrm>
          <a:prstGeom prst="roundRect">
            <a:avLst>
              <a:gd name="adj" fmla="val 378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773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7" y="692695"/>
            <a:ext cx="576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Craiova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3648" y="1646672"/>
            <a:ext cx="5760000" cy="4464000"/>
          </a:xfrm>
          <a:solidFill>
            <a:srgbClr val="00B050"/>
          </a:solidFill>
        </p:spPr>
        <p:txBody>
          <a:bodyPr lIns="1620000" tIns="360000" rIns="72000">
            <a:normAutofit fontScale="25000" lnSpcReduction="20000"/>
          </a:bodyPr>
          <a:lstStyle/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</a:t>
            </a:r>
          </a:p>
          <a:p>
            <a:pPr marL="0" indent="0">
              <a:buNone/>
            </a:pP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6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03648" y="6525344"/>
            <a:ext cx="6480000" cy="71928"/>
          </a:xfrm>
          <a:noFill/>
        </p:spPr>
        <p:txBody>
          <a:bodyPr lIns="504000" tIns="360000" rIns="180000">
            <a:noAutofit/>
          </a:bodyPr>
          <a:lstStyle/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5652120" y="400506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907704" y="2492896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/>
          <p:cNvSpPr/>
          <p:nvPr/>
        </p:nvSpPr>
        <p:spPr>
          <a:xfrm>
            <a:off x="5670990" y="5373216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652120" y="4693218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75656" y="764704"/>
            <a:ext cx="561662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475656" y="1700808"/>
            <a:ext cx="5616624" cy="4320480"/>
          </a:xfrm>
          <a:prstGeom prst="roundRect">
            <a:avLst>
              <a:gd name="adj" fmla="val 367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6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2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Seaca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Padure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2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Sajecar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4" name="Flèche droite 13"/>
          <p:cNvSpPr/>
          <p:nvPr/>
        </p:nvSpPr>
        <p:spPr>
          <a:xfrm rot="-2700000">
            <a:off x="4806081" y="3200879"/>
            <a:ext cx="1152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153220" y="5085184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604488" y="5089379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198248" y="4146646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vers le haut 24"/>
          <p:cNvSpPr/>
          <p:nvPr/>
        </p:nvSpPr>
        <p:spPr>
          <a:xfrm>
            <a:off x="969367" y="4095102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7898207" y="2732177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875409" y="350098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825" y="1988840"/>
            <a:ext cx="69115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153220" y="1196752"/>
            <a:ext cx="427476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53220" y="1916832"/>
            <a:ext cx="4274764" cy="3096344"/>
          </a:xfrm>
          <a:prstGeom prst="roundRect">
            <a:avLst>
              <a:gd name="adj" fmla="val 578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3096000"/>
          </a:xfrm>
          <a:prstGeom prst="roundRect">
            <a:avLst>
              <a:gd name="adj" fmla="val 42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2699792" y="5608528"/>
            <a:ext cx="360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A6bBucLug – Panel 78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42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Vânju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Mare</a:t>
            </a: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384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Seaca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Padure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4" name="Flèche droite 13"/>
          <p:cNvSpPr/>
          <p:nvPr/>
        </p:nvSpPr>
        <p:spPr>
          <a:xfrm rot="-2700000">
            <a:off x="7762560" y="4402338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153220" y="522920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609604" y="407707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8604448" y="5229200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53220" y="1196752"/>
            <a:ext cx="427476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53220" y="1916832"/>
            <a:ext cx="4274764" cy="3282315"/>
          </a:xfrm>
          <a:prstGeom prst="roundRect">
            <a:avLst>
              <a:gd name="adj" fmla="val 64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644008" y="1916832"/>
            <a:ext cx="4320440" cy="3240360"/>
          </a:xfrm>
          <a:prstGeom prst="roundRect">
            <a:avLst>
              <a:gd name="adj" fmla="val 55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700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A62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273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123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A62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7"/>
            <a:ext cx="4392488" cy="32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Vânju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Mare</a:t>
            </a: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2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Seaca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Padure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4" name="Flèche droite 13"/>
          <p:cNvSpPr/>
          <p:nvPr/>
        </p:nvSpPr>
        <p:spPr>
          <a:xfrm rot="-2700000">
            <a:off x="7364993" y="421801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971600" y="5085184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2020014" y="403214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/>
          <p:cNvSpPr/>
          <p:nvPr/>
        </p:nvSpPr>
        <p:spPr>
          <a:xfrm>
            <a:off x="7643528" y="5099248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3491880" y="5085184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364088" y="5099248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916832"/>
            <a:ext cx="4248472" cy="3097996"/>
          </a:xfrm>
          <a:prstGeom prst="roundRect">
            <a:avLst>
              <a:gd name="adj" fmla="val 55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3097996"/>
          </a:xfrm>
          <a:prstGeom prst="roundRect">
            <a:avLst>
              <a:gd name="adj" fmla="val 39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0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0170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92340" y="4293096"/>
            <a:ext cx="5527932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TOATE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panourile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H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CH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corectat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cteur en angle 14"/>
          <p:cNvCxnSpPr/>
          <p:nvPr/>
        </p:nvCxnSpPr>
        <p:spPr>
          <a:xfrm rot="16200000" flipH="1">
            <a:off x="1737438" y="3352449"/>
            <a:ext cx="1296170" cy="585125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02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288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4" y="39575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vers le haut 5"/>
          <p:cNvSpPr/>
          <p:nvPr/>
        </p:nvSpPr>
        <p:spPr>
          <a:xfrm>
            <a:off x="2088379" y="451095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25422" y="437114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Maglavit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773379" y="63868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haut 12"/>
          <p:cNvSpPr/>
          <p:nvPr/>
        </p:nvSpPr>
        <p:spPr>
          <a:xfrm>
            <a:off x="5783792" y="63868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327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66379" y="3756076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100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21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" tIns="360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Unirea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3" y="234232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201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475656" y="2387328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995936" y="59189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1761" y="73589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841982" y="72425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040812" y="671026"/>
            <a:ext cx="2682248" cy="77765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123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4694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052736"/>
            <a:ext cx="5940000" cy="414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	 239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Montana		 131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Sajecar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 101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Vidin			   43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Calafat			   38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196752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A62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124744"/>
            <a:ext cx="5760640" cy="3996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13" y="4365104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4013294" y="3188034"/>
            <a:ext cx="864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067294" y="37890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026977" y="1988840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26977" y="2564904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9309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</a:spPr>
      <a:bodyPr rtlCol="0" anchor="ctr"/>
      <a:lstStyle>
        <a:defPPr algn="ctr"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4223</TotalTime>
  <Words>349</Words>
  <Application>Microsoft Office PowerPoint</Application>
  <PresentationFormat>Affichage à l'écran (4:3)</PresentationFormat>
  <Paragraphs>299</Paragraphs>
  <Slides>43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Thème Office</vt:lpstr>
      <vt:lpstr>Présentation PowerPoint</vt:lpstr>
      <vt:lpstr>Présentation PowerPoint</vt:lpstr>
      <vt:lpstr>E70 x A62</vt:lpstr>
      <vt:lpstr>E70 x A62</vt:lpstr>
      <vt:lpstr> </vt:lpstr>
      <vt:lpstr>Maglavit</vt:lpstr>
      <vt:lpstr>Présentation PowerPoint</vt:lpstr>
      <vt:lpstr>Présentation PowerPoint</vt:lpstr>
      <vt:lpstr>Présentation PowerPoint</vt:lpstr>
      <vt:lpstr> </vt:lpstr>
      <vt:lpstr>Calafat</vt:lpstr>
      <vt:lpstr>Présentation PowerPoint</vt:lpstr>
      <vt:lpstr>Présentation PowerPoint</vt:lpstr>
      <vt:lpstr>Présentation PowerPoint</vt:lpstr>
      <vt:lpstr> </vt:lpstr>
      <vt:lpstr>Vidin</vt:lpstr>
      <vt:lpstr>Présentation PowerPoint</vt:lpstr>
      <vt:lpstr>Présentation PowerPoint</vt:lpstr>
      <vt:lpstr>Présentation PowerPoint</vt:lpstr>
      <vt:lpstr>Présentation PowerPoint</vt:lpstr>
      <vt:lpstr> </vt:lpstr>
      <vt:lpstr>Maglavit</vt:lpstr>
      <vt:lpstr>Présentation PowerPoint</vt:lpstr>
      <vt:lpstr>Présentation PowerPoint</vt:lpstr>
      <vt:lpstr>Présentation PowerPoint</vt:lpstr>
      <vt:lpstr> </vt:lpstr>
      <vt:lpstr>Unirea</vt:lpstr>
      <vt:lpstr>Présentation PowerPoint</vt:lpstr>
      <vt:lpstr>Présentation PowerPoint</vt:lpstr>
      <vt:lpstr>Présentation PowerPoint</vt:lpstr>
      <vt:lpstr> </vt:lpstr>
      <vt:lpstr>A62 x E70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Directie Turnu Severin </vt:lpstr>
      <vt:lpstr>Directie Craiova </vt:lpstr>
      <vt:lpstr>Présentation PowerPoint</vt:lpstr>
      <vt:lpstr>Présentation PowerPoint</vt:lpstr>
      <vt:lpstr>E70 x A62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505</cp:revision>
  <dcterms:created xsi:type="dcterms:W3CDTF">2015-05-06T12:02:16Z</dcterms:created>
  <dcterms:modified xsi:type="dcterms:W3CDTF">2016-08-28T09:47:37Z</dcterms:modified>
</cp:coreProperties>
</file>