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558" r:id="rId2"/>
    <p:sldId id="806" r:id="rId3"/>
    <p:sldId id="807" r:id="rId4"/>
    <p:sldId id="809" r:id="rId5"/>
    <p:sldId id="810" r:id="rId6"/>
    <p:sldId id="811" r:id="rId7"/>
    <p:sldId id="812" r:id="rId8"/>
    <p:sldId id="813" r:id="rId9"/>
    <p:sldId id="814" r:id="rId10"/>
    <p:sldId id="815" r:id="rId11"/>
    <p:sldId id="816" r:id="rId12"/>
    <p:sldId id="817" r:id="rId13"/>
    <p:sldId id="818" r:id="rId14"/>
    <p:sldId id="819" r:id="rId15"/>
    <p:sldId id="820" r:id="rId16"/>
    <p:sldId id="821" r:id="rId17"/>
    <p:sldId id="822" r:id="rId18"/>
    <p:sldId id="823" r:id="rId19"/>
    <p:sldId id="824" r:id="rId20"/>
    <p:sldId id="808" r:id="rId21"/>
    <p:sldId id="825" r:id="rId22"/>
    <p:sldId id="826" r:id="rId23"/>
    <p:sldId id="827" r:id="rId24"/>
    <p:sldId id="828" r:id="rId25"/>
    <p:sldId id="829" r:id="rId26"/>
    <p:sldId id="830" r:id="rId27"/>
    <p:sldId id="831" r:id="rId28"/>
    <p:sldId id="832" r:id="rId29"/>
    <p:sldId id="833" r:id="rId30"/>
    <p:sldId id="834" r:id="rId31"/>
    <p:sldId id="835" r:id="rId32"/>
    <p:sldId id="836" r:id="rId33"/>
    <p:sldId id="837" r:id="rId34"/>
    <p:sldId id="838" r:id="rId35"/>
    <p:sldId id="839" r:id="rId36"/>
    <p:sldId id="840" r:id="rId37"/>
    <p:sldId id="801" r:id="rId38"/>
    <p:sldId id="802" r:id="rId39"/>
    <p:sldId id="803" r:id="rId40"/>
    <p:sldId id="841" r:id="rId41"/>
    <p:sldId id="843" r:id="rId42"/>
    <p:sldId id="805" r:id="rId43"/>
    <p:sldId id="842" r:id="rId4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806"/>
            <p14:sldId id="807"/>
            <p14:sldId id="809"/>
            <p14:sldId id="810"/>
            <p14:sldId id="811"/>
            <p14:sldId id="812"/>
            <p14:sldId id="813"/>
            <p14:sldId id="814"/>
            <p14:sldId id="815"/>
            <p14:sldId id="816"/>
            <p14:sldId id="817"/>
            <p14:sldId id="818"/>
            <p14:sldId id="819"/>
            <p14:sldId id="820"/>
            <p14:sldId id="821"/>
            <p14:sldId id="822"/>
            <p14:sldId id="823"/>
            <p14:sldId id="824"/>
            <p14:sldId id="808"/>
            <p14:sldId id="825"/>
            <p14:sldId id="826"/>
            <p14:sldId id="827"/>
            <p14:sldId id="828"/>
            <p14:sldId id="829"/>
            <p14:sldId id="830"/>
            <p14:sldId id="831"/>
            <p14:sldId id="832"/>
            <p14:sldId id="833"/>
            <p14:sldId id="834"/>
            <p14:sldId id="835"/>
            <p14:sldId id="836"/>
            <p14:sldId id="837"/>
            <p14:sldId id="838"/>
            <p14:sldId id="839"/>
            <p14:sldId id="840"/>
            <p14:sldId id="801"/>
            <p14:sldId id="802"/>
            <p14:sldId id="803"/>
            <p14:sldId id="841"/>
            <p14:sldId id="843"/>
            <p14:sldId id="805"/>
            <p14:sldId id="84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413" autoAdjust="0"/>
    <p:restoredTop sz="94660" autoAdjust="0"/>
  </p:normalViewPr>
  <p:slideViewPr>
    <p:cSldViewPr>
      <p:cViewPr varScale="1">
        <p:scale>
          <a:sx n="119" d="100"/>
          <a:sy n="11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25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A62</a:t>
            </a: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 Vidin</a:t>
            </a:r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 Update 05.08.2016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85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512696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288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620568" y="4427935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279818" y="69269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5935568" y="686613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798973" y="2156996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1808301" y="3717031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363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1939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0" tIns="468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477029" y="448428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781624" y="2204864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1808301" y="378904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363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320280" y="681459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97153" y="82545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5076786" y="81649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365156" y="771419"/>
            <a:ext cx="2682248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718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0228883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052736"/>
            <a:ext cx="5940000" cy="414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			 219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Montana		 111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Sajecar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81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Vidin			  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			  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572000" y="1196752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124744"/>
            <a:ext cx="5760640" cy="3996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913" y="4365104"/>
            <a:ext cx="6047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llipse 13"/>
          <p:cNvSpPr/>
          <p:nvPr/>
        </p:nvSpPr>
        <p:spPr>
          <a:xfrm>
            <a:off x="4013294" y="3188034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067294" y="3789040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026977" y="1988840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026977" y="2564904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167294" y="1221160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E79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9278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Calafat</a:t>
            </a: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4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512696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1260000">
            <a:normAutofit/>
          </a:bodyPr>
          <a:lstStyle/>
          <a:p>
            <a:pPr algn="l"/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Vidin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23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709328" y="2897814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880194" y="667689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396536" y="686613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Hexagone 11"/>
          <p:cNvSpPr/>
          <p:nvPr/>
        </p:nvSpPr>
        <p:spPr>
          <a:xfrm>
            <a:off x="1798973" y="206084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219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211960" y="826291"/>
            <a:ext cx="792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135" y="763334"/>
            <a:ext cx="77755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9657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6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54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</a:t>
            </a:r>
          </a:p>
        </p:txBody>
      </p:sp>
      <p:sp>
        <p:nvSpPr>
          <p:cNvPr id="9" name="Flèche droite 8"/>
          <p:cNvSpPr/>
          <p:nvPr/>
        </p:nvSpPr>
        <p:spPr>
          <a:xfrm rot="19500000">
            <a:off x="5781336" y="2240847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Hexagone 11"/>
          <p:cNvSpPr/>
          <p:nvPr/>
        </p:nvSpPr>
        <p:spPr>
          <a:xfrm>
            <a:off x="1907704" y="228584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147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367247" y="646245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4710" y="790245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23572" y="78265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433499" y="692656"/>
            <a:ext cx="2664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04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06326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052736"/>
            <a:ext cx="5940000" cy="414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			 208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Montana	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99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Sajecar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69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Vidin			   11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0.5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939155" y="1180299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124744"/>
            <a:ext cx="5760640" cy="3996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913" y="4365104"/>
            <a:ext cx="6047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llipse 13"/>
          <p:cNvSpPr/>
          <p:nvPr/>
        </p:nvSpPr>
        <p:spPr>
          <a:xfrm>
            <a:off x="4013294" y="3188034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067294" y="3789040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026977" y="1988840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026977" y="2564904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717294" y="1180299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E79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48064" y="1180299"/>
            <a:ext cx="648000" cy="54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680893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A62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A62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2700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092378"/>
            <a:ext cx="1008000" cy="90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87824" y="4797152"/>
            <a:ext cx="324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A6aBucLug – Panel 107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0927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Calafat</a:t>
            </a: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35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512696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216000"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23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709328" y="2897814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140973" y="69269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171536" y="6965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Hexagone 11"/>
          <p:cNvSpPr/>
          <p:nvPr/>
        </p:nvSpPr>
        <p:spPr>
          <a:xfrm>
            <a:off x="1798973" y="206084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219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47988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6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54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</a:t>
            </a:r>
          </a:p>
        </p:txBody>
      </p:sp>
      <p:sp>
        <p:nvSpPr>
          <p:cNvPr id="9" name="Flèche droite 8"/>
          <p:cNvSpPr/>
          <p:nvPr/>
        </p:nvSpPr>
        <p:spPr>
          <a:xfrm rot="19500000">
            <a:off x="5781336" y="2240847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Hexagone 11"/>
          <p:cNvSpPr/>
          <p:nvPr/>
        </p:nvSpPr>
        <p:spPr>
          <a:xfrm>
            <a:off x="1907704" y="228584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147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367247" y="646245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4710" y="790245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23572" y="78265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433499" y="692656"/>
            <a:ext cx="2664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2307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08119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052736"/>
            <a:ext cx="5940000" cy="360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2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	 137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Caiova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 115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 x E70  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87130" y="1412776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124744"/>
            <a:ext cx="5760640" cy="3456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275856" y="1412776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E79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010" y="3717032"/>
            <a:ext cx="76904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8452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56A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47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512696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108000"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23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709328" y="2897814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365973" y="667689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5868144" y="69269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Hexagone 11"/>
          <p:cNvSpPr/>
          <p:nvPr/>
        </p:nvSpPr>
        <p:spPr>
          <a:xfrm>
            <a:off x="1798973" y="206084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219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539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6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54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781336" y="2240847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Hexagone 11"/>
          <p:cNvSpPr/>
          <p:nvPr/>
        </p:nvSpPr>
        <p:spPr>
          <a:xfrm>
            <a:off x="1907704" y="228584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56A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84644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1476000"/>
          </a:xfrm>
          <a:prstGeom prst="roundRect">
            <a:avLst>
              <a:gd name="adj" fmla="val 2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367247" y="646245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4710" y="790245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23572" y="78265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433499" y="692656"/>
            <a:ext cx="2664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843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82937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A62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24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Vânju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00000"/>
          </a:xfrm>
          <a:solidFill>
            <a:srgbClr val="00B050"/>
          </a:solidFill>
        </p:spPr>
        <p:txBody>
          <a:bodyPr lIns="0"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Vidin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Sajecar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4" name="Flèche droite 13"/>
          <p:cNvSpPr/>
          <p:nvPr/>
        </p:nvSpPr>
        <p:spPr>
          <a:xfrm rot="-2700000">
            <a:off x="7841003" y="4550978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153220" y="5085184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502891" y="5445184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653208" y="4002175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Flèche vers le haut 24"/>
          <p:cNvSpPr/>
          <p:nvPr/>
        </p:nvSpPr>
        <p:spPr>
          <a:xfrm>
            <a:off x="513220" y="396898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7826041" y="2778691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7898207" y="3500984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463" y="1988840"/>
            <a:ext cx="69115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153220" y="1196752"/>
            <a:ext cx="4274764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53220" y="1916832"/>
            <a:ext cx="4274764" cy="3096344"/>
          </a:xfrm>
          <a:prstGeom prst="roundRect">
            <a:avLst>
              <a:gd name="adj" fmla="val 630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20480" cy="3430955"/>
          </a:xfrm>
          <a:prstGeom prst="roundRect">
            <a:avLst>
              <a:gd name="adj" fmla="val 380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87984" y="5589184"/>
            <a:ext cx="324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A6aBucLug – Panel 108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160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052736"/>
            <a:ext cx="5940000" cy="360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2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	 119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Caiova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96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 x E70  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57010" y="1443215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124744"/>
            <a:ext cx="5760640" cy="3456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010" y="3717032"/>
            <a:ext cx="76904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053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552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93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288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Cetate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4" y="395754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Flèche vers le haut 5"/>
          <p:cNvSpPr/>
          <p:nvPr/>
        </p:nvSpPr>
        <p:spPr>
          <a:xfrm>
            <a:off x="2088379" y="451095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25422" y="437114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828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 x E70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403648" y="63868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vers le haut 12"/>
          <p:cNvSpPr/>
          <p:nvPr/>
        </p:nvSpPr>
        <p:spPr>
          <a:xfrm>
            <a:off x="5836390" y="631095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105496" y="548680"/>
            <a:ext cx="5580000" cy="90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3276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66379" y="3756076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552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147" y="710680"/>
            <a:ext cx="7488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8903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21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Cetate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3" y="234232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105496" y="548680"/>
            <a:ext cx="5580000" cy="90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2016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475656" y="2387328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552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995936" y="59189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41761" y="73589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4841982" y="72425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040812" y="671026"/>
            <a:ext cx="2682248" cy="77765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574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230552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052736"/>
            <a:ext cx="5940000" cy="360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2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	 102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Caiova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79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 x E70  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25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57010" y="1443215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124744"/>
            <a:ext cx="5760640" cy="3456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010" y="3717032"/>
            <a:ext cx="76904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7065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A62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A62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345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092378"/>
            <a:ext cx="1008000" cy="90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71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42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Vânju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Mare</a:t>
            </a: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384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Seaca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Padure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4" name="Flèche droite 13"/>
          <p:cNvSpPr/>
          <p:nvPr/>
        </p:nvSpPr>
        <p:spPr>
          <a:xfrm rot="-2700000">
            <a:off x="7762560" y="4402338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153220" y="5229200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609604" y="407707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8604448" y="5229200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53220" y="1196752"/>
            <a:ext cx="4274764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53220" y="1916832"/>
            <a:ext cx="4274764" cy="3282315"/>
          </a:xfrm>
          <a:prstGeom prst="roundRect">
            <a:avLst>
              <a:gd name="adj" fmla="val 640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644008" y="1916832"/>
            <a:ext cx="4320440" cy="3240360"/>
          </a:xfrm>
          <a:prstGeom prst="roundRect">
            <a:avLst>
              <a:gd name="adj" fmla="val 55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564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7" y="692695"/>
            <a:ext cx="59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03648" y="1646672"/>
            <a:ext cx="5940000" cy="3816000"/>
          </a:xfrm>
          <a:solidFill>
            <a:srgbClr val="00B050"/>
          </a:solidFill>
        </p:spPr>
        <p:txBody>
          <a:bodyPr lIns="1440000" tIns="360000" rIns="72000">
            <a:normAutofit fontScale="25000" lnSpcReduction="20000"/>
          </a:bodyPr>
          <a:lstStyle/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17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17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7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</a:t>
            </a: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Mures</a:t>
            </a:r>
          </a:p>
          <a:p>
            <a:pPr marL="0" indent="0">
              <a:buNone/>
            </a:pPr>
            <a:endParaRPr lang="fr-CH" sz="17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7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6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03648" y="5589240"/>
            <a:ext cx="6480000" cy="720000"/>
          </a:xfrm>
          <a:solidFill>
            <a:schemeClr val="bg1"/>
          </a:solidFill>
        </p:spPr>
        <p:txBody>
          <a:bodyPr lIns="504000" tIns="360000" rIns="180000">
            <a:noAutofit/>
          </a:bodyPr>
          <a:lstStyle/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Ellipse 8"/>
          <p:cNvSpPr/>
          <p:nvPr/>
        </p:nvSpPr>
        <p:spPr>
          <a:xfrm>
            <a:off x="5771871" y="2045633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1792261" y="2162133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Ellipse 13"/>
          <p:cNvSpPr/>
          <p:nvPr/>
        </p:nvSpPr>
        <p:spPr>
          <a:xfrm>
            <a:off x="5776081" y="2690460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776081" y="3316168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475656" y="764704"/>
            <a:ext cx="576064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75656" y="1700808"/>
            <a:ext cx="5760640" cy="3672408"/>
          </a:xfrm>
          <a:prstGeom prst="roundRect">
            <a:avLst>
              <a:gd name="adj" fmla="val 378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2773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7" y="692695"/>
            <a:ext cx="576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Craiova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03648" y="1646672"/>
            <a:ext cx="5760000" cy="4464000"/>
          </a:xfrm>
          <a:solidFill>
            <a:srgbClr val="00B050"/>
          </a:solidFill>
        </p:spPr>
        <p:txBody>
          <a:bodyPr lIns="1620000" tIns="360000" rIns="72000">
            <a:normAutofit fontScale="25000" lnSpcReduction="20000"/>
          </a:bodyPr>
          <a:lstStyle/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</a:t>
            </a:r>
          </a:p>
          <a:p>
            <a:pPr marL="0" indent="0">
              <a:buNone/>
            </a:pPr>
            <a:endParaRPr lang="fr-CH" sz="17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7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6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03648" y="6525344"/>
            <a:ext cx="6480000" cy="71928"/>
          </a:xfrm>
          <a:noFill/>
        </p:spPr>
        <p:txBody>
          <a:bodyPr lIns="504000" tIns="360000" rIns="180000">
            <a:noAutofit/>
          </a:bodyPr>
          <a:lstStyle/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Ellipse 8"/>
          <p:cNvSpPr/>
          <p:nvPr/>
        </p:nvSpPr>
        <p:spPr>
          <a:xfrm>
            <a:off x="5652120" y="4005064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1907704" y="2492896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Ellipse 13"/>
          <p:cNvSpPr/>
          <p:nvPr/>
        </p:nvSpPr>
        <p:spPr>
          <a:xfrm>
            <a:off x="5670990" y="5373216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5652120" y="4693218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475656" y="764704"/>
            <a:ext cx="561662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475656" y="1700808"/>
            <a:ext cx="5616624" cy="4320480"/>
          </a:xfrm>
          <a:prstGeom prst="roundRect">
            <a:avLst>
              <a:gd name="adj" fmla="val 367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16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A62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24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Seaca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Padure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24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Vidin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Sajecar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4" name="Flèche droite 13"/>
          <p:cNvSpPr/>
          <p:nvPr/>
        </p:nvSpPr>
        <p:spPr>
          <a:xfrm rot="-2700000">
            <a:off x="4806081" y="3200879"/>
            <a:ext cx="1152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153220" y="5085184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604488" y="5089379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198248" y="4146646"/>
            <a:ext cx="468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Flèche vers le haut 24"/>
          <p:cNvSpPr/>
          <p:nvPr/>
        </p:nvSpPr>
        <p:spPr>
          <a:xfrm>
            <a:off x="969367" y="4095102"/>
            <a:ext cx="468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7898207" y="2732177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7875409" y="3500984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825" y="1988840"/>
            <a:ext cx="69115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153220" y="1196752"/>
            <a:ext cx="4274764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53220" y="1916832"/>
            <a:ext cx="4274764" cy="3096344"/>
          </a:xfrm>
          <a:prstGeom prst="roundRect">
            <a:avLst>
              <a:gd name="adj" fmla="val 578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20480" cy="3096000"/>
          </a:xfrm>
          <a:prstGeom prst="roundRect">
            <a:avLst>
              <a:gd name="adj" fmla="val 42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2699792" y="5608528"/>
            <a:ext cx="360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A6bBucLug – Panel 78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2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42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Vânju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Mare</a:t>
            </a: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384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Seaca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Padure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4" name="Flèche droite 13"/>
          <p:cNvSpPr/>
          <p:nvPr/>
        </p:nvSpPr>
        <p:spPr>
          <a:xfrm rot="-2700000">
            <a:off x="7762560" y="4402338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153220" y="5229200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609604" y="407707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8604448" y="5229200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53220" y="1196752"/>
            <a:ext cx="4274764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53220" y="1916832"/>
            <a:ext cx="4274764" cy="3282315"/>
          </a:xfrm>
          <a:prstGeom prst="roundRect">
            <a:avLst>
              <a:gd name="adj" fmla="val 640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644008" y="1916832"/>
            <a:ext cx="4320440" cy="3240360"/>
          </a:xfrm>
          <a:prstGeom prst="roundRect">
            <a:avLst>
              <a:gd name="adj" fmla="val 55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700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A62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A62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273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092378"/>
            <a:ext cx="1008000" cy="90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2123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A62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24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Vânju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Mare</a:t>
            </a: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24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Seaca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Padure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4" name="Flèche droite 13"/>
          <p:cNvSpPr/>
          <p:nvPr/>
        </p:nvSpPr>
        <p:spPr>
          <a:xfrm rot="-2700000">
            <a:off x="7364993" y="4218019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971600" y="5085184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2020014" y="403214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7643528" y="5099248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3491880" y="5085184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5364088" y="5099248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916832"/>
            <a:ext cx="4248472" cy="3097996"/>
          </a:xfrm>
          <a:prstGeom prst="roundRect">
            <a:avLst>
              <a:gd name="adj" fmla="val 553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20480" cy="3097996"/>
          </a:xfrm>
          <a:prstGeom prst="roundRect">
            <a:avLst>
              <a:gd name="adj" fmla="val 39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50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30170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552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92340" y="4293096"/>
            <a:ext cx="5527932" cy="72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TOATE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panourile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CH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CH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verificat</a:t>
            </a:r>
            <a:r>
              <a:rPr lang="fr-CH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fr-CH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corectat</a:t>
            </a:r>
            <a:r>
              <a:rPr lang="fr-CH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necteur en angle 14"/>
          <p:cNvCxnSpPr/>
          <p:nvPr/>
        </p:nvCxnSpPr>
        <p:spPr>
          <a:xfrm rot="16200000" flipH="1">
            <a:off x="1737438" y="3352449"/>
            <a:ext cx="1296170" cy="585125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02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288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Cetate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4" y="395754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Flèche vers le haut 5"/>
          <p:cNvSpPr/>
          <p:nvPr/>
        </p:nvSpPr>
        <p:spPr>
          <a:xfrm>
            <a:off x="2088379" y="451095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25422" y="437114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Maglavit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773379" y="63868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vers le haut 12"/>
          <p:cNvSpPr/>
          <p:nvPr/>
        </p:nvSpPr>
        <p:spPr>
          <a:xfrm>
            <a:off x="5783792" y="63868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105496" y="548680"/>
            <a:ext cx="5580000" cy="90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3276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66379" y="3756076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552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100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21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Unirea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Cetate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3" y="234232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105496" y="548680"/>
            <a:ext cx="5580000" cy="90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2016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475656" y="2387328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552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995936" y="59189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41761" y="73589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4841982" y="72425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040812" y="671026"/>
            <a:ext cx="2682248" cy="77765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1123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4694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052736"/>
            <a:ext cx="5940000" cy="414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			 239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Montana		 131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Sajecar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 101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Vidin			   43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Calafat			   38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82977" y="1196752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124744"/>
            <a:ext cx="5760640" cy="3996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913" y="4365104"/>
            <a:ext cx="6047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llipse 13"/>
          <p:cNvSpPr/>
          <p:nvPr/>
        </p:nvSpPr>
        <p:spPr>
          <a:xfrm>
            <a:off x="4013294" y="3188034"/>
            <a:ext cx="864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067294" y="3789040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026977" y="1988840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026977" y="2564904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9309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</a:spPr>
      <a:bodyPr rtlCol="0" anchor="ctr"/>
      <a:lstStyle>
        <a:defPPr algn="ctr">
          <a:defRPr sz="1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4223</TotalTime>
  <Words>349</Words>
  <Application>Microsoft Office PowerPoint</Application>
  <PresentationFormat>Affichage à l'écran (4:3)</PresentationFormat>
  <Paragraphs>299</Paragraphs>
  <Slides>43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44" baseType="lpstr">
      <vt:lpstr>Thème Office</vt:lpstr>
      <vt:lpstr>Présentation PowerPoint</vt:lpstr>
      <vt:lpstr>Présentation PowerPoint</vt:lpstr>
      <vt:lpstr>E70 x A62</vt:lpstr>
      <vt:lpstr>E70 x A62</vt:lpstr>
      <vt:lpstr> </vt:lpstr>
      <vt:lpstr>Maglavit</vt:lpstr>
      <vt:lpstr>Présentation PowerPoint</vt:lpstr>
      <vt:lpstr>Présentation PowerPoint</vt:lpstr>
      <vt:lpstr>Présentation PowerPoint</vt:lpstr>
      <vt:lpstr> </vt:lpstr>
      <vt:lpstr>Calafat</vt:lpstr>
      <vt:lpstr>Présentation PowerPoint</vt:lpstr>
      <vt:lpstr>Présentation PowerPoint</vt:lpstr>
      <vt:lpstr>Présentation PowerPoint</vt:lpstr>
      <vt:lpstr> </vt:lpstr>
      <vt:lpstr>Vidin</vt:lpstr>
      <vt:lpstr>Présentation PowerPoint</vt:lpstr>
      <vt:lpstr>Présentation PowerPoint</vt:lpstr>
      <vt:lpstr>Présentation PowerPoint</vt:lpstr>
      <vt:lpstr>Présentation PowerPoint</vt:lpstr>
      <vt:lpstr> </vt:lpstr>
      <vt:lpstr>Maglavit</vt:lpstr>
      <vt:lpstr>Présentation PowerPoint</vt:lpstr>
      <vt:lpstr>Présentation PowerPoint</vt:lpstr>
      <vt:lpstr>Présentation PowerPoint</vt:lpstr>
      <vt:lpstr> </vt:lpstr>
      <vt:lpstr>Unirea</vt:lpstr>
      <vt:lpstr>Présentation PowerPoint</vt:lpstr>
      <vt:lpstr>Présentation PowerPoint</vt:lpstr>
      <vt:lpstr>Présentation PowerPoint</vt:lpstr>
      <vt:lpstr> </vt:lpstr>
      <vt:lpstr>A62 x E70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Directie Turnu Severin </vt:lpstr>
      <vt:lpstr>Directie Craiova </vt:lpstr>
      <vt:lpstr>Présentation PowerPoint</vt:lpstr>
      <vt:lpstr>Présentation PowerPoint</vt:lpstr>
      <vt:lpstr>E70 x A62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505</cp:revision>
  <dcterms:created xsi:type="dcterms:W3CDTF">2015-05-06T12:02:16Z</dcterms:created>
  <dcterms:modified xsi:type="dcterms:W3CDTF">2016-08-28T09:47:37Z</dcterms:modified>
</cp:coreProperties>
</file>