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558" r:id="rId2"/>
    <p:sldId id="769" r:id="rId3"/>
    <p:sldId id="770" r:id="rId4"/>
    <p:sldId id="771" r:id="rId5"/>
    <p:sldId id="772" r:id="rId6"/>
    <p:sldId id="773" r:id="rId7"/>
    <p:sldId id="775" r:id="rId8"/>
    <p:sldId id="776" r:id="rId9"/>
    <p:sldId id="777" r:id="rId10"/>
    <p:sldId id="778" r:id="rId11"/>
    <p:sldId id="797" r:id="rId12"/>
    <p:sldId id="780" r:id="rId13"/>
    <p:sldId id="590" r:id="rId14"/>
    <p:sldId id="781" r:id="rId15"/>
    <p:sldId id="782" r:id="rId16"/>
    <p:sldId id="798" r:id="rId17"/>
    <p:sldId id="749" r:id="rId18"/>
    <p:sldId id="767" r:id="rId19"/>
    <p:sldId id="751" r:id="rId20"/>
    <p:sldId id="796" r:id="rId21"/>
    <p:sldId id="752" r:id="rId22"/>
    <p:sldId id="784" r:id="rId23"/>
    <p:sldId id="754" r:id="rId24"/>
    <p:sldId id="785" r:id="rId25"/>
    <p:sldId id="786" r:id="rId26"/>
    <p:sldId id="787" r:id="rId27"/>
    <p:sldId id="788" r:id="rId28"/>
    <p:sldId id="789" r:id="rId29"/>
    <p:sldId id="790" r:id="rId30"/>
    <p:sldId id="791" r:id="rId31"/>
    <p:sldId id="792" r:id="rId32"/>
    <p:sldId id="793" r:id="rId33"/>
    <p:sldId id="763" r:id="rId34"/>
    <p:sldId id="794" r:id="rId35"/>
    <p:sldId id="795" r:id="rId36"/>
    <p:sldId id="766" r:id="rId37"/>
    <p:sldId id="667" r:id="rId3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647E7E03-0703-4FC6-9C55-433361D71ABE}">
          <p14:sldIdLst>
            <p14:sldId id="558"/>
            <p14:sldId id="769"/>
            <p14:sldId id="770"/>
            <p14:sldId id="771"/>
            <p14:sldId id="772"/>
            <p14:sldId id="773"/>
            <p14:sldId id="775"/>
            <p14:sldId id="776"/>
            <p14:sldId id="777"/>
            <p14:sldId id="778"/>
            <p14:sldId id="797"/>
            <p14:sldId id="780"/>
            <p14:sldId id="590"/>
            <p14:sldId id="781"/>
            <p14:sldId id="782"/>
            <p14:sldId id="798"/>
            <p14:sldId id="749"/>
            <p14:sldId id="767"/>
            <p14:sldId id="751"/>
            <p14:sldId id="796"/>
            <p14:sldId id="752"/>
            <p14:sldId id="784"/>
            <p14:sldId id="754"/>
            <p14:sldId id="785"/>
            <p14:sldId id="786"/>
            <p14:sldId id="787"/>
            <p14:sldId id="788"/>
            <p14:sldId id="789"/>
            <p14:sldId id="790"/>
            <p14:sldId id="791"/>
            <p14:sldId id="792"/>
            <p14:sldId id="793"/>
            <p14:sldId id="763"/>
            <p14:sldId id="794"/>
            <p14:sldId id="795"/>
            <p14:sldId id="766"/>
            <p14:sldId id="6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413" autoAdjust="0"/>
    <p:restoredTop sz="94660" autoAdjust="0"/>
  </p:normalViewPr>
  <p:slideViewPr>
    <p:cSldViewPr>
      <p:cViewPr varScale="1">
        <p:scale>
          <a:sx n="119" d="100"/>
          <a:sy n="119" d="100"/>
        </p:scale>
        <p:origin x="-14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F0E5C-380F-4BD2-9658-C2F74316E12E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29F7E-2D5A-42D1-AD5E-081CF2CC43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5201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11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16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26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31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2752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4201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6119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9132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8276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9083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9067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2751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7699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8462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7801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7C1B8-4FEA-4A56-BC4F-063C207A019D}" type="datetimeFigureOut">
              <a:rPr lang="fr-CH" smtClean="0"/>
              <a:t>28.08.2016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372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39552" y="836712"/>
            <a:ext cx="8208912" cy="482453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Autostrada</a:t>
            </a:r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A61</a:t>
            </a:r>
          </a:p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Semnalizare</a:t>
            </a:r>
            <a:endParaRPr lang="fr-CH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rc_mi" descr="http://www.quizz.biz/uploads/quizz/166346/2_gf5Z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6"/>
            <a:ext cx="136207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724128" y="6021288"/>
            <a:ext cx="252028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 2 Update 04.08.2016</a:t>
            </a:r>
            <a:endParaRPr lang="fr-CH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80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7647328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67644" y="1214724"/>
            <a:ext cx="5940000" cy="4140000"/>
          </a:xfrm>
          <a:solidFill>
            <a:srgbClr val="00B050"/>
          </a:solidFill>
        </p:spPr>
        <p:txBody>
          <a:bodyPr lIns="1116000" tIns="540000" rIns="72000">
            <a:normAutofit fontScale="32500" lnSpcReduction="20000"/>
          </a:bodyPr>
          <a:lstStyle/>
          <a:p>
            <a:pPr marL="0" indent="0">
              <a:buNone/>
            </a:pPr>
            <a:endParaRPr lang="fr-CH" sz="7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Sofia		339 km</a:t>
            </a: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Varna		220 km</a:t>
            </a:r>
            <a:endParaRPr lang="fr-CH" sz="12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Pleven		179 km</a:t>
            </a: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Ruse </a:t>
            </a:r>
            <a:r>
              <a:rPr lang="fr-CH" sz="12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Pyce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1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 km</a:t>
            </a: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		</a:t>
            </a:r>
            <a:r>
              <a:rPr lang="fr-CH" sz="1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16 km</a:t>
            </a:r>
            <a:r>
              <a:rPr lang="fr-CH" dirty="0" smtClean="0"/>
              <a:t>	</a:t>
            </a:r>
          </a:p>
          <a:p>
            <a:pPr marL="400050" lvl="1" indent="0"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3882977" y="1381400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475656" y="1268760"/>
            <a:ext cx="5760640" cy="3960000"/>
          </a:xfrm>
          <a:prstGeom prst="roundRect">
            <a:avLst>
              <a:gd name="adj" fmla="val 334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902" y="4581128"/>
            <a:ext cx="604762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Ellipse 16"/>
          <p:cNvSpPr/>
          <p:nvPr/>
        </p:nvSpPr>
        <p:spPr>
          <a:xfrm>
            <a:off x="1547664" y="2060848"/>
            <a:ext cx="756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90212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88340" y="2083713"/>
            <a:ext cx="5760000" cy="18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692000" tIns="468000" bIns="216000">
            <a:noAutofit/>
          </a:bodyPr>
          <a:lstStyle/>
          <a:p>
            <a:pPr algn="l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Giurgiu</a:t>
            </a:r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323528" y="188640"/>
            <a:ext cx="360040" cy="306000"/>
          </a:xfrm>
          <a:prstGeom prst="rect">
            <a:avLst/>
          </a:prstGeom>
          <a:solidFill>
            <a:schemeClr val="bg1"/>
          </a:solidFill>
        </p:spPr>
        <p:txBody>
          <a:bodyPr vert="horz" lIns="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492341" y="2132856"/>
            <a:ext cx="5527931" cy="1692000"/>
          </a:xfrm>
          <a:prstGeom prst="roundRect">
            <a:avLst>
              <a:gd name="adj" fmla="val 37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4365525" y="1148320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01437" y="1250792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Virage 19"/>
          <p:cNvSpPr/>
          <p:nvPr/>
        </p:nvSpPr>
        <p:spPr>
          <a:xfrm>
            <a:off x="5292080" y="1250792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393996" y="1195761"/>
            <a:ext cx="2682248" cy="81941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1402340" y="1129205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1492340" y="1195760"/>
            <a:ext cx="2700000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619672" y="2710693"/>
            <a:ext cx="648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184080" y="2303064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79601" y="2978856"/>
            <a:ext cx="1728192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39752" y="2673136"/>
            <a:ext cx="720000" cy="432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E85</a:t>
            </a:r>
          </a:p>
        </p:txBody>
      </p:sp>
    </p:spTree>
    <p:extLst>
      <p:ext uri="{BB962C8B-B14F-4D97-AF65-F5344CB8AC3E}">
        <p14:creationId xmlns:p14="http://schemas.microsoft.com/office/powerpoint/2010/main" val="2221875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87624" y="924221"/>
            <a:ext cx="5940000" cy="144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1080000">
            <a:normAutofit/>
          </a:bodyPr>
          <a:lstStyle/>
          <a:p>
            <a:pPr algn="l"/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 Est</a:t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Ruse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Pyce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7624" y="2430045"/>
            <a:ext cx="5940000" cy="32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Oltenita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13166" y="3230748"/>
            <a:ext cx="1728192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20707" y="1086884"/>
            <a:ext cx="10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droite 9"/>
          <p:cNvSpPr/>
          <p:nvPr/>
        </p:nvSpPr>
        <p:spPr>
          <a:xfrm rot="16200000">
            <a:off x="1210378" y="1386026"/>
            <a:ext cx="90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droite 10"/>
          <p:cNvSpPr/>
          <p:nvPr/>
        </p:nvSpPr>
        <p:spPr>
          <a:xfrm rot="19500000">
            <a:off x="5537167" y="4770023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5213166" y="2618053"/>
            <a:ext cx="1728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Hexagone 13"/>
          <p:cNvSpPr/>
          <p:nvPr/>
        </p:nvSpPr>
        <p:spPr>
          <a:xfrm>
            <a:off x="1381463" y="2978053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5" name="Hexagone 14"/>
          <p:cNvSpPr/>
          <p:nvPr/>
        </p:nvSpPr>
        <p:spPr>
          <a:xfrm>
            <a:off x="1741463" y="3923942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67744" y="2942053"/>
            <a:ext cx="720000" cy="432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E85</a:t>
            </a:r>
          </a:p>
        </p:txBody>
      </p:sp>
      <p:pic>
        <p:nvPicPr>
          <p:cNvPr id="17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959" y="1050884"/>
            <a:ext cx="734353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Ellipse 17"/>
          <p:cNvSpPr/>
          <p:nvPr/>
        </p:nvSpPr>
        <p:spPr>
          <a:xfrm>
            <a:off x="5458312" y="1720289"/>
            <a:ext cx="756000" cy="504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èche droite 18"/>
          <p:cNvSpPr/>
          <p:nvPr/>
        </p:nvSpPr>
        <p:spPr>
          <a:xfrm rot="16200000">
            <a:off x="6224375" y="1392884"/>
            <a:ext cx="90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259632" y="980728"/>
            <a:ext cx="5796000" cy="1330228"/>
          </a:xfrm>
          <a:prstGeom prst="roundRect">
            <a:avLst>
              <a:gd name="adj" fmla="val 800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259632" y="2492896"/>
            <a:ext cx="5796000" cy="3078030"/>
          </a:xfrm>
          <a:prstGeom prst="roundRect">
            <a:avLst>
              <a:gd name="adj" fmla="val 337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5908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7624" y="2430045"/>
            <a:ext cx="5940000" cy="288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Oltenita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13166" y="3230748"/>
            <a:ext cx="1728192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lèche droite 10"/>
          <p:cNvSpPr/>
          <p:nvPr/>
        </p:nvSpPr>
        <p:spPr>
          <a:xfrm rot="19500000">
            <a:off x="5333012" y="4401361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5213166" y="2618053"/>
            <a:ext cx="1728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Hexagone 13"/>
          <p:cNvSpPr/>
          <p:nvPr/>
        </p:nvSpPr>
        <p:spPr>
          <a:xfrm>
            <a:off x="1381463" y="2978053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5" name="Hexagone 14"/>
          <p:cNvSpPr/>
          <p:nvPr/>
        </p:nvSpPr>
        <p:spPr>
          <a:xfrm>
            <a:off x="1741463" y="3923942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67744" y="2942053"/>
            <a:ext cx="720000" cy="432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E85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259632" y="980728"/>
            <a:ext cx="5796000" cy="1330228"/>
          </a:xfrm>
          <a:prstGeom prst="roundRect">
            <a:avLst>
              <a:gd name="adj" fmla="val 800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259632" y="2492896"/>
            <a:ext cx="5796000" cy="2736000"/>
          </a:xfrm>
          <a:prstGeom prst="roundRect">
            <a:avLst>
              <a:gd name="adj" fmla="val 337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365525" y="1484784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901485" y="1628784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Virage 21"/>
          <p:cNvSpPr/>
          <p:nvPr/>
        </p:nvSpPr>
        <p:spPr>
          <a:xfrm>
            <a:off x="5213166" y="1628784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4410401" y="1525076"/>
            <a:ext cx="2682248" cy="81941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7527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6939403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67644" y="1214724"/>
            <a:ext cx="5940000" cy="4140000"/>
          </a:xfrm>
          <a:solidFill>
            <a:srgbClr val="00B050"/>
          </a:solidFill>
        </p:spPr>
        <p:txBody>
          <a:bodyPr lIns="1116000" tIns="540000" rIns="72000">
            <a:normAutofit fontScale="32500" lnSpcReduction="20000"/>
          </a:bodyPr>
          <a:lstStyle/>
          <a:p>
            <a:pPr marL="0" indent="0">
              <a:buNone/>
            </a:pPr>
            <a:endParaRPr lang="fr-CH" sz="7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Sofia		325 km</a:t>
            </a: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Varna		204 km</a:t>
            </a:r>
            <a:endParaRPr lang="fr-CH" sz="12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Pleven		163 km</a:t>
            </a: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Ruse </a:t>
            </a:r>
            <a:r>
              <a:rPr lang="fr-CH" sz="12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Pyce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1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14 km</a:t>
            </a: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fr-CH" sz="1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6 km</a:t>
            </a:r>
            <a:r>
              <a:rPr lang="fr-CH" dirty="0" smtClean="0"/>
              <a:t>	</a:t>
            </a:r>
          </a:p>
          <a:p>
            <a:pPr marL="400050" lvl="1" indent="0"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3882977" y="1381400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475656" y="1268760"/>
            <a:ext cx="5760640" cy="3960000"/>
          </a:xfrm>
          <a:prstGeom prst="roundRect">
            <a:avLst>
              <a:gd name="adj" fmla="val 334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902" y="4581128"/>
            <a:ext cx="604762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Ellipse 16"/>
          <p:cNvSpPr/>
          <p:nvPr/>
        </p:nvSpPr>
        <p:spPr>
          <a:xfrm>
            <a:off x="1547664" y="2060848"/>
            <a:ext cx="756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47091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04955" y="756409"/>
            <a:ext cx="4860000" cy="5400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Flèche droite 15"/>
          <p:cNvSpPr/>
          <p:nvPr/>
        </p:nvSpPr>
        <p:spPr>
          <a:xfrm>
            <a:off x="3659467" y="3323471"/>
            <a:ext cx="2700000" cy="3600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3818266" y="1986785"/>
            <a:ext cx="2880000" cy="1260000"/>
          </a:xfrm>
          <a:prstGeom prst="rect">
            <a:avLst/>
          </a:prstGeom>
          <a:solidFill>
            <a:srgbClr val="0070C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Ruse </a:t>
            </a:r>
            <a:r>
              <a:rPr lang="fr-CH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Pyce</a:t>
            </a:r>
            <a:endParaRPr lang="fr-CH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 Est</a:t>
            </a:r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5935512" y="2215217"/>
            <a:ext cx="648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62357" y="1378003"/>
            <a:ext cx="288000" cy="4479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7743" y="2622044"/>
            <a:ext cx="648002" cy="445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Hexagone 22"/>
          <p:cNvSpPr/>
          <p:nvPr/>
        </p:nvSpPr>
        <p:spPr>
          <a:xfrm>
            <a:off x="6698266" y="3323471"/>
            <a:ext cx="756000" cy="36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507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64357" y="1268759"/>
            <a:ext cx="684000" cy="21848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83968" y="3844305"/>
            <a:ext cx="2232248" cy="650535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8266" y="4797152"/>
            <a:ext cx="3346022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 provisoire de l’autoroute</a:t>
            </a:r>
          </a:p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Ende der </a:t>
            </a:r>
            <a:r>
              <a:rPr lang="fr-CH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Ausbaustrecke</a:t>
            </a:r>
            <a:endParaRPr lang="fr-CH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31277" y="2658042"/>
            <a:ext cx="72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3059832" y="836712"/>
            <a:ext cx="4752528" cy="5256584"/>
          </a:xfrm>
          <a:prstGeom prst="roundRect">
            <a:avLst>
              <a:gd name="adj" fmla="val 432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47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04955" y="756409"/>
            <a:ext cx="4860000" cy="5400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Flèche droite 15"/>
          <p:cNvSpPr/>
          <p:nvPr/>
        </p:nvSpPr>
        <p:spPr>
          <a:xfrm>
            <a:off x="3659467" y="3323471"/>
            <a:ext cx="2700000" cy="3600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3818266" y="1986785"/>
            <a:ext cx="2880000" cy="1260000"/>
          </a:xfrm>
          <a:prstGeom prst="rect">
            <a:avLst/>
          </a:prstGeom>
          <a:solidFill>
            <a:srgbClr val="0070C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Ruse </a:t>
            </a:r>
            <a:r>
              <a:rPr lang="fr-CH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Pyce</a:t>
            </a:r>
            <a:endParaRPr lang="fr-CH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 Est</a:t>
            </a:r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5935512" y="2215217"/>
            <a:ext cx="648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62357" y="1378003"/>
            <a:ext cx="288000" cy="4479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5512" y="2622042"/>
            <a:ext cx="662987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Hexagone 22"/>
          <p:cNvSpPr/>
          <p:nvPr/>
        </p:nvSpPr>
        <p:spPr>
          <a:xfrm>
            <a:off x="6698266" y="3323471"/>
            <a:ext cx="756000" cy="36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507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64357" y="1268759"/>
            <a:ext cx="684000" cy="21848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8266" y="4797152"/>
            <a:ext cx="3346022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 provisoire de l’autoroute</a:t>
            </a:r>
          </a:p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Ende der </a:t>
            </a:r>
            <a:r>
              <a:rPr lang="fr-CH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Ausbaustrecke</a:t>
            </a:r>
            <a:endParaRPr lang="fr-CH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31277" y="2658042"/>
            <a:ext cx="72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3059832" y="836712"/>
            <a:ext cx="4752528" cy="5256584"/>
          </a:xfrm>
          <a:prstGeom prst="roundRect">
            <a:avLst>
              <a:gd name="adj" fmla="val 432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54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e 1"/>
          <p:cNvSpPr/>
          <p:nvPr/>
        </p:nvSpPr>
        <p:spPr>
          <a:xfrm>
            <a:off x="1403648" y="806150"/>
            <a:ext cx="6480000" cy="2520280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  <a:p>
            <a:pPr algn="ctr"/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Ruse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Pyce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Hexagone 2"/>
          <p:cNvSpPr/>
          <p:nvPr/>
        </p:nvSpPr>
        <p:spPr>
          <a:xfrm>
            <a:off x="1553132" y="1124744"/>
            <a:ext cx="792000" cy="36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507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25132" y="1718342"/>
            <a:ext cx="720000" cy="36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E85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5796136" y="2646266"/>
            <a:ext cx="792000" cy="504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706250"/>
            <a:ext cx="86404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entagone 6"/>
          <p:cNvSpPr/>
          <p:nvPr/>
        </p:nvSpPr>
        <p:spPr>
          <a:xfrm>
            <a:off x="1403648" y="3478830"/>
            <a:ext cx="6480000" cy="1440000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rtlCol="0" anchor="ctr"/>
          <a:lstStyle/>
          <a:p>
            <a:pPr algn="ctr"/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</p:txBody>
      </p:sp>
      <p:sp>
        <p:nvSpPr>
          <p:cNvPr id="8" name="Hexagone 7"/>
          <p:cNvSpPr/>
          <p:nvPr/>
        </p:nvSpPr>
        <p:spPr>
          <a:xfrm>
            <a:off x="1625132" y="4000830"/>
            <a:ext cx="792000" cy="36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507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27784" y="4018830"/>
            <a:ext cx="720000" cy="36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E85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Pentagone 9"/>
          <p:cNvSpPr/>
          <p:nvPr/>
        </p:nvSpPr>
        <p:spPr>
          <a:xfrm>
            <a:off x="1475656" y="908720"/>
            <a:ext cx="6300000" cy="2376000"/>
          </a:xfrm>
          <a:prstGeom prst="homePlat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Pentagone 11"/>
          <p:cNvSpPr/>
          <p:nvPr/>
        </p:nvSpPr>
        <p:spPr>
          <a:xfrm>
            <a:off x="1475656" y="3514830"/>
            <a:ext cx="6336000" cy="1332000"/>
          </a:xfrm>
          <a:prstGeom prst="homePlat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30660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1400403"/>
            <a:ext cx="5760000" cy="2772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x </a:t>
            </a: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61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 x A61</a:t>
            </a:r>
          </a:p>
          <a:p>
            <a:pPr lvl="1" algn="ctr"/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Drâgânesti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00133"/>
            <a:ext cx="127650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619312" y="1484784"/>
            <a:ext cx="5580000" cy="2628000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084168" y="2092378"/>
            <a:ext cx="1008000" cy="90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27664" y="4869160"/>
            <a:ext cx="3600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</a:t>
            </a:r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Bucuresti</a:t>
            </a:r>
          </a:p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A6aBucLug – Panel 26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660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964490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75856" y="1052736"/>
            <a:ext cx="3600000" cy="468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Flèche vers le haut 14"/>
          <p:cNvSpPr/>
          <p:nvPr/>
        </p:nvSpPr>
        <p:spPr>
          <a:xfrm>
            <a:off x="6228184" y="1988840"/>
            <a:ext cx="360000" cy="3563912"/>
          </a:xfrm>
          <a:prstGeom prst="up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Flèche droite 15"/>
          <p:cNvSpPr/>
          <p:nvPr/>
        </p:nvSpPr>
        <p:spPr>
          <a:xfrm rot="-10800000">
            <a:off x="4139952" y="3284704"/>
            <a:ext cx="2258396" cy="3600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4330847" y="3770796"/>
            <a:ext cx="1872000" cy="72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324000" rtlCol="0" anchor="ctr"/>
          <a:lstStyle/>
          <a:p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419872" y="3307523"/>
            <a:ext cx="576000" cy="36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A61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580868" y="1171965"/>
            <a:ext cx="1260000" cy="71919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252000" rtlCol="0" anchor="ctr"/>
          <a:lstStyle/>
          <a:p>
            <a:pPr algn="ctr"/>
            <a:r>
              <a:rPr lang="fr-CH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fr-CH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inacu</a:t>
            </a: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Gostinu</a:t>
            </a:r>
            <a:endParaRPr lang="fr-CH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29" name="Hexagone 28"/>
          <p:cNvSpPr/>
          <p:nvPr/>
        </p:nvSpPr>
        <p:spPr>
          <a:xfrm>
            <a:off x="6102184" y="2535060"/>
            <a:ext cx="612000" cy="252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507</a:t>
            </a:r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3347864" y="1124744"/>
            <a:ext cx="3493004" cy="4536504"/>
          </a:xfrm>
          <a:prstGeom prst="roundRect">
            <a:avLst>
              <a:gd name="adj" fmla="val 311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581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88340" y="2083713"/>
            <a:ext cx="5760000" cy="18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692000" tIns="468000" bIns="216000">
            <a:noAutofit/>
          </a:bodyPr>
          <a:lstStyle/>
          <a:p>
            <a:pPr algn="l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Giurgiu</a:t>
            </a:r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323528" y="188640"/>
            <a:ext cx="360040" cy="306000"/>
          </a:xfrm>
          <a:prstGeom prst="rect">
            <a:avLst/>
          </a:prstGeom>
          <a:solidFill>
            <a:schemeClr val="bg1"/>
          </a:solidFill>
        </p:spPr>
        <p:txBody>
          <a:bodyPr vert="horz" lIns="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492341" y="2132856"/>
            <a:ext cx="5527931" cy="1692000"/>
          </a:xfrm>
          <a:prstGeom prst="roundRect">
            <a:avLst>
              <a:gd name="adj" fmla="val 37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4365525" y="1148320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01437" y="1299469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Virage 19"/>
          <p:cNvSpPr/>
          <p:nvPr/>
        </p:nvSpPr>
        <p:spPr>
          <a:xfrm>
            <a:off x="5292080" y="1292156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393996" y="1195761"/>
            <a:ext cx="2682248" cy="81941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1402340" y="1129205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1492340" y="1195760"/>
            <a:ext cx="2700000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619672" y="2710693"/>
            <a:ext cx="648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184080" y="2303064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79601" y="2978856"/>
            <a:ext cx="1728192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39752" y="2673136"/>
            <a:ext cx="720000" cy="432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E85</a:t>
            </a:r>
          </a:p>
        </p:txBody>
      </p:sp>
    </p:spTree>
    <p:extLst>
      <p:ext uri="{BB962C8B-B14F-4D97-AF65-F5344CB8AC3E}">
        <p14:creationId xmlns:p14="http://schemas.microsoft.com/office/powerpoint/2010/main" val="2076261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87624" y="260648"/>
            <a:ext cx="5940000" cy="2103573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0"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  </a:t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Radu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Vodâ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7624" y="2430045"/>
            <a:ext cx="5940000" cy="32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Oltenita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6200000">
            <a:off x="5836727" y="1141423"/>
            <a:ext cx="90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5212975" y="3230748"/>
            <a:ext cx="1728192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droite 9"/>
          <p:cNvSpPr/>
          <p:nvPr/>
        </p:nvSpPr>
        <p:spPr>
          <a:xfrm rot="16200000">
            <a:off x="1575334" y="1088720"/>
            <a:ext cx="90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droite 10"/>
          <p:cNvSpPr/>
          <p:nvPr/>
        </p:nvSpPr>
        <p:spPr>
          <a:xfrm rot="19500000">
            <a:off x="5491929" y="4646395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5213167" y="2630530"/>
            <a:ext cx="1728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Hexagone 13"/>
          <p:cNvSpPr/>
          <p:nvPr/>
        </p:nvSpPr>
        <p:spPr>
          <a:xfrm>
            <a:off x="1305334" y="3003223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5" name="Hexagone 14"/>
          <p:cNvSpPr/>
          <p:nvPr/>
        </p:nvSpPr>
        <p:spPr>
          <a:xfrm>
            <a:off x="1665334" y="3923063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01463" y="2967223"/>
            <a:ext cx="720000" cy="432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E85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305334" y="332656"/>
            <a:ext cx="5714938" cy="1944216"/>
          </a:xfrm>
          <a:prstGeom prst="roundRect">
            <a:avLst>
              <a:gd name="adj" fmla="val 882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259632" y="2492896"/>
            <a:ext cx="5832648" cy="3096344"/>
          </a:xfrm>
          <a:prstGeom prst="roundRect">
            <a:avLst>
              <a:gd name="adj" fmla="val 449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52646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7624" y="2430045"/>
            <a:ext cx="5940000" cy="306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0" tIns="432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Oltenita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80566" y="3378508"/>
            <a:ext cx="1728192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lèche droite 10"/>
          <p:cNvSpPr/>
          <p:nvPr/>
        </p:nvSpPr>
        <p:spPr>
          <a:xfrm rot="19500000">
            <a:off x="5231987" y="4474418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5180758" y="2733223"/>
            <a:ext cx="1728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Hexagone 13"/>
          <p:cNvSpPr/>
          <p:nvPr/>
        </p:nvSpPr>
        <p:spPr>
          <a:xfrm>
            <a:off x="1403648" y="3021223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5" name="Hexagone 14"/>
          <p:cNvSpPr/>
          <p:nvPr/>
        </p:nvSpPr>
        <p:spPr>
          <a:xfrm>
            <a:off x="1665334" y="3923063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95736" y="3003223"/>
            <a:ext cx="720000" cy="432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E85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305334" y="332656"/>
            <a:ext cx="5714938" cy="1944216"/>
          </a:xfrm>
          <a:prstGeom prst="roundRect">
            <a:avLst>
              <a:gd name="adj" fmla="val 882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259632" y="2492896"/>
            <a:ext cx="5832648" cy="2916000"/>
          </a:xfrm>
          <a:prstGeom prst="roundRect">
            <a:avLst>
              <a:gd name="adj" fmla="val 449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4333078" y="1484784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893425" y="1605469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Virage 18"/>
          <p:cNvSpPr/>
          <p:nvPr/>
        </p:nvSpPr>
        <p:spPr>
          <a:xfrm>
            <a:off x="5220962" y="1590685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369933" y="1525076"/>
            <a:ext cx="2682248" cy="81941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14282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8805027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67644" y="1214724"/>
            <a:ext cx="5940000" cy="4140000"/>
          </a:xfrm>
          <a:solidFill>
            <a:srgbClr val="00B050"/>
          </a:solidFill>
        </p:spPr>
        <p:txBody>
          <a:bodyPr lIns="252000" tIns="540000" rIns="72000">
            <a:normAutofit fontScale="32500" lnSpcReduction="20000"/>
          </a:bodyPr>
          <a:lstStyle/>
          <a:p>
            <a:pPr marL="0" indent="0">
              <a:buNone/>
            </a:pPr>
            <a:endParaRPr lang="fr-CH" sz="7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		 </a:t>
            </a:r>
            <a:r>
              <a:rPr lang="fr-CH" sz="1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92 km</a:t>
            </a:r>
          </a:p>
          <a:p>
            <a:pPr marL="0" indent="0">
              <a:buNone/>
            </a:pPr>
            <a:r>
              <a:rPr lang="fr-CH" sz="12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Alexandia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</a:t>
            </a:r>
            <a:r>
              <a:rPr lang="fr-CH" sz="1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58 km</a:t>
            </a:r>
            <a:endParaRPr lang="fr-CH" sz="12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Caracal			 145 km</a:t>
            </a: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			 200 km</a:t>
            </a: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A61 x E70		   30 km</a:t>
            </a:r>
            <a:r>
              <a:rPr lang="fr-CH" dirty="0" smtClean="0"/>
              <a:t>	</a:t>
            </a:r>
          </a:p>
          <a:p>
            <a:pPr marL="400050" lvl="1" indent="0"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3882977" y="1381400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475656" y="1268760"/>
            <a:ext cx="5760640" cy="3960000"/>
          </a:xfrm>
          <a:prstGeom prst="roundRect">
            <a:avLst>
              <a:gd name="adj" fmla="val 334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1977" y="4509120"/>
            <a:ext cx="702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282472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88340" y="2083713"/>
            <a:ext cx="5760000" cy="14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0800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Radu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Vodâ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323528" y="188640"/>
            <a:ext cx="360040" cy="306000"/>
          </a:xfrm>
          <a:prstGeom prst="rect">
            <a:avLst/>
          </a:prstGeom>
          <a:solidFill>
            <a:schemeClr val="bg1"/>
          </a:solidFill>
        </p:spPr>
        <p:txBody>
          <a:bodyPr vert="horz" lIns="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492341" y="2132856"/>
            <a:ext cx="5527931" cy="1296144"/>
          </a:xfrm>
          <a:prstGeom prst="roundRect">
            <a:avLst>
              <a:gd name="adj" fmla="val 37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4383108" y="1087760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797153" y="1257160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Virage 19"/>
          <p:cNvSpPr/>
          <p:nvPr/>
        </p:nvSpPr>
        <p:spPr>
          <a:xfrm>
            <a:off x="5098749" y="1257160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427984" y="1196752"/>
            <a:ext cx="2682248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1387486" y="1123431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1492340" y="1195760"/>
            <a:ext cx="2700000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696960" y="2573064"/>
            <a:ext cx="972000" cy="468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506A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82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5422" y="1556792"/>
            <a:ext cx="5760000" cy="342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0" tIns="288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Radu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Vodâ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Dimitrie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Cantemir</a:t>
            </a: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188914" y="3957548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Flèche vers le haut 5"/>
          <p:cNvSpPr/>
          <p:nvPr/>
        </p:nvSpPr>
        <p:spPr>
          <a:xfrm>
            <a:off x="2088379" y="451095"/>
            <a:ext cx="450000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1025616" y="361095"/>
            <a:ext cx="5760000" cy="1080000"/>
          </a:xfrm>
          <a:prstGeom prst="rect">
            <a:avLst/>
          </a:prstGeom>
          <a:solidFill>
            <a:srgbClr val="00B050"/>
          </a:solidFill>
        </p:spPr>
        <p:txBody>
          <a:bodyPr vert="horz" lIns="79200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A61 x E70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vers le haut 13"/>
          <p:cNvSpPr/>
          <p:nvPr/>
        </p:nvSpPr>
        <p:spPr>
          <a:xfrm>
            <a:off x="1341379" y="541095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vers le haut 12"/>
          <p:cNvSpPr/>
          <p:nvPr/>
        </p:nvSpPr>
        <p:spPr>
          <a:xfrm>
            <a:off x="5940152" y="541095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084338" y="451093"/>
            <a:ext cx="5647902" cy="93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1628800"/>
            <a:ext cx="5580000" cy="3276000"/>
          </a:xfrm>
          <a:prstGeom prst="roundRect">
            <a:avLst>
              <a:gd name="adj" fmla="val 549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566379" y="3756076"/>
            <a:ext cx="97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503A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196" y="640161"/>
            <a:ext cx="702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45815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5422" y="1556792"/>
            <a:ext cx="5760000" cy="2988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4400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Radu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Vodâ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Dimitrie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Antemir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188912" y="3598773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105496" y="548680"/>
            <a:ext cx="5580000" cy="90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1628800"/>
            <a:ext cx="5580000" cy="2844000"/>
          </a:xfrm>
          <a:prstGeom prst="roundRect">
            <a:avLst>
              <a:gd name="adj" fmla="val 549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259632" y="2029804"/>
            <a:ext cx="97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03A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995936" y="59189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541761" y="73589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Virage 20"/>
          <p:cNvSpPr/>
          <p:nvPr/>
        </p:nvSpPr>
        <p:spPr>
          <a:xfrm>
            <a:off x="4841982" y="72425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4040812" y="671026"/>
            <a:ext cx="2682248" cy="77765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66703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778098"/>
          </a:xfrm>
          <a:noFill/>
        </p:spPr>
        <p:txBody>
          <a:bodyPr>
            <a:normAutofit/>
          </a:bodyPr>
          <a:lstStyle/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x A61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  A6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6"/>
            <a:ext cx="4392488" cy="2340000"/>
          </a:xfrm>
          <a:solidFill>
            <a:srgbClr val="00B050"/>
          </a:solidFill>
        </p:spPr>
        <p:txBody>
          <a:bodyPr tIns="108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Alexandria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Drâgânesti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A61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0706"/>
            <a:ext cx="4464495" cy="2880000"/>
          </a:xfrm>
          <a:solidFill>
            <a:srgbClr val="00B050"/>
          </a:solidFill>
        </p:spPr>
        <p:txBody>
          <a:bodyPr lIns="0" tIns="108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Ruse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Pyce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Radu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Vodâ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>
            <a:off x="287504" y="2490213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Flèche vers le haut 11"/>
          <p:cNvSpPr/>
          <p:nvPr/>
        </p:nvSpPr>
        <p:spPr>
          <a:xfrm>
            <a:off x="3779912" y="2520150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400000">
            <a:off x="7905727" y="3883072"/>
            <a:ext cx="1080000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162397" y="4166411"/>
            <a:ext cx="360000" cy="234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4644008" y="4706411"/>
            <a:ext cx="360000" cy="18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Ellipse 17"/>
          <p:cNvSpPr/>
          <p:nvPr/>
        </p:nvSpPr>
        <p:spPr>
          <a:xfrm>
            <a:off x="8121727" y="2055306"/>
            <a:ext cx="648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084544" y="4169670"/>
            <a:ext cx="360000" cy="234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8630664" y="4696834"/>
            <a:ext cx="360000" cy="18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62397" y="1196752"/>
            <a:ext cx="4282147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644008" y="1196752"/>
            <a:ext cx="4346656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62397" y="1916832"/>
            <a:ext cx="4282147" cy="2160240"/>
          </a:xfrm>
          <a:prstGeom prst="roundRect">
            <a:avLst>
              <a:gd name="adj" fmla="val 738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4644008" y="1916832"/>
            <a:ext cx="4346656" cy="2736304"/>
          </a:xfrm>
          <a:prstGeom prst="roundRect">
            <a:avLst>
              <a:gd name="adj" fmla="val 464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778213"/>
            <a:ext cx="604762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2627664" y="5481160"/>
            <a:ext cx="3600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</a:t>
            </a:r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Bucuresti</a:t>
            </a:r>
          </a:p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A6aBucLug – Panel 27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39772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3671994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67644" y="1214724"/>
            <a:ext cx="5940000" cy="4140000"/>
          </a:xfrm>
          <a:solidFill>
            <a:srgbClr val="00B050"/>
          </a:solidFill>
        </p:spPr>
        <p:txBody>
          <a:bodyPr lIns="252000" tIns="540000" rIns="72000">
            <a:normAutofit fontScale="32500" lnSpcReduction="20000"/>
          </a:bodyPr>
          <a:lstStyle/>
          <a:p>
            <a:pPr marL="0" indent="0">
              <a:buNone/>
            </a:pPr>
            <a:endParaRPr lang="fr-CH" sz="7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		 </a:t>
            </a:r>
            <a:r>
              <a:rPr lang="fr-CH" sz="1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78 km</a:t>
            </a:r>
          </a:p>
          <a:p>
            <a:pPr marL="0" indent="0">
              <a:buNone/>
            </a:pPr>
            <a:r>
              <a:rPr lang="fr-CH" sz="12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Alexandia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</a:t>
            </a:r>
            <a:r>
              <a:rPr lang="fr-CH" sz="1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42 km</a:t>
            </a:r>
            <a:endParaRPr lang="fr-CH" sz="12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Caracal			 129 km</a:t>
            </a: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			 184 km</a:t>
            </a: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A61 x E70		   14 km</a:t>
            </a:r>
            <a:r>
              <a:rPr lang="fr-CH" dirty="0" smtClean="0"/>
              <a:t>	</a:t>
            </a:r>
          </a:p>
          <a:p>
            <a:pPr marL="400050" lvl="1" indent="0"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3882977" y="1381400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475656" y="1268760"/>
            <a:ext cx="5760640" cy="3960000"/>
          </a:xfrm>
          <a:prstGeom prst="roundRect">
            <a:avLst>
              <a:gd name="adj" fmla="val 334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1977" y="4509120"/>
            <a:ext cx="702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96961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1400403"/>
            <a:ext cx="5760000" cy="36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x </a:t>
            </a: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61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 x A61</a:t>
            </a:r>
          </a:p>
          <a:p>
            <a:pPr lvl="1" algn="ctr"/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Drâgânesti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3000 m</a:t>
            </a: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00133"/>
            <a:ext cx="127650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619312" y="1484784"/>
            <a:ext cx="5580000" cy="3456384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084168" y="2092378"/>
            <a:ext cx="1008000" cy="90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120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tIns="108000" bIns="144000" anchor="ctr">
            <a:normAutofit lnSpcReduction="10000"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  A6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6"/>
            <a:ext cx="4392488" cy="3060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Alexandria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Drâgânesti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tIns="108000" bIns="144000" anchor="ctr">
            <a:normAutofit lnSpcReduction="10000"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  A6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0706"/>
            <a:ext cx="4464495" cy="2520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Ghimpati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>
            <a:off x="318334" y="3645024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783831" y="3407000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138334" y="4869160"/>
            <a:ext cx="360000" cy="16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8685691" y="4364261"/>
            <a:ext cx="360000" cy="21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8334" y="1916832"/>
            <a:ext cx="4289650" cy="2880320"/>
          </a:xfrm>
          <a:prstGeom prst="roundRect">
            <a:avLst>
              <a:gd name="adj" fmla="val 664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4644008" y="1916832"/>
            <a:ext cx="4320480" cy="2376264"/>
          </a:xfrm>
          <a:prstGeom prst="roundRect">
            <a:avLst>
              <a:gd name="adj" fmla="val 586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138334" y="1196752"/>
            <a:ext cx="428965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4644008" y="1196752"/>
            <a:ext cx="432048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14677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tIns="108000" bIns="144000" anchor="ctr">
            <a:normAutofit lnSpcReduction="10000"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  A6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6"/>
            <a:ext cx="4392488" cy="3060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Alexandria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Drâgânesti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tIns="108000" bIns="144000" anchor="ctr">
            <a:normAutofit lnSpcReduction="10000"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  A6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0706"/>
            <a:ext cx="4464495" cy="2520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Ghimpati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>
            <a:off x="318334" y="3645024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783831" y="3407000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138334" y="4869160"/>
            <a:ext cx="360000" cy="16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8685691" y="4364261"/>
            <a:ext cx="360000" cy="21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8334" y="1916832"/>
            <a:ext cx="4289650" cy="2880320"/>
          </a:xfrm>
          <a:prstGeom prst="roundRect">
            <a:avLst>
              <a:gd name="adj" fmla="val 664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4644008" y="1916832"/>
            <a:ext cx="4320480" cy="2376264"/>
          </a:xfrm>
          <a:prstGeom prst="roundRect">
            <a:avLst>
              <a:gd name="adj" fmla="val 586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138334" y="1196752"/>
            <a:ext cx="428965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4644008" y="1196752"/>
            <a:ext cx="432048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021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1400403"/>
            <a:ext cx="5760000" cy="27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x </a:t>
            </a: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61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 x A61</a:t>
            </a:r>
          </a:p>
          <a:p>
            <a:pPr lvl="1" algn="ctr"/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Drâgânesti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00133"/>
            <a:ext cx="127650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619312" y="1484784"/>
            <a:ext cx="5580000" cy="2556000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084168" y="2092378"/>
            <a:ext cx="1008000" cy="90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38804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778098"/>
          </a:xfrm>
          <a:noFill/>
        </p:spPr>
        <p:txBody>
          <a:bodyPr>
            <a:normAutofit/>
          </a:bodyPr>
          <a:lstStyle/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x A61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  A6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6"/>
            <a:ext cx="4392488" cy="2340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Alexandria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Drâgânesti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268760"/>
            <a:ext cx="4464496" cy="64807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  A6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2007192"/>
            <a:ext cx="4464495" cy="2160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Ghimpati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>
            <a:off x="343426" y="2348880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400000">
            <a:off x="7850959" y="3321622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647484" y="4167192"/>
            <a:ext cx="360000" cy="16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11"/>
          <p:cNvSpPr/>
          <p:nvPr/>
        </p:nvSpPr>
        <p:spPr>
          <a:xfrm>
            <a:off x="3635896" y="4167192"/>
            <a:ext cx="360000" cy="16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7978038" y="4163382"/>
            <a:ext cx="360000" cy="16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5148064" y="4163382"/>
            <a:ext cx="360000" cy="16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79512" y="1196752"/>
            <a:ext cx="4248472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644008" y="1340768"/>
            <a:ext cx="432048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79512" y="1860069"/>
            <a:ext cx="4248472" cy="2257708"/>
          </a:xfrm>
          <a:prstGeom prst="roundRect">
            <a:avLst>
              <a:gd name="adj" fmla="val 35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4644008" y="2060848"/>
            <a:ext cx="4320480" cy="2056929"/>
          </a:xfrm>
          <a:prstGeom prst="roundRect">
            <a:avLst>
              <a:gd name="adj" fmla="val 613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36794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712968" cy="6408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t" anchorCtr="0"/>
          <a:lstStyle/>
          <a:p>
            <a:r>
              <a:rPr lang="fr-CH" sz="1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Errata</a:t>
            </a:r>
            <a:endParaRPr lang="fr-CH" sz="14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16606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1400403"/>
            <a:ext cx="5760000" cy="27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x </a:t>
            </a: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61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 x A61</a:t>
            </a:r>
          </a:p>
          <a:p>
            <a:pPr lvl="1" algn="ctr"/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Drâgânesti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00133"/>
            <a:ext cx="127650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619312" y="1484784"/>
            <a:ext cx="5580000" cy="2556000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084168" y="2092378"/>
            <a:ext cx="1008000" cy="90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27664" y="4869160"/>
            <a:ext cx="3600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</a:t>
            </a:r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Craiova</a:t>
            </a:r>
          </a:p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A6bLugBuc – Panel 157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17021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  A6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6"/>
            <a:ext cx="4392488" cy="1980000"/>
          </a:xfrm>
          <a:solidFill>
            <a:srgbClr val="00B050"/>
          </a:solidFill>
        </p:spPr>
        <p:txBody>
          <a:bodyPr tIns="180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Ghimpati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A61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0706"/>
            <a:ext cx="4464495" cy="2880000"/>
          </a:xfrm>
          <a:solidFill>
            <a:srgbClr val="00B050"/>
          </a:solidFill>
        </p:spPr>
        <p:txBody>
          <a:bodyPr lIns="0" tIns="216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Ruse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Pyce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CH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Radu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Vodâ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>
            <a:off x="356587" y="2146585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Flèche vers le haut 11"/>
          <p:cNvSpPr/>
          <p:nvPr/>
        </p:nvSpPr>
        <p:spPr>
          <a:xfrm>
            <a:off x="3788272" y="2168920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8002793" y="3850429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176587" y="3828177"/>
            <a:ext cx="360000" cy="25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8604448" y="4710392"/>
            <a:ext cx="360000" cy="16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5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684" y="2913945"/>
            <a:ext cx="691156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4012536" y="3813546"/>
            <a:ext cx="360000" cy="25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Rectangle 18"/>
          <p:cNvSpPr/>
          <p:nvPr/>
        </p:nvSpPr>
        <p:spPr>
          <a:xfrm>
            <a:off x="4716016" y="4713546"/>
            <a:ext cx="360000" cy="16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76587" y="1196752"/>
            <a:ext cx="4251397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4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716016" y="1196752"/>
            <a:ext cx="4248432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4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76587" y="1916832"/>
            <a:ext cx="4251397" cy="1800200"/>
          </a:xfrm>
          <a:prstGeom prst="roundRect">
            <a:avLst>
              <a:gd name="adj" fmla="val 8201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4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4644008" y="1916832"/>
            <a:ext cx="4320440" cy="2736304"/>
          </a:xfrm>
          <a:prstGeom prst="roundRect">
            <a:avLst>
              <a:gd name="adj" fmla="val 376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4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7807997" y="2168920"/>
            <a:ext cx="684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627664" y="5301208"/>
            <a:ext cx="3600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</a:t>
            </a:r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Craiova</a:t>
            </a:r>
          </a:p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A6bLugBuc – Panel 158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99095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67644" y="1214724"/>
            <a:ext cx="5940000" cy="4140000"/>
          </a:xfrm>
          <a:solidFill>
            <a:srgbClr val="00B050"/>
          </a:solidFill>
        </p:spPr>
        <p:txBody>
          <a:bodyPr lIns="1116000" tIns="540000" rIns="72000">
            <a:normAutofit fontScale="32500" lnSpcReduction="20000"/>
          </a:bodyPr>
          <a:lstStyle/>
          <a:p>
            <a:pPr marL="0" indent="0">
              <a:buNone/>
            </a:pPr>
            <a:endParaRPr lang="fr-CH" sz="7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Sofia		354 km</a:t>
            </a: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Varna		235 km</a:t>
            </a:r>
            <a:endParaRPr lang="fr-CH" sz="12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Pleven		194 km</a:t>
            </a: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Ruse </a:t>
            </a:r>
            <a:r>
              <a:rPr lang="fr-CH" sz="12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Pyce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1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45 km</a:t>
            </a:r>
          </a:p>
          <a:p>
            <a:pPr marL="0" indent="0">
              <a:buNone/>
            </a:pP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		</a:t>
            </a:r>
            <a:r>
              <a:rPr lang="fr-CH" sz="1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31 km</a:t>
            </a:r>
            <a:r>
              <a:rPr lang="fr-CH" dirty="0" smtClean="0"/>
              <a:t>	</a:t>
            </a:r>
          </a:p>
          <a:p>
            <a:pPr marL="400050" lvl="1" indent="0"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3882977" y="1381400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475656" y="1268760"/>
            <a:ext cx="5760640" cy="3960000"/>
          </a:xfrm>
          <a:prstGeom prst="roundRect">
            <a:avLst>
              <a:gd name="adj" fmla="val 334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902" y="4581128"/>
            <a:ext cx="604762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Ellipse 16"/>
          <p:cNvSpPr/>
          <p:nvPr/>
        </p:nvSpPr>
        <p:spPr>
          <a:xfrm>
            <a:off x="1547664" y="2060848"/>
            <a:ext cx="756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83041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88340" y="2083713"/>
            <a:ext cx="5760000" cy="14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0800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Radu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Vodâ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323528" y="188640"/>
            <a:ext cx="360040" cy="306000"/>
          </a:xfrm>
          <a:prstGeom prst="rect">
            <a:avLst/>
          </a:prstGeom>
          <a:solidFill>
            <a:schemeClr val="bg1"/>
          </a:solidFill>
        </p:spPr>
        <p:txBody>
          <a:bodyPr vert="horz" lIns="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492341" y="2132856"/>
            <a:ext cx="5527931" cy="1296144"/>
          </a:xfrm>
          <a:prstGeom prst="roundRect">
            <a:avLst>
              <a:gd name="adj" fmla="val 37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4383108" y="1087760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797153" y="1257160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Virage 19"/>
          <p:cNvSpPr/>
          <p:nvPr/>
        </p:nvSpPr>
        <p:spPr>
          <a:xfrm>
            <a:off x="5098749" y="1257160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427984" y="1196752"/>
            <a:ext cx="2682248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1387486" y="1123431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1492340" y="1195760"/>
            <a:ext cx="2700000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696960" y="2573064"/>
            <a:ext cx="972000" cy="468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506A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1492340" y="4293096"/>
            <a:ext cx="5527932" cy="720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TOATE </a:t>
            </a:r>
            <a:r>
              <a:rPr lang="fr-CH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panourile</a:t>
            </a:r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fr-CH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CH" sz="16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verificat</a:t>
            </a:r>
            <a:r>
              <a:rPr lang="fr-CH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fr-CH" sz="16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corectat</a:t>
            </a:r>
            <a:r>
              <a:rPr lang="fr-CH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Connecteur en angle 14"/>
          <p:cNvCxnSpPr/>
          <p:nvPr/>
        </p:nvCxnSpPr>
        <p:spPr>
          <a:xfrm rot="16200000" flipH="1">
            <a:off x="1737438" y="3352449"/>
            <a:ext cx="1296170" cy="585125"/>
          </a:xfrm>
          <a:prstGeom prst="bentConnector3">
            <a:avLst>
              <a:gd name="adj1" fmla="val 50000"/>
            </a:avLst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211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5422" y="1556792"/>
            <a:ext cx="5760000" cy="342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0" tIns="288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Radu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Vodâ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Dimitrie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Cantemir</a:t>
            </a: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188914" y="3957548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Flèche vers le haut 5"/>
          <p:cNvSpPr/>
          <p:nvPr/>
        </p:nvSpPr>
        <p:spPr>
          <a:xfrm>
            <a:off x="2088379" y="451095"/>
            <a:ext cx="450000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1025422" y="437114"/>
            <a:ext cx="5760000" cy="1080000"/>
          </a:xfrm>
          <a:prstGeom prst="rect">
            <a:avLst/>
          </a:prstGeom>
          <a:solidFill>
            <a:srgbClr val="00B050"/>
          </a:solidFill>
        </p:spPr>
        <p:txBody>
          <a:bodyPr vert="horz" lIns="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 Nord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vers le haut 13"/>
          <p:cNvSpPr/>
          <p:nvPr/>
        </p:nvSpPr>
        <p:spPr>
          <a:xfrm>
            <a:off x="1548379" y="631095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vers le haut 12"/>
          <p:cNvSpPr/>
          <p:nvPr/>
        </p:nvSpPr>
        <p:spPr>
          <a:xfrm>
            <a:off x="5940152" y="638680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105496" y="548680"/>
            <a:ext cx="5580000" cy="90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1628800"/>
            <a:ext cx="5580000" cy="3276000"/>
          </a:xfrm>
          <a:prstGeom prst="roundRect">
            <a:avLst>
              <a:gd name="adj" fmla="val 549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4211960" y="729301"/>
            <a:ext cx="1440000" cy="5387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Hexagone 16"/>
          <p:cNvSpPr/>
          <p:nvPr/>
        </p:nvSpPr>
        <p:spPr>
          <a:xfrm>
            <a:off x="1566379" y="3756076"/>
            <a:ext cx="97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503A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43726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5422" y="1556792"/>
            <a:ext cx="5760000" cy="2988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4400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Radu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Vodâ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Dimitrie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ntemir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188912" y="3598773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105496" y="548680"/>
            <a:ext cx="5580000" cy="90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1628800"/>
            <a:ext cx="5580000" cy="2844000"/>
          </a:xfrm>
          <a:prstGeom prst="roundRect">
            <a:avLst>
              <a:gd name="adj" fmla="val 549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259632" y="2029804"/>
            <a:ext cx="97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03A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995936" y="59189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541761" y="73589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Virage 20"/>
          <p:cNvSpPr/>
          <p:nvPr/>
        </p:nvSpPr>
        <p:spPr>
          <a:xfrm>
            <a:off x="4841982" y="72425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4040812" y="671026"/>
            <a:ext cx="2682248" cy="77765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42472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</a:spPr>
      <a:bodyPr rtlCol="0" anchor="ctr"/>
      <a:lstStyle>
        <a:defPPr algn="ctr">
          <a:defRPr sz="1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4133</TotalTime>
  <Words>326</Words>
  <Application>Microsoft Office PowerPoint</Application>
  <PresentationFormat>Affichage à l'écran (4:3)</PresentationFormat>
  <Paragraphs>262</Paragraphs>
  <Slides>37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37</vt:i4>
      </vt:variant>
    </vt:vector>
  </HeadingPairs>
  <TitlesOfParts>
    <vt:vector size="38" baseType="lpstr">
      <vt:lpstr>Thème Office</vt:lpstr>
      <vt:lpstr>Présentation PowerPoint</vt:lpstr>
      <vt:lpstr>Présentation PowerPoint</vt:lpstr>
      <vt:lpstr>E70 x A61</vt:lpstr>
      <vt:lpstr>Présentation PowerPoint</vt:lpstr>
      <vt:lpstr>Présentation PowerPoint</vt:lpstr>
      <vt:lpstr>Présentation PowerPoint</vt:lpstr>
      <vt:lpstr> </vt:lpstr>
      <vt:lpstr>Giurgiu Nord</vt:lpstr>
      <vt:lpstr>Présentation PowerPoint</vt:lpstr>
      <vt:lpstr>Présentation PowerPoint</vt:lpstr>
      <vt:lpstr>Présentation PowerPoint</vt:lpstr>
      <vt:lpstr> </vt:lpstr>
      <vt:lpstr>Giurgiu Est Ruse Pyce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</vt:lpstr>
      <vt:lpstr>Bucuresti    Craiova Radu Vodâ</vt:lpstr>
      <vt:lpstr>Présentation PowerPoint</vt:lpstr>
      <vt:lpstr>Présentation PowerPoint</vt:lpstr>
      <vt:lpstr>Présentation PowerPoint</vt:lpstr>
      <vt:lpstr> </vt:lpstr>
      <vt:lpstr>A61 x E70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E70 x A61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A1   E60</dc:title>
  <dc:creator>Sophie</dc:creator>
  <cp:lastModifiedBy>Sophie</cp:lastModifiedBy>
  <cp:revision>498</cp:revision>
  <dcterms:created xsi:type="dcterms:W3CDTF">2015-05-06T12:02:16Z</dcterms:created>
  <dcterms:modified xsi:type="dcterms:W3CDTF">2016-08-28T09:42:01Z</dcterms:modified>
</cp:coreProperties>
</file>