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558" r:id="rId2"/>
    <p:sldId id="655" r:id="rId3"/>
    <p:sldId id="746" r:id="rId4"/>
    <p:sldId id="747" r:id="rId5"/>
    <p:sldId id="748" r:id="rId6"/>
    <p:sldId id="749" r:id="rId7"/>
    <p:sldId id="750" r:id="rId8"/>
    <p:sldId id="751" r:id="rId9"/>
    <p:sldId id="752" r:id="rId10"/>
    <p:sldId id="753" r:id="rId11"/>
    <p:sldId id="754" r:id="rId12"/>
    <p:sldId id="755" r:id="rId13"/>
    <p:sldId id="756" r:id="rId14"/>
    <p:sldId id="667" r:id="rId15"/>
    <p:sldId id="757" r:id="rId16"/>
    <p:sldId id="758" r:id="rId17"/>
    <p:sldId id="759" r:id="rId18"/>
    <p:sldId id="770" r:id="rId19"/>
    <p:sldId id="760" r:id="rId20"/>
    <p:sldId id="672" r:id="rId21"/>
    <p:sldId id="761" r:id="rId22"/>
    <p:sldId id="762" r:id="rId23"/>
    <p:sldId id="604" r:id="rId24"/>
    <p:sldId id="605" r:id="rId25"/>
    <p:sldId id="763" r:id="rId26"/>
    <p:sldId id="764" r:id="rId27"/>
    <p:sldId id="611" r:id="rId28"/>
    <p:sldId id="766" r:id="rId29"/>
    <p:sldId id="676" r:id="rId30"/>
    <p:sldId id="767" r:id="rId31"/>
    <p:sldId id="768" r:id="rId32"/>
    <p:sldId id="769" r:id="rId33"/>
    <p:sldId id="771" r:id="rId34"/>
    <p:sldId id="772" r:id="rId35"/>
    <p:sldId id="773" r:id="rId36"/>
    <p:sldId id="774" r:id="rId37"/>
    <p:sldId id="775" r:id="rId38"/>
    <p:sldId id="776" r:id="rId39"/>
    <p:sldId id="686" r:id="rId40"/>
    <p:sldId id="777" r:id="rId41"/>
    <p:sldId id="778" r:id="rId42"/>
    <p:sldId id="779" r:id="rId43"/>
    <p:sldId id="780" r:id="rId44"/>
    <p:sldId id="781" r:id="rId45"/>
    <p:sldId id="782" r:id="rId46"/>
    <p:sldId id="783" r:id="rId47"/>
    <p:sldId id="784" r:id="rId48"/>
    <p:sldId id="785" r:id="rId49"/>
    <p:sldId id="786" r:id="rId50"/>
    <p:sldId id="787" r:id="rId51"/>
    <p:sldId id="788" r:id="rId52"/>
    <p:sldId id="789" r:id="rId53"/>
    <p:sldId id="795" r:id="rId54"/>
    <p:sldId id="790" r:id="rId55"/>
    <p:sldId id="791" r:id="rId56"/>
    <p:sldId id="792" r:id="rId57"/>
    <p:sldId id="793" r:id="rId58"/>
    <p:sldId id="794" r:id="rId59"/>
    <p:sldId id="796" r:id="rId60"/>
    <p:sldId id="706" r:id="rId61"/>
    <p:sldId id="797" r:id="rId62"/>
    <p:sldId id="798" r:id="rId63"/>
    <p:sldId id="799" r:id="rId64"/>
    <p:sldId id="800" r:id="rId65"/>
    <p:sldId id="801" r:id="rId66"/>
    <p:sldId id="802" r:id="rId67"/>
    <p:sldId id="803" r:id="rId68"/>
    <p:sldId id="805" r:id="rId69"/>
    <p:sldId id="806" r:id="rId70"/>
    <p:sldId id="716" r:id="rId71"/>
    <p:sldId id="807" r:id="rId72"/>
    <p:sldId id="808" r:id="rId73"/>
    <p:sldId id="809" r:id="rId74"/>
    <p:sldId id="810" r:id="rId75"/>
    <p:sldId id="720" r:id="rId76"/>
    <p:sldId id="721" r:id="rId77"/>
    <p:sldId id="811" r:id="rId78"/>
    <p:sldId id="812" r:id="rId79"/>
    <p:sldId id="723" r:id="rId80"/>
    <p:sldId id="724" r:id="rId81"/>
    <p:sldId id="813" r:id="rId82"/>
    <p:sldId id="814" r:id="rId83"/>
    <p:sldId id="815" r:id="rId84"/>
    <p:sldId id="816" r:id="rId85"/>
    <p:sldId id="817" r:id="rId86"/>
    <p:sldId id="818" r:id="rId87"/>
    <p:sldId id="819" r:id="rId88"/>
    <p:sldId id="820" r:id="rId89"/>
    <p:sldId id="821" r:id="rId90"/>
    <p:sldId id="822" r:id="rId91"/>
    <p:sldId id="823" r:id="rId92"/>
    <p:sldId id="824" r:id="rId93"/>
    <p:sldId id="737" r:id="rId94"/>
    <p:sldId id="825" r:id="rId95"/>
    <p:sldId id="826" r:id="rId96"/>
    <p:sldId id="827" r:id="rId97"/>
    <p:sldId id="828" r:id="rId98"/>
    <p:sldId id="741" r:id="rId99"/>
    <p:sldId id="829" r:id="rId100"/>
    <p:sldId id="830" r:id="rId101"/>
    <p:sldId id="743" r:id="rId102"/>
    <p:sldId id="654" r:id="rId103"/>
    <p:sldId id="831" r:id="rId104"/>
    <p:sldId id="832" r:id="rId10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47E7E03-0703-4FC6-9C55-433361D71ABE}">
          <p14:sldIdLst>
            <p14:sldId id="558"/>
            <p14:sldId id="655"/>
            <p14:sldId id="746"/>
            <p14:sldId id="747"/>
            <p14:sldId id="748"/>
            <p14:sldId id="749"/>
            <p14:sldId id="750"/>
            <p14:sldId id="751"/>
            <p14:sldId id="752"/>
            <p14:sldId id="753"/>
            <p14:sldId id="754"/>
            <p14:sldId id="755"/>
            <p14:sldId id="756"/>
            <p14:sldId id="667"/>
            <p14:sldId id="757"/>
            <p14:sldId id="758"/>
            <p14:sldId id="759"/>
            <p14:sldId id="770"/>
            <p14:sldId id="760"/>
            <p14:sldId id="672"/>
            <p14:sldId id="761"/>
            <p14:sldId id="762"/>
            <p14:sldId id="604"/>
            <p14:sldId id="605"/>
            <p14:sldId id="763"/>
            <p14:sldId id="764"/>
            <p14:sldId id="611"/>
            <p14:sldId id="766"/>
            <p14:sldId id="676"/>
            <p14:sldId id="767"/>
            <p14:sldId id="768"/>
            <p14:sldId id="769"/>
            <p14:sldId id="771"/>
            <p14:sldId id="772"/>
            <p14:sldId id="773"/>
            <p14:sldId id="774"/>
            <p14:sldId id="775"/>
            <p14:sldId id="776"/>
            <p14:sldId id="686"/>
            <p14:sldId id="777"/>
            <p14:sldId id="778"/>
            <p14:sldId id="779"/>
            <p14:sldId id="780"/>
            <p14:sldId id="781"/>
            <p14:sldId id="782"/>
            <p14:sldId id="783"/>
            <p14:sldId id="784"/>
            <p14:sldId id="785"/>
            <p14:sldId id="786"/>
            <p14:sldId id="787"/>
            <p14:sldId id="788"/>
            <p14:sldId id="789"/>
            <p14:sldId id="795"/>
            <p14:sldId id="790"/>
            <p14:sldId id="791"/>
            <p14:sldId id="792"/>
            <p14:sldId id="793"/>
            <p14:sldId id="794"/>
            <p14:sldId id="796"/>
            <p14:sldId id="706"/>
            <p14:sldId id="797"/>
            <p14:sldId id="798"/>
            <p14:sldId id="799"/>
            <p14:sldId id="800"/>
            <p14:sldId id="801"/>
            <p14:sldId id="802"/>
            <p14:sldId id="803"/>
            <p14:sldId id="805"/>
            <p14:sldId id="806"/>
            <p14:sldId id="716"/>
            <p14:sldId id="807"/>
            <p14:sldId id="808"/>
            <p14:sldId id="809"/>
            <p14:sldId id="810"/>
            <p14:sldId id="720"/>
            <p14:sldId id="721"/>
            <p14:sldId id="811"/>
            <p14:sldId id="812"/>
            <p14:sldId id="723"/>
            <p14:sldId id="724"/>
            <p14:sldId id="813"/>
            <p14:sldId id="814"/>
            <p14:sldId id="815"/>
            <p14:sldId id="816"/>
            <p14:sldId id="817"/>
            <p14:sldId id="818"/>
            <p14:sldId id="819"/>
            <p14:sldId id="820"/>
            <p14:sldId id="821"/>
            <p14:sldId id="822"/>
            <p14:sldId id="823"/>
            <p14:sldId id="824"/>
            <p14:sldId id="737"/>
            <p14:sldId id="825"/>
            <p14:sldId id="826"/>
            <p14:sldId id="827"/>
            <p14:sldId id="828"/>
            <p14:sldId id="741"/>
            <p14:sldId id="829"/>
            <p14:sldId id="830"/>
            <p14:sldId id="743"/>
            <p14:sldId id="654"/>
            <p14:sldId id="831"/>
            <p14:sldId id="83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1" autoAdjust="0"/>
  </p:normalViewPr>
  <p:slideViewPr>
    <p:cSldViewPr>
      <p:cViewPr varScale="1">
        <p:scale>
          <a:sx n="112" d="100"/>
          <a:sy n="112" d="100"/>
        </p:scale>
        <p:origin x="-15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0E5C-380F-4BD2-9658-C2F74316E12E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29F7E-2D5A-42D1-AD5E-081CF2CC43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520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63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68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73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76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81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86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91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96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47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752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201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119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13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2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083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067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751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699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46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801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372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search?q=delta+dunarii&amp;client=firefox-b&amp;tbm=isch&amp;tbo=u&amp;source=univ&amp;sa=X&amp;ved=0ahUKEwjS-M6u69LOAhXBcRQKHU5kBQUQsAQIIA&amp;biw=1920&amp;bih=932" TargetMode="External"/><Relationship Id="rId2" Type="http://schemas.openxmlformats.org/officeDocument/2006/relationships/hyperlink" Target="https://www.google.ch/search?q=constanta&amp;client=firefox-b&amp;tbm=isch&amp;tbo=u&amp;source=univ&amp;sa=X&amp;ved=0ahUKEwjvzI6U-afOAhVBHRQKHeDcC08QsAQIKQ&amp;biw=1920&amp;bih=93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h/search?q=Parcul+National+Munti+M%C3%A2cinului&amp;client=firefox-b-ab&amp;tbm=isch&amp;tbo=u&amp;source=univ&amp;sa=X&amp;ved=0ahUKEwjm8J_X69LOAhUDwBQKHQ5PBP8QsAQILg&amp;biw=1920&amp;bih=932" TargetMode="Externa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539552" y="836712"/>
            <a:ext cx="8208912" cy="48245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A5</a:t>
            </a:r>
          </a:p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Mangalia</a:t>
            </a:r>
          </a:p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Semnalizare</a:t>
            </a:r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BG  Mangalia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Constanza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Tulcea  Galati  Braila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Râmnicu-Sarat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</a:t>
            </a:r>
            <a:endParaRPr lang="fr-CH" i="1" dirty="0">
              <a:solidFill>
                <a:schemeClr val="tx1"/>
              </a:solidFill>
              <a:latin typeface="Imprint MT Shadow" panose="04020605060303030202" pitchFamily="82" charset="0"/>
              <a:cs typeface="Arial" panose="020B0604020202020204" pitchFamily="34" charset="0"/>
            </a:endParaRPr>
          </a:p>
          <a:p>
            <a:pPr algn="ctr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rc_mi" descr="http://www.quizz.biz/uploads/quizz/166346/2_gf5Z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13620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128" y="6021288"/>
            <a:ext cx="252028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1 Update 21.08.2016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6256" y="1610808"/>
            <a:ext cx="576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August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Pecineaga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1444245" y="422108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1475656" y="202488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6272" y="2636912"/>
            <a:ext cx="14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Olimp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7836" y="2636912"/>
            <a:ext cx="151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Neptun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19500000">
            <a:off x="5245048" y="473161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6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98" y="3374318"/>
            <a:ext cx="73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187624" y="1700808"/>
            <a:ext cx="5616000" cy="3960000"/>
          </a:xfrm>
          <a:prstGeom prst="roundRect">
            <a:avLst>
              <a:gd name="adj" fmla="val 22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052136" y="620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35996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4801112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125693" y="701143"/>
            <a:ext cx="266400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0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37" y="2636912"/>
            <a:ext cx="73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E85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270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046837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95736" y="1124744"/>
            <a:ext cx="31950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6096" y="1823421"/>
            <a:ext cx="3455336" cy="3924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Bacâu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Dumbrâveni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6096" y="1124744"/>
            <a:ext cx="3456383" cy="648071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195737" y="1823583"/>
            <a:ext cx="3168352" cy="3924816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Zârnesti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1371" y="1785392"/>
            <a:ext cx="1973331" cy="342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Râmnicelu</a:t>
            </a:r>
            <a:endParaRPr lang="fr-CH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2344" y="5215346"/>
            <a:ext cx="360000" cy="14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531432" y="5733256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7938872" y="2996952"/>
            <a:ext cx="72008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866952" y="2492896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>
            <a:off x="3471196" y="4733956"/>
            <a:ext cx="484632" cy="828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Flèche vers le haut 26"/>
          <p:cNvSpPr/>
          <p:nvPr/>
        </p:nvSpPr>
        <p:spPr>
          <a:xfrm>
            <a:off x="893841" y="408834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107504" y="1124744"/>
            <a:ext cx="2016224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exagone 25"/>
          <p:cNvSpPr/>
          <p:nvPr/>
        </p:nvSpPr>
        <p:spPr>
          <a:xfrm>
            <a:off x="680400" y="352422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 rot="2700000">
            <a:off x="7190039" y="464889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2195736" y="5734909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5004048" y="5734909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28"/>
          <p:cNvSpPr/>
          <p:nvPr/>
        </p:nvSpPr>
        <p:spPr>
          <a:xfrm>
            <a:off x="5436096" y="5734909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2861" y="1196752"/>
            <a:ext cx="18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2267744" y="1196752"/>
            <a:ext cx="3060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5508104" y="1196752"/>
            <a:ext cx="331236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227936" y="1844824"/>
            <a:ext cx="1800200" cy="3312000"/>
          </a:xfrm>
          <a:prstGeom prst="roundRect">
            <a:avLst>
              <a:gd name="adj" fmla="val 53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2237348" y="1890133"/>
            <a:ext cx="3060000" cy="3780000"/>
          </a:xfrm>
          <a:prstGeom prst="roundRect">
            <a:avLst>
              <a:gd name="adj" fmla="val 40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5508104" y="1873193"/>
            <a:ext cx="3312368" cy="37800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92309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gnette4.wikia.nocookie.net/routes/images/8/84/FinAutobahnCH.png/revision/latest?cb=200812161834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3637623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50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9654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www.google.ch/search?q=constanta&amp;client=firefox-b&amp;tbm=isch&amp;tbo=u&amp;source=univ&amp;sa=X&amp;ved=0ahUKEwjvzI6U-afOAhVBHRQKHeDcC08QsAQIKQ&amp;biw=1920&amp;bih=932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Delta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Dunare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www.google.ch/search?q=delta+dunarii&amp;client=firefox-b&amp;tbm=isch&amp;tbo=u&amp;source=univ&amp;sa=X&amp;ved=0ahUKEwjS-M6u69LOAhXBcRQKHU5kBQUQsAQIIA&amp;biw=1920&amp;bih=932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Munti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Mâcinului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www.google.ch/search?q=Parcul+National+Munti+M%C3%A2cinului&amp;client=firefox-b-ab&amp;tbm=isch&amp;tbo=u&amp;source=univ&amp;sa=X&amp;ved=0ahUKEwjm8J_X69LOAhUDwBQKHQ5PBP8QsAQILg&amp;biw=1920&amp;bih=932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544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9512" y="260648"/>
            <a:ext cx="8784976" cy="5904656"/>
          </a:xfrm>
          <a:prstGeom prst="roundRect">
            <a:avLst>
              <a:gd name="adj" fmla="val 47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sz="1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Errata 1</a:t>
            </a:r>
          </a:p>
          <a:p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designers de réaliser des panneaux rationnels, efficients, lisibles, aérés, esthétiques,</a:t>
            </a:r>
          </a:p>
          <a:p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aux contours et liserés standardisés, adéquats et fonctionnels.</a:t>
            </a:r>
            <a:r>
              <a:rPr lang="fr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89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698033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688" y="1124744"/>
            <a:ext cx="6480000" cy="5040000"/>
          </a:xfrm>
          <a:solidFill>
            <a:srgbClr val="00B050"/>
          </a:solidFill>
        </p:spPr>
        <p:txBody>
          <a:bodyPr lIns="252000" tIns="504000" rIns="72000">
            <a:normAutofit fontScale="550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238 km</a:t>
            </a: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			   152 km</a:t>
            </a:r>
          </a:p>
          <a:p>
            <a:pPr marL="0" indent="0">
              <a:buNone/>
            </a:pPr>
            <a:r>
              <a:rPr lang="fr-CH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36 km</a:t>
            </a: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x E81		     26 km</a:t>
            </a:r>
          </a:p>
          <a:p>
            <a:pPr marL="0" indent="0">
              <a:buNone/>
            </a:pPr>
            <a:r>
              <a:rPr lang="fr-CH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Eforie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15 km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3563888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868747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1196752"/>
            <a:ext cx="6336704" cy="48960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28" y="4365104"/>
            <a:ext cx="68383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801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Eforie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87569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39A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39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648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 Port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944" y="1607243"/>
            <a:ext cx="648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0" tIns="360000" bIns="216000">
            <a:noAutofit/>
          </a:bodyPr>
          <a:lstStyle/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Eforie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Techirghiol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Agigea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</a:t>
            </a:r>
          </a:p>
          <a:p>
            <a:pPr algn="l"/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569891" y="763954"/>
            <a:ext cx="720000" cy="45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fr-CH"/>
          </a:p>
        </p:txBody>
      </p:sp>
      <p:sp>
        <p:nvSpPr>
          <p:cNvPr id="6" name="Hexagone 5"/>
          <p:cNvSpPr/>
          <p:nvPr/>
        </p:nvSpPr>
        <p:spPr>
          <a:xfrm>
            <a:off x="1212228" y="285293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6200000">
            <a:off x="832620" y="763954"/>
            <a:ext cx="720000" cy="45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190884" y="211733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2336"/>
            <a:ext cx="9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droite 13"/>
          <p:cNvSpPr/>
          <p:nvPr/>
        </p:nvSpPr>
        <p:spPr>
          <a:xfrm rot="19500000">
            <a:off x="5329657" y="525369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643" y="4409236"/>
            <a:ext cx="923445" cy="63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292349" y="794583"/>
            <a:ext cx="111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7897" y="797535"/>
            <a:ext cx="111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exagone 20"/>
          <p:cNvSpPr/>
          <p:nvPr/>
        </p:nvSpPr>
        <p:spPr>
          <a:xfrm>
            <a:off x="1266715" y="4077072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548680"/>
            <a:ext cx="633670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887024" y="1700808"/>
            <a:ext cx="6336704" cy="4500000"/>
          </a:xfrm>
          <a:prstGeom prst="roundRect">
            <a:avLst>
              <a:gd name="adj" fmla="val 235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77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944" y="1607243"/>
            <a:ext cx="648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0" tIns="360000" bIns="216000">
            <a:noAutofit/>
          </a:bodyPr>
          <a:lstStyle/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Eforie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Techirghiol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Agigea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</a:t>
            </a:r>
          </a:p>
          <a:p>
            <a:pPr algn="l"/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1221283" y="294297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1190884" y="211733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32" y="1982336"/>
            <a:ext cx="9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droite 13"/>
          <p:cNvSpPr/>
          <p:nvPr/>
        </p:nvSpPr>
        <p:spPr>
          <a:xfrm rot="19500000">
            <a:off x="5367812" y="518168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87" y="4401596"/>
            <a:ext cx="923445" cy="63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Hexagone 20"/>
          <p:cNvSpPr/>
          <p:nvPr/>
        </p:nvSpPr>
        <p:spPr>
          <a:xfrm>
            <a:off x="1331640" y="4098275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87024" y="1700808"/>
            <a:ext cx="6336704" cy="4536000"/>
          </a:xfrm>
          <a:prstGeom prst="roundRect">
            <a:avLst>
              <a:gd name="adj" fmla="val 235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à coins arrondis 21"/>
          <p:cNvSpPr/>
          <p:nvPr/>
        </p:nvSpPr>
        <p:spPr>
          <a:xfrm>
            <a:off x="4491947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60032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Virage 23"/>
          <p:cNvSpPr/>
          <p:nvPr/>
        </p:nvSpPr>
        <p:spPr>
          <a:xfrm>
            <a:off x="5101952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581380" y="674143"/>
            <a:ext cx="2628000" cy="81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38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6864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688" y="1124744"/>
            <a:ext cx="6480000" cy="4140000"/>
          </a:xfrm>
          <a:solidFill>
            <a:srgbClr val="00B050"/>
          </a:solidFill>
        </p:spPr>
        <p:txBody>
          <a:bodyPr lIns="252000" tIns="504000" rIns="72000">
            <a:normAutofit fontScale="550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223 km</a:t>
            </a: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			   136 km</a:t>
            </a:r>
          </a:p>
          <a:p>
            <a:pPr marL="0" indent="0">
              <a:buNone/>
            </a:pPr>
            <a:r>
              <a:rPr lang="fr-CH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20 km</a:t>
            </a: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x E81		     10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3563888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868747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1196752"/>
            <a:ext cx="6336704" cy="39960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28" y="4365104"/>
            <a:ext cx="68383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887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620688"/>
            <a:ext cx="7056784" cy="56886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1295636" y="5518555"/>
            <a:ext cx="6840760" cy="72008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</a:rPr>
              <a:t>Constanza</a:t>
            </a:r>
            <a:r>
              <a:rPr lang="fr-CH" sz="4000" dirty="0" smtClean="0">
                <a:solidFill>
                  <a:schemeClr val="bg1"/>
                </a:solidFill>
              </a:rPr>
              <a:t> – Pontus </a:t>
            </a:r>
            <a:r>
              <a:rPr lang="fr-CH" sz="4000" dirty="0" err="1" smtClean="0">
                <a:solidFill>
                  <a:schemeClr val="bg1"/>
                </a:solidFill>
              </a:rPr>
              <a:t>Euxinus</a:t>
            </a:r>
            <a:endParaRPr lang="fr-CH" sz="4000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ziuaconstanta.ro/images/stories/2016/03/13/Arantxa/portul%20constant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3608832" cy="27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getmetravelled.com/wp-content/uploads/2015/08/constanta3-798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7056784" cy="265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laroumanie.free.fr/tourisme/001/co/constan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56" y="620688"/>
            <a:ext cx="34479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10366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292080" y="1833099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3801" y="2528800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688" y="1124744"/>
            <a:ext cx="5760000" cy="3096000"/>
          </a:xfrm>
          <a:solidFill>
            <a:srgbClr val="00B050"/>
          </a:solidFill>
        </p:spPr>
        <p:txBody>
          <a:bodyPr lIns="360000" tIns="504000" rIns="72000">
            <a:normAutofit fontScale="475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69 km</a:t>
            </a:r>
          </a:p>
          <a:p>
            <a:pPr marL="0" indent="0">
              <a:buNone/>
            </a:pPr>
            <a:r>
              <a:rPr lang="fr-CH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Eforie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43 km</a:t>
            </a: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Mangalia		16 km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4840973"/>
            <a:ext cx="7881432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Panoul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afla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1 km dupa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frontiera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BG - </a:t>
            </a:r>
            <a:r>
              <a:rPr lang="fr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Distante de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pâna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centrul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orasului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Distantele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H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H" sz="1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corectat</a:t>
            </a:r>
            <a:r>
              <a:rPr lang="fr-CH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fr-CH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563888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868747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1196752"/>
            <a:ext cx="5616624" cy="2952328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48333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020000" cy="126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 fontScale="90000"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E87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570273"/>
            <a:ext cx="702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Sud  Port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Agigea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7011296" y="659710"/>
            <a:ext cx="900000" cy="45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6200000">
            <a:off x="798165" y="662579"/>
            <a:ext cx="900000" cy="45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823671" y="1772816"/>
            <a:ext cx="1116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85615" y="1772816"/>
            <a:ext cx="1152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19500000">
            <a:off x="6160365" y="504561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2235938" y="4221087"/>
            <a:ext cx="4235733" cy="68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Sanatoriul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Agigea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18" y="434710"/>
            <a:ext cx="744537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Hexagone 21"/>
          <p:cNvSpPr/>
          <p:nvPr/>
        </p:nvSpPr>
        <p:spPr>
          <a:xfrm>
            <a:off x="2290396" y="531561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62015" y="933923"/>
            <a:ext cx="15756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23671" y="933923"/>
            <a:ext cx="1296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9592" y="359684"/>
            <a:ext cx="6840760" cy="11251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628800"/>
            <a:ext cx="6840760" cy="4356000"/>
          </a:xfrm>
          <a:prstGeom prst="roundRect">
            <a:avLst>
              <a:gd name="adj" fmla="val 47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13824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1538800"/>
            <a:ext cx="6372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Agigea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9627" y="2515468"/>
            <a:ext cx="1116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9872" y="2515468"/>
            <a:ext cx="1152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19500000">
            <a:off x="5930282" y="3545888"/>
            <a:ext cx="144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2671760" y="5149800"/>
            <a:ext cx="4235733" cy="68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Sanatoriul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Agigea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exagone 21"/>
          <p:cNvSpPr/>
          <p:nvPr/>
        </p:nvSpPr>
        <p:spPr>
          <a:xfrm>
            <a:off x="1984196" y="184482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9592" y="359684"/>
            <a:ext cx="6840760" cy="11251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619672" y="1628800"/>
            <a:ext cx="6120680" cy="4320000"/>
          </a:xfrm>
          <a:prstGeom prst="roundRect">
            <a:avLst>
              <a:gd name="adj" fmla="val 47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5148064" y="583379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1590" y="72737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Virage 24"/>
          <p:cNvSpPr/>
          <p:nvPr/>
        </p:nvSpPr>
        <p:spPr>
          <a:xfrm>
            <a:off x="5905627" y="72737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237920" y="673379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875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92380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x E81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tIns="36000"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A2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45264"/>
            <a:ext cx="4392488" cy="3600000"/>
          </a:xfrm>
          <a:solidFill>
            <a:srgbClr val="00B050"/>
          </a:solidFill>
        </p:spPr>
        <p:txBody>
          <a:bodyPr lIns="180000" tIns="360000" rIns="72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Cernavodâ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Medgidia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  A5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960000"/>
          </a:xfrm>
          <a:solidFill>
            <a:srgbClr val="00B050"/>
          </a:solidFill>
        </p:spPr>
        <p:txBody>
          <a:bodyPr lIns="252000">
            <a:noAutofit/>
          </a:bodyPr>
          <a:lstStyle/>
          <a:p>
            <a:pPr marL="0" indent="0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</a:t>
            </a:r>
          </a:p>
          <a:p>
            <a:pPr marL="0" indent="0" algn="ctr"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80" y="404664"/>
            <a:ext cx="7488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vers le haut 10"/>
          <p:cNvSpPr/>
          <p:nvPr/>
        </p:nvSpPr>
        <p:spPr>
          <a:xfrm rot="-1800000">
            <a:off x="569677" y="420664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5400000">
            <a:off x="4818918" y="4823089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5400000">
            <a:off x="7963543" y="4853841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7396076" y="2672617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69420" y="2115911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957" y="5445264"/>
            <a:ext cx="360000" cy="12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vers le haut 22"/>
          <p:cNvSpPr/>
          <p:nvPr/>
        </p:nvSpPr>
        <p:spPr>
          <a:xfrm rot="-1800000">
            <a:off x="3612408" y="423553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8584076" y="5805264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4860032" y="3309909"/>
            <a:ext cx="19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Palas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72418"/>
            <a:ext cx="64588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lipse 24"/>
          <p:cNvSpPr/>
          <p:nvPr/>
        </p:nvSpPr>
        <p:spPr>
          <a:xfrm>
            <a:off x="7721696" y="4095041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6660232" y="4119154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098" y="3261763"/>
            <a:ext cx="864096" cy="5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rganigramme : Connecteur 25"/>
          <p:cNvSpPr/>
          <p:nvPr/>
        </p:nvSpPr>
        <p:spPr>
          <a:xfrm>
            <a:off x="7935237" y="1209288"/>
            <a:ext cx="576000" cy="46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79512" y="332656"/>
            <a:ext cx="8764564" cy="68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67016"/>
            <a:ext cx="4248472" cy="5525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167016"/>
            <a:ext cx="4300068" cy="5525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1916832"/>
            <a:ext cx="4248000" cy="3456384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644008" y="1916832"/>
            <a:ext cx="4300068" cy="3816000"/>
          </a:xfrm>
          <a:prstGeom prst="roundRect">
            <a:avLst>
              <a:gd name="adj" fmla="val 40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496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6660000" cy="89642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8126" y="1340768"/>
            <a:ext cx="6660000" cy="4284000"/>
          </a:xfrm>
          <a:solidFill>
            <a:srgbClr val="00B050"/>
          </a:solidFill>
        </p:spPr>
        <p:txBody>
          <a:bodyPr lIns="468000" tIns="180000" rIns="72000">
            <a:normAutofit lnSpcReduction="10000"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Izmail</a:t>
            </a:r>
          </a:p>
          <a:p>
            <a:pPr marL="0" indent="0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Mamaia 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6942816" y="2348880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3641452" y="3021540"/>
            <a:ext cx="972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60008" y="475319"/>
            <a:ext cx="1332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26" y="4437072"/>
            <a:ext cx="9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47664" y="3717032"/>
            <a:ext cx="43200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Kogâlniceanu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14" y="3708896"/>
            <a:ext cx="92141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187624" y="367319"/>
            <a:ext cx="651600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412776"/>
            <a:ext cx="6480720" cy="4104456"/>
          </a:xfrm>
          <a:prstGeom prst="roundRect">
            <a:avLst>
              <a:gd name="adj" fmla="val 449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5800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x E81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A2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45264"/>
            <a:ext cx="4392488" cy="3600000"/>
          </a:xfrm>
          <a:solidFill>
            <a:srgbClr val="00B050"/>
          </a:solidFill>
        </p:spPr>
        <p:txBody>
          <a:bodyPr lIns="180000" tIns="360000" rIns="72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Cernavodâ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Medgidia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  A5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960000"/>
          </a:xfrm>
          <a:solidFill>
            <a:srgbClr val="00B050"/>
          </a:solidFill>
        </p:spPr>
        <p:txBody>
          <a:bodyPr lIns="252000">
            <a:noAutofit/>
          </a:bodyPr>
          <a:lstStyle/>
          <a:p>
            <a:pPr marL="0" indent="0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</a:t>
            </a:r>
          </a:p>
          <a:p>
            <a:pPr marL="0" indent="0" algn="ctr"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</a:p>
          <a:p>
            <a:pPr marL="0" indent="0">
              <a:buNone/>
            </a:pPr>
            <a:endParaRPr lang="fr-CH" sz="4000" dirty="0"/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80" y="404664"/>
            <a:ext cx="7488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vers le haut 10"/>
          <p:cNvSpPr/>
          <p:nvPr/>
        </p:nvSpPr>
        <p:spPr>
          <a:xfrm rot="-1800000">
            <a:off x="569677" y="420664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5400000">
            <a:off x="4818918" y="4823089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5400000">
            <a:off x="7963543" y="4853841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7396076" y="2672617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69420" y="2115911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957" y="5445264"/>
            <a:ext cx="360000" cy="12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vers le haut 22"/>
          <p:cNvSpPr/>
          <p:nvPr/>
        </p:nvSpPr>
        <p:spPr>
          <a:xfrm rot="-1800000">
            <a:off x="3612408" y="423553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8584076" y="5805264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4860032" y="3309909"/>
            <a:ext cx="19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Palas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72418"/>
            <a:ext cx="64588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lipse 24"/>
          <p:cNvSpPr/>
          <p:nvPr/>
        </p:nvSpPr>
        <p:spPr>
          <a:xfrm>
            <a:off x="7721696" y="4095041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6660232" y="4119154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098" y="3261763"/>
            <a:ext cx="864096" cy="5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rganigramme : Connecteur 25"/>
          <p:cNvSpPr/>
          <p:nvPr/>
        </p:nvSpPr>
        <p:spPr>
          <a:xfrm>
            <a:off x="7935237" y="1209288"/>
            <a:ext cx="576000" cy="46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79512" y="332656"/>
            <a:ext cx="8764564" cy="68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67016"/>
            <a:ext cx="4248472" cy="5525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167016"/>
            <a:ext cx="4300068" cy="5525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1916832"/>
            <a:ext cx="4248000" cy="3456384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644008" y="1916832"/>
            <a:ext cx="4300068" cy="3816000"/>
          </a:xfrm>
          <a:prstGeom prst="roundRect">
            <a:avLst>
              <a:gd name="adj" fmla="val 40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83718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x E81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A2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169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noFill/>
        </p:spPr>
        <p:txBody>
          <a:bodyPr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E87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A2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2700000"/>
          </a:xfrm>
          <a:solidFill>
            <a:srgbClr val="00B050"/>
          </a:solidFill>
        </p:spPr>
        <p:txBody>
          <a:bodyPr lIns="900000" tIns="180000" rIns="72000">
            <a:no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Cernavodâ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Medgidia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  A5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960000"/>
          </a:xfrm>
          <a:solidFill>
            <a:srgbClr val="00B050"/>
          </a:solidFill>
        </p:spPr>
        <p:txBody>
          <a:bodyPr lIns="288000">
            <a:noAutofit/>
          </a:bodyPr>
          <a:lstStyle/>
          <a:p>
            <a:pPr marL="0" indent="0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</a:t>
            </a:r>
          </a:p>
          <a:p>
            <a:pPr marL="0" indent="0" algn="ctr"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297196" y="2369438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5400000">
            <a:off x="5061234" y="4894541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5400000">
            <a:off x="7963542" y="4822808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7365962" y="2655932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65962" y="2133506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196" y="4558021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8584076" y="5805264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4860032" y="3273280"/>
            <a:ext cx="19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Palas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58427"/>
            <a:ext cx="64588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lipse 24"/>
          <p:cNvSpPr/>
          <p:nvPr/>
        </p:nvSpPr>
        <p:spPr>
          <a:xfrm>
            <a:off x="7699417" y="4093421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6660232" y="4119154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84544" y="4546933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4628155" y="5805264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>
            <a:off x="3779912" y="2369438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3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369" y="3247772"/>
            <a:ext cx="864096" cy="5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79512" y="1196752"/>
            <a:ext cx="426503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28155" y="1196752"/>
            <a:ext cx="4315921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916832"/>
            <a:ext cx="4265032" cy="2520280"/>
          </a:xfrm>
          <a:prstGeom prst="roundRect">
            <a:avLst>
              <a:gd name="adj" fmla="val 625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28155" y="1916832"/>
            <a:ext cx="4315921" cy="3816424"/>
          </a:xfrm>
          <a:prstGeom prst="roundRect">
            <a:avLst>
              <a:gd name="adj" fmla="val 33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999701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28366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004048" y="2138366"/>
            <a:ext cx="1728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6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1720" y="119059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20" y="2348880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Murfatlar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2242382" y="136551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7144383" y="136551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6281438" y="513006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499962" y="2628624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5029" y="1508608"/>
            <a:ext cx="1332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2382" y="4208418"/>
            <a:ext cx="45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r>
              <a:rPr lang="fr-CH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Palas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38" y="4208418"/>
            <a:ext cx="64588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exagone 17"/>
          <p:cNvSpPr/>
          <p:nvPr/>
        </p:nvSpPr>
        <p:spPr>
          <a:xfrm>
            <a:off x="2942217" y="5451684"/>
            <a:ext cx="90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123728" y="1268760"/>
            <a:ext cx="5688632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2123728" y="2420888"/>
            <a:ext cx="5616624" cy="3613321"/>
          </a:xfrm>
          <a:prstGeom prst="roundRect">
            <a:avLst>
              <a:gd name="adj" fmla="val 37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78940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Mangalia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70379" y="2210366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391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863987" y="4581128"/>
            <a:ext cx="6480000" cy="54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CH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panneaux,  à contrôler / corriger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en angle 11"/>
          <p:cNvCxnSpPr/>
          <p:nvPr/>
        </p:nvCxnSpPr>
        <p:spPr>
          <a:xfrm rot="16200000" flipH="1">
            <a:off x="1528484" y="3265804"/>
            <a:ext cx="1938762" cy="691885"/>
          </a:xfrm>
          <a:prstGeom prst="bentConnector3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2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20" y="2348880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Murfatlar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81438" y="513006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499962" y="2628624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2382" y="4208418"/>
            <a:ext cx="45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r>
              <a:rPr lang="fr-CH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Palas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38" y="4208418"/>
            <a:ext cx="64588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exagone 17"/>
          <p:cNvSpPr/>
          <p:nvPr/>
        </p:nvSpPr>
        <p:spPr>
          <a:xfrm>
            <a:off x="4608044" y="5301208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123728" y="1268760"/>
            <a:ext cx="5688632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2123728" y="2420888"/>
            <a:ext cx="5616624" cy="3613321"/>
          </a:xfrm>
          <a:prstGeom prst="roundRect">
            <a:avLst>
              <a:gd name="adj" fmla="val 37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5040360" y="134076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51382" y="148476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782189" y="145796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5148064" y="1376768"/>
            <a:ext cx="2592288" cy="82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63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499261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688" y="1124744"/>
            <a:ext cx="6480000" cy="4140000"/>
          </a:xfrm>
          <a:solidFill>
            <a:srgbClr val="00B050"/>
          </a:solidFill>
        </p:spPr>
        <p:txBody>
          <a:bodyPr lIns="252000" tIns="504000" rIns="72000">
            <a:normAutofit fontScale="550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  120 km</a:t>
            </a:r>
          </a:p>
          <a:p>
            <a:pPr marL="0" indent="0">
              <a:buNone/>
            </a:pPr>
            <a:r>
              <a:rPr lang="fr-CH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Hârsova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82 km</a:t>
            </a:r>
          </a:p>
          <a:p>
            <a:pPr marL="0" indent="0">
              <a:buNone/>
            </a:pPr>
            <a:r>
              <a:rPr lang="fr-CH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29 km</a:t>
            </a: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Mamaia		     20 km</a:t>
            </a: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3563888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868747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1196752"/>
            <a:ext cx="6336704" cy="39960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1979712" y="3789040"/>
            <a:ext cx="37800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Kogâlniceanu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14449"/>
            <a:ext cx="84737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04" y="4437112"/>
            <a:ext cx="69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302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06765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10366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7"/>
            <a:ext cx="2592288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076056" y="2147366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702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702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Ovidiu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Nâvodari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Mamaia</a:t>
            </a: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1342856" y="69802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7524328" y="65536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6578057" y="512835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778379" y="2564904"/>
            <a:ext cx="90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7826" y="1898840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1792856" y="4005104"/>
            <a:ext cx="90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65125" y="769989"/>
            <a:ext cx="45720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Kogâlniceanu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53" y="782693"/>
            <a:ext cx="710545" cy="5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85104"/>
            <a:ext cx="9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259632" y="548680"/>
            <a:ext cx="684076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1700808"/>
            <a:ext cx="6840760" cy="4320480"/>
          </a:xfrm>
          <a:prstGeom prst="roundRect">
            <a:avLst>
              <a:gd name="adj" fmla="val 29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55148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75157" y="1610808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Ovidiu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Nâvodari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Mamaia</a:t>
            </a: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389781" y="289987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778379" y="2564904"/>
            <a:ext cx="756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7826" y="1898840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1792856" y="4005104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19" y="4221088"/>
            <a:ext cx="9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1259632" y="1700808"/>
            <a:ext cx="5616624" cy="3420000"/>
          </a:xfrm>
          <a:prstGeom prst="roundRect">
            <a:avLst>
              <a:gd name="adj" fmla="val 29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181826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283968" y="704897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337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43924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688" y="1124744"/>
            <a:ext cx="6480000" cy="5040000"/>
          </a:xfrm>
          <a:solidFill>
            <a:srgbClr val="00B050"/>
          </a:solidFill>
        </p:spPr>
        <p:txBody>
          <a:bodyPr lIns="252000" tIns="504000" rIns="72000">
            <a:normAutofit fontScale="550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  208 km</a:t>
            </a: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Braila		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206 km</a:t>
            </a: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		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111 km</a:t>
            </a:r>
          </a:p>
          <a:p>
            <a:pPr marL="0" indent="0">
              <a:buNone/>
            </a:pPr>
            <a:r>
              <a:rPr lang="fr-CH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Hârsova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72 km </a:t>
            </a: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				</a:t>
            </a:r>
            <a:r>
              <a:rPr lang="fr-CH" dirty="0" smtClean="0">
                <a:solidFill>
                  <a:schemeClr val="bg1"/>
                </a:solidFill>
              </a:rPr>
              <a:t>                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km</a:t>
            </a:r>
            <a:endParaRPr lang="fr-CH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3563888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868747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1196752"/>
            <a:ext cx="6336704" cy="48600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1988747" y="5085184"/>
            <a:ext cx="37800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Kogâlniceanu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94" y="5103216"/>
            <a:ext cx="84737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015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504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Kogâlniceanu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27569" y="2123532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2267744" y="1844824"/>
            <a:ext cx="3600000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Kogâlniceanu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56" y="2123535"/>
            <a:ext cx="828000" cy="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7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Cogealac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Bâlcescu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Hârsova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1822306" y="65783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5845284" y="63202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5215284" y="505225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Hexagone 19"/>
          <p:cNvSpPr/>
          <p:nvPr/>
        </p:nvSpPr>
        <p:spPr>
          <a:xfrm>
            <a:off x="1979712" y="544172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34413" y="1938479"/>
            <a:ext cx="3060000" cy="12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Kogâlniceanu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90177"/>
            <a:ext cx="1080120" cy="75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259632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1700808"/>
            <a:ext cx="5616624" cy="4320480"/>
          </a:xfrm>
          <a:prstGeom prst="roundRect">
            <a:avLst>
              <a:gd name="adj" fmla="val 275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84890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326022"/>
            <a:ext cx="5760000" cy="126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August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1629040"/>
            <a:ext cx="576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Mangalia</a:t>
            </a:r>
          </a:p>
          <a:p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Veche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045602" y="821022"/>
            <a:ext cx="720000" cy="45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Hexagone 5"/>
          <p:cNvSpPr/>
          <p:nvPr/>
        </p:nvSpPr>
        <p:spPr>
          <a:xfrm>
            <a:off x="1816301" y="191683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6200000">
            <a:off x="2204752" y="737664"/>
            <a:ext cx="720000" cy="45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2238885" y="2496965"/>
            <a:ext cx="180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Saturn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75224" y="2496965"/>
            <a:ext cx="162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Venus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13" y="2406965"/>
            <a:ext cx="9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droite 13"/>
          <p:cNvSpPr/>
          <p:nvPr/>
        </p:nvSpPr>
        <p:spPr>
          <a:xfrm rot="19500000">
            <a:off x="5615690" y="483379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788885" y="412527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619672" y="404664"/>
            <a:ext cx="5616000" cy="111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619672" y="1700808"/>
            <a:ext cx="5616624" cy="4176464"/>
          </a:xfrm>
          <a:prstGeom prst="roundRect">
            <a:avLst>
              <a:gd name="adj" fmla="val 24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59635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576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Bâlcescu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Hârsova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215286" y="473400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Hexagone 19"/>
          <p:cNvSpPr/>
          <p:nvPr/>
        </p:nvSpPr>
        <p:spPr>
          <a:xfrm>
            <a:off x="3671944" y="5004005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1720" y="1938479"/>
            <a:ext cx="3242693" cy="12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Kogâlniceanu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90177"/>
            <a:ext cx="1080120" cy="75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259632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1700808"/>
            <a:ext cx="5616624" cy="3996000"/>
          </a:xfrm>
          <a:prstGeom prst="roundRect">
            <a:avLst>
              <a:gd name="adj" fmla="val 275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190121" y="629143"/>
            <a:ext cx="270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63616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4902969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219796" y="704898"/>
            <a:ext cx="2628000" cy="77988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428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16788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688" y="1124744"/>
            <a:ext cx="6480000" cy="3600000"/>
          </a:xfrm>
          <a:solidFill>
            <a:srgbClr val="00B050"/>
          </a:solidFill>
        </p:spPr>
        <p:txBody>
          <a:bodyPr lIns="252000" tIns="504000" rIns="72000">
            <a:normAutofit fontScale="550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  194 km</a:t>
            </a: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Braila		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192 km</a:t>
            </a: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		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97 km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3563888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868747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1196752"/>
            <a:ext cx="6336704" cy="34560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22148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Cogealac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226B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88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944" y="1226821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Badabag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2349024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Cogealac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Grâdina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1947357" y="138281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6084168" y="140682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5372222" y="409566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827939" y="4384384"/>
            <a:ext cx="108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226B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259632" y="1268760"/>
            <a:ext cx="5616624" cy="94810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2420888"/>
            <a:ext cx="5616624" cy="2736304"/>
          </a:xfrm>
          <a:prstGeom prst="roundRect">
            <a:avLst>
              <a:gd name="adj" fmla="val 52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88654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2349024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Cogealac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Grâdina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05019" y="3165460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09552" y="3320957"/>
            <a:ext cx="108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226B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2420888"/>
            <a:ext cx="5616624" cy="1980000"/>
          </a:xfrm>
          <a:prstGeom prst="roundRect">
            <a:avLst>
              <a:gd name="adj" fmla="val 52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121107" y="137677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35996" y="152077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4895107" y="152077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210963" y="1466772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947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036396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688" y="1124744"/>
            <a:ext cx="6480000" cy="3600000"/>
          </a:xfrm>
          <a:solidFill>
            <a:srgbClr val="00B050"/>
          </a:solidFill>
        </p:spPr>
        <p:txBody>
          <a:bodyPr lIns="252000" tIns="504000" rIns="72000">
            <a:normAutofit fontScale="550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  173 km</a:t>
            </a: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Braila		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171 km</a:t>
            </a: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		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76 km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3563888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868747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1196752"/>
            <a:ext cx="6336704" cy="34560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76832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Babadag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34695" y="376190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808668" y="213285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178" y="2780927"/>
            <a:ext cx="5040000" cy="720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Rezervatia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Naturalâ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Pâdurea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2862004"/>
          </a:xfrm>
          <a:prstGeom prst="roundRect">
            <a:avLst>
              <a:gd name="adj" fmla="val 48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108448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198304" y="719143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5832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 Sud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Babadag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1832092" y="59685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5974695" y="64476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5434695" y="376190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808668" y="213285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178" y="2780927"/>
            <a:ext cx="5040000" cy="720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Rezervatia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Naturalâ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Pâdurea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2862004"/>
          </a:xfrm>
          <a:prstGeom prst="roundRect">
            <a:avLst>
              <a:gd name="adj" fmla="val 48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427984" y="746732"/>
            <a:ext cx="111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732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1629040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Mangalia</a:t>
            </a:r>
          </a:p>
          <a:p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Veche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1816301" y="191683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8885" y="2496965"/>
            <a:ext cx="180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Saturn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75224" y="2496965"/>
            <a:ext cx="162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Venus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13" y="2406965"/>
            <a:ext cx="9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droite 13"/>
          <p:cNvSpPr/>
          <p:nvPr/>
        </p:nvSpPr>
        <p:spPr>
          <a:xfrm rot="19500000">
            <a:off x="5765060" y="463579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788885" y="412527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619672" y="404664"/>
            <a:ext cx="5616000" cy="111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619672" y="1700808"/>
            <a:ext cx="5616624" cy="3816000"/>
          </a:xfrm>
          <a:prstGeom prst="roundRect">
            <a:avLst>
              <a:gd name="adj" fmla="val 24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485587" y="64483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45319" y="78883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104075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575443" y="719142"/>
            <a:ext cx="2592288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5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Babadag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34695" y="376190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808668" y="213285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178" y="2780927"/>
            <a:ext cx="5040000" cy="720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Rezervatia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Naturalâ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Pâdurea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2862004"/>
          </a:xfrm>
          <a:prstGeom prst="roundRect">
            <a:avLst>
              <a:gd name="adj" fmla="val 48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108448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198304" y="719143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3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61907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688" y="1124744"/>
            <a:ext cx="6480000" cy="3600000"/>
          </a:xfrm>
          <a:solidFill>
            <a:srgbClr val="00B050"/>
          </a:solidFill>
        </p:spPr>
        <p:txBody>
          <a:bodyPr lIns="252000" tIns="504000" rIns="72000">
            <a:normAutofit fontScale="550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  128 km</a:t>
            </a: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Braila		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126 km</a:t>
            </a: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		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31 km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3563888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868747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1196752"/>
            <a:ext cx="6336704" cy="34560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908502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3525"/>
            <a:ext cx="8208912" cy="601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662724" y="5589240"/>
            <a:ext cx="8085740" cy="57600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algn="ctr"/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Dunari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Organigramme : Connecteur 8"/>
          <p:cNvSpPr/>
          <p:nvPr/>
        </p:nvSpPr>
        <p:spPr>
          <a:xfrm>
            <a:off x="8042275" y="5643240"/>
            <a:ext cx="540000" cy="46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08304" y="5661240"/>
            <a:ext cx="144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Virage 10"/>
          <p:cNvSpPr/>
          <p:nvPr/>
        </p:nvSpPr>
        <p:spPr>
          <a:xfrm>
            <a:off x="7539475" y="5661240"/>
            <a:ext cx="396000" cy="43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AutoShape 2" descr="data:image/png;base64,iVBORw0KGgoAAAANSUhEUgAAARMAAAC3CAMAAAAGjUrGAAABTVBMVEX////6/////v////35///y+/wfaJc2eagKX5OZtMISa6kcaKD/+v8aapxUhqgPZ6H7//mMrr8OY5EdZqV4pb9ik7MMZZv//fmYv9Tx//8IYovD4OwAZ6e01d7//fUpa5dlkLMMXY6qydji9Pdnkqmpw9g2cJVRiLPp//98pMNEeZ/f8vnd9PfT6u9Le5uTv9oMWYIAXpgAVIlmnbjR7/kRbJYFWIVjiKSNtczm8PSZtc8ta5D///Dj//86bZuyzdnb6faSxNWHo6w4aYmKsb0VXn3N3+Vsqc02eJtriZ2DssGnx+Ku2N+809ppk6Nem8jF9f+AmatNb40PTm4GRWxOiaVbgao/Z3uFtNMUYaidvspUj8KCor291+ZFbI+uys5TjKCtvMFKeImMvcYfaoJinapSkq6XvN46fLC15vKKpcqv3O4Jb7cAVpgXU2i7SX//AAAgAElEQVR4nO2d/0PbRprwZzQjRZE8lpBtyWMbGdlAjLEdmxgDMYRkXWiyKe3RXu4SFtq97t7d9pp9//8f3+eZkcGA06YtGHPH00IM/oL00TPPl5lnHhHyf1B8lsnc9THMmzwwuS4PTK7LA5Prcg+YMPgyDAMfMfjODIPhA3Zrf/AeMNHCtBDkg/8qPrcjc85EcTBQSwyi/tFg1EN6W3/0PjBRjzinlLAojvD/jGFQLs+h3PAwmnMmqBAGpZRzFkUwWuCRyU2Kvx/DQnA3+0fnnwlhwIT6u3FkGFI2+sWzhpTUiHZ3IzWsbv6PzjkT7nM0KDBW4tjnAORJMBgE78sNSmEMsQnLe4My50x8EGSSyXDZqhVWk9DzPDepZrfbDbQnLPKjOI5vFsp8MzEQiW/C2DFra9VBErpAxPPC0A5KhVd7aHep/3+FyfgkQUEMGDJf/eff7Z4r3FB4rpPz4JELeIbLiy0plfXVA2g8iv7gYJonJsa5xTT0l2FkCF8/W35dGm66HmAI3bEIGERiOOxsl/cAi3qbilvU2/+g2swTEx2gaWdjwLWPCNn7Kt/pWmGu4rhCCECC5gQfCoGPXTcZbJ30QVd0rK/f/kePY46YoHdB1+tzsBN4YvXyF68PDjaF53z4kBPCEiIYNAvN0LYsTcVxPCGSZJCtrYPBZWksowPfP0Dm7pmcD370LhmD+T6H0cDNlwtZyw7w1OG/MHRF0B0tn7Vk62ypGtj4O1QcrwLmpRdW82emodwTpyy6GEW/S+aBiYZi6AQPqMDX4eMfDwJQDxgzrovjJuxZa/t1QqhJYwJe2f0nWhXPAfEcN9gsdVf//FNDcqBqoM0FNPpzf4dtuXsmZJzTgYKgb+Xm4cq33dImjJncB6fiOKGVJI8KK60GpxFmO5gIyvWVQtVGKq4ntKkRwfCvf2ubBKAyHdYoZfkdCnP3TMCW6lwGUhhI7PrF5YNBCB4XYIhqxXPtZLBU60vGqDQpBmjUxNcTefi02Q0sC5yR8+Hjx5yoloBkobaHFhdepxPqe8mEwVmqWBWUnL5cyZZQQ4Tz8eOHnLtZKg2G+ROIWCmJIR3GZFhKnDaAc44AUn+7UyoFlvjw4WPOtt1cLlcqDfP7LQragiMo+l0J0RwwgYOHOFVC7L70PVx4cLLgYjwnlwuD1a1aq4Ev0Xkwr58VVgu1HRPsKIQuzDB5vfznjhUIDOM8YPIB3ptUm9vlFnCEwQMaFf1mi3IHTNIJMhV44j8Ur/5ebXkEKgJE4MQ+9KxqUCplV8p4ZjhelIqc5V8PgrDXq57uc6KmD+II3tpffPb3vw83BVjbUMCYc8OgNPyvV30pTUggjZgZvzFPnC2TlAMx0qlDUG3CZQP8yCCBq/1IBR0AJdcLvj5pkQjsJQKBE18/Oh7avQqogQXeptdb2t8hke+jdQY68ujr1wn4Zngyh6G/2ARHhFZImhGLiY7jPpvL7Jmcz52hDWHE3Ds77QQJnKiHAwCoJEE1W2ybELZRiN3gNbxR3u4IOzwPYEEjvPDF2hlEagxHBwQmfGdl6UViYWAHWN0QASWd/FkdQ1wf/zZGuuziQH6Bz2yZ4OhmGGxynbrxxtlCczCwXS9XUaGIFyalTrEs8fpnDBOGDmSAC9nuIIBARIVp5+F9aNuP3p+htdmNMdgj/GUx2w3SVyBgYQ26nefwYZQiEGVtU5s7R0zYuXBKZP0ovxqGFjpepfEWmMfs075MI1pwzaRxuN3phmAnUI8gLbYBBegLaoGAN9oBBLB1MLgQubAIPfn2VmCHyA/e0gMwYRJ0im0I5qhy+Eja+LVhNBsm4yPAwYDhCNgI8+V21gpBdDIHsUhggb+AIZPh1DQhfON85z+WRwN0RChAr1QabW0Xs4NSNcFgf3NYDSH5yS6UIZzDeM6nnJjt7aaaeFIxLo42O6li1EJwclsxAQsE/1H2KTYzYWKkk814CHCqIIcLnYGNRw5WERRAgJd5d1KGy2nEMBQiNJv92taoG4ASVTB+D8GZdJcwBeay/DibgPv1cMIAx1uv11k4lHpgQlxH4dNXN3oeRv3wfIhDbTA8PWqgp9KDh3G1DPCJKHcWTHQ0CUjUNCHfaz9tWj04UzwhUBMRgFFd6O9JvZqFMRyt728Ng1BdasfJQXQ/6Cy/akHwFqnL3OhvL1WTCg4RC9PjoDTqFA9N8GOYFscE8oPj5gBiHaHCf5x7SewX78tSZQ9ETXt/2j/PhAlLl67gIPj640K1l/PUxVf6HXRhyKzDwYJyx7u7EZF7P+c7qCFwKviiMBgEhVobIlhc4EE3Y1ApG+XHTduGIYTGFDVtMNxaWZf4Aj8iGOMuLoOegSFCw4zpcy9nQQgIWDBpitHHg9ZOWzibBRM1OajCiP6rd91uAte/YlUTvIC9EIA0lAHEc4UX7uznXRuGlaMcR1ANusNTOBPJ/EiH6oAWvIiRAXj9k63qQIjAcpyPaDsGg6WVNhiWmGFEx2mrtlxKbHTOlYpWqkF3DSJ/pbAIBV42eyYqDol8xk3ZaNe2IJUNdRASVMEvgHk8rIOG6Pyemo16Od+0AivEmUUYVlZp9O2pmnPV+Y5WdlQ7lSBHlMrDx1tVnEYBhUNnbttVwAKO3vdjJNPoF2GQJTiEQsvGMdQ96ByX62C4VCLJ70BP9Elw0OTaWjWxQUFUcAHuxk6C/NE6iXd90I9Y2d72Fx1QIQ+0IwB2tkiG+SM4eh/nQqLJ4T9eQ8YLzsxy8VGShGigMGpxe71H3/wsGYb0QM0Ek1xcHSQ2QLHR7IqqFXSz231QTp8p5zNLJjo4wji0tX886iaeo+LLED1l71F+UXkKasIVjThvHH4xwgQQfayAS94LsgttiLbg7RlcxIkm5hMZ5kgUZ9QIjEgTLnUftKWr4xZ4Pxig7rP9dVxfZpAeRIT3t58kPRw+eEXge663ka21UYVny0SdAsRdbOe4CUZhU41qOOFqMOysnbUwjELvCWdLZLv4bliqooFBP+EFo62FNmgI99NExU+TgSnc8Zc47mAQjXSGAHE/qFrp+/wZJMdM2w1ZL681QzXtP3ZFNoZ7vn8HTHxKdkao1JYKRXGxam2/jpG9qqvBiLZfK6gYTEdmSZI8KWqzCwNqnBpdm3RW7l1P82MxSuQTzIpAGzAKDNWpB4PV7cUGfAQ6NHBV64v5IaiijU/n0ACF3+3TaPZMCOY2xX/q7M1Ous08RJRw9YzdXTUpJPv7hRJYD7CQOPcRJNXlYr8B6Sxlv3GB3PfB4rb677OlUiB0ZIOAV/M/76nAHk203Ksdj0pdS2AUAE7636RxB2MHIwDaD21gUhqOMJPlYADAy0C0ymVrMb+KM/M4gZTL9QIL8mGINoEjOqLo85lw5UZwKMIged6xMETW3hfSoyfg7SVFs4UZUXslW4U0XF2jFTn15G+TCSEqsKRybWANqs9q61Q7Ujx+zuv7x0PIiG3MeWzb3kiWaqghVE0rMj1F+7kTQWm5jrLDHMK5bUi2wdwCEAiS7WTQ3D7EEJbFYG+lLJ9kBwkknM0Wn7GeKMHglfDyt8e1VoMTfelVUGse/ulPx8d5kNPT0/zp8fF+SwXePp4bw5l3NCSfW56lcyn8ZqjKHSlfPl5+s7y8BZJ98iS7tfXm+Mg0iVpZhlxHvix2Rv+vJnkUT/m0W49P8GDNl1Ktdet1CLSPmCETNenIiUoLqVZuls4UqnBkepQ59c/oYYbRKzP0OgCRoHSNsZjmDqTaOI2lp64JrZePwc7Es/U7E0dMiGngfHF8sboQjyXCmRJ8bjfWoWqqzVinRT+bifJAGLMou5J+cqTiGJ03aGujcPsQ7WQyFBJoIHRXTNSkGc7lMON8evr8OFW50XgmQREx0jrH3yjjXDc9b1/HPoay1joQSqGkr+AmLjje1fyJgZE7/EslXjZtI/i5UDWjQpXm06l56q/LxeeqH9Bi8Imf9V/AQJ6lP6DJ4Wo+b8qnzYRJ5j9evSqCqG/zIa9ATurmrPOdc2E7P3bDHkRspTmSxB4ctPnUIToLJrTfsVwnp1ON+RC13jFs8zubj+X9jlDTarigOx9SqXx03FEbTP3dMekGQRLMlYT2YNSeak5mM3Z2Fk4xYs2v5edFTtdAjnem+7lZMMF1F6mEzokQfUDUuCsmLI5xAcL3MUTA5SYdlqiIgVLKL4sO9C9k/KtxIMMv3kSvv2Ec8lw8SH9PL16GD1TWo8o37ohJBH8jgyG1gRV8VOV3PqP+VWE+peNH1wTfpr+llVnwAYz5F69nXL2M0ot3jJ9n54/0D+pQVBXHjOceL5ioCosYDgbXgCO1zMOozsYwAYpxiYJhVQVmKhDoT8TgqtxVpwDxec6C8XqcRur4e19P5GNypycadC6BKRTT5Qvq3Sqx0kJw+wKJ7pBJ7HO+uwuXMGNwjukXKK+UcMwQ8WOFSQT/whNwBsCFSxpNTNKrqeg0l9V1CZg14Ro7U7m1LizHyUcgo9I9pm0EnPnubkwxsSDMH69wUVWcjW/G1PQTK4Ez0RNAEe+a5fLh4VmLGpmjH47294/MTMywvoRG/OzoaLHPkQ3jR4tH5sV7D4/KZ+VzaZt4ErGaqKLr5R9++AEXf3zMYxCGQY0Iy5YWF+GZsjR90M10upYxU5b3t5+9e7a92Jd+rGZcyN2tF+OKKBz24epwNOqecDPzpnuQHPy4Y0RqfYWzerM7OtiWhoG526jaPVRvU7nxcXdYtYbVqutaQlTfNPDi4nxz623hxeqg2y292CpLGjO13IF1pItL1WrpAGS4VWuAHhkEbAf8oUa/YCVhKYCofvRFy//FGvTZ2BOsFS9Xrc3AfiVlZnnT8oadOtbRKDfQqoZB6VmDKSYla1CmKRSD5AeWWpsIcWE42WpwvOgZ3m8ORGhXm0ki7EGRx8qyRPDukw1bFSkcbD4qdb+uG8qqgw6Ze9nAFaW1/14KbGuQb9FfmouYid/xFRPMM+y/cYMuC1HZ7DSw7obiKmbrkStEs6/UWQ7dpD9mQsgaTumL6hBUpVpdfSOpssYyvyHC4Mt/kT/9o+KIUZmqvbUR44dd4bh24ee9n/5hhaL7PzBQwZkBE7lQEpuvW8Qn/+3mnI3anTOJfZNGrIwlVfbfwK8UhPgITLA8Rm1JAiZuWC2DvY0jYDLok3MmX4aO4yZP2+12C6SO+wuIQdc7gScGP0m6943nuDAecUINmMjiwAK8P0kuv+lVvKAD4zHyTfA7rR+DoLRAwdLufVNx7fz0hHh2TAgyidnhC0gBeyeRkQEmjtXcM1R1Fria1gvXcwc18Ce7MQcmbY0SvwETT3RrEsMN8EB6Uo63R3DqB+04loXQCQfPkQkH/8WXEyHCZotlyP/0Kk6QxeVXChfEbx1sWgcnYFzjxqtAHPzVvGsmaE9AT6qup5ksCZGzmg2IU3BTrB/VX+BGnDXgsxvLoTN4OWZiwNhBJiscAxeaulqDtkeQZ3cPI2ACCtNFJhyYMFnAnXHN9TgGJjnHetfA1QuwwbxVct1urQFQZFEz+QUos5lng9Oh5WroVXonzDCXQuHZzQbkQVyVJiGTXG5VwmnFslrZuMTEAxUqSrRJXC8ww1PtoffxY9JmAAFMavc5EEcmviz0crlcs7W7K9/Do5QJB7/TChxnYwVDH/K8Vwmf3DmTzJiJ6/SKyMQDp9FsYCyHNpPU4Zlczt7DRWTQk0tMEuE59ltMUKiqE1BryO2q51RsGGIwdoBJEW0JRvK84OVyleY682Ue/FSYlUzFeFGETHpFiBOBiV3x/nLnTMDJ0oiULSwBKUJYv1RxYdQDEww5o5jUVzeF5/V+hrgf4hNhTzD5MrCAyQqq0/kyOjDBWuoEmJhZzxPJUwxnMYglBdzk1NwxOFkIw4qb5QQHHOSfdRhj9gpC59uBmAM9icb2xBUTTPaYNhGaiZPrvaIxMrF6L9P3ARVkUgEmbCKnZxHoCUQrF0wITZksh6HnNHcgV1jogXXOcrS9wATGDsQByCQ6Z/LphddZMfGnM8HaEsUkl/OeSYhQ+bmeqKMe68nk8QMT64KJO2ZCUiYVzSQUjte530zAlL4GH8r4yD3Xk0kml/VkGhOtJ+4kk1RP4OlWci+ZhMM+NYCJ99uYeFeZ5JAJ1UzkuZ5gIfr8M2lc1ZNSjbIM+J1JJoXAch37OYmuMIE0QTHpoJ4UJ5m4Fc2kd8GEXGciyTwwgRwQ9xCcM+lcZpLzRJDnkBqfM1ElCGMmk+u6mgnqiaGY2EX0O4Retic9UUnHDlipCJig36Hzx+QX9CSXE6IgISn8BJOJj2NxOnYoNZs5D/078gC3rph4zR1ywYTfIybumImfjh3E1GbXmUDMljy/ZE/IhD3phGE4KPKrTCQ9tcMcxGwQ6DFf2RN3LplYl/QExw7RkWl9VQg3DF1rkcX8PLZXTJ4lbs4LrjBReoL2xDR//H7U+fcTOsHEDTt1xuXCaPT96I3EvTEpk/CCiZhfJpFiYgAT8B6WW0mKHJg4yUv1Ls3EhkFVek4m55INZBK6QZuZfr3eaDRwL+SYiXBFpx5R2Wq3X7bXpZqxvaon4Zz6HYFMmDpiBkxcYOIkBQI5oJfOn1xiQvyJM4A4Fqen2phYq91PWk9SXwx6AmmT1Ms7aqqJaT1J5s7vfAYTe8h9WXWnMzn/NEh91l/DudtnNN22hRVQYyY5x3u9A2ZJcjUt76s1DrSxl5nMpZ6EU5iI7jqVw/AqE/eynhiENpYTsLxr9Hy5h15mEp1XbOllkXvMxB3sSzkUgz6bwuTi48C/Pu7CSMM5AdADn02OHa/iNOu4zBX7em8LFi6rmG3MJD+3Y2cakzBZACbWQM9Rf0pPkEnrQDhiUJPSZ2pn5IQ9qXiv1xkuFKJHw8p2Si7bkzliMiWOnWCCfsfxRKEuR1a3z8d71c+ZGP64Iwj81mS0gNXXzQZCiXGR+CKOdUNkwiD4UR+C9aQ6Zhv74jz64rmYP7kWx07RE0+stuQo6F7Vky7qiWHoWSZwJDzePRNe4A7KDZ5R05GXmbTwF/HEovN1JnJOmFyPTzQTjE9cq4qTjKX2dSaOW1pbX1ebOVQFfxSTKN5riqoHQ800cP/PBBM499dt9L64yA7m5jITXJvOJ244t0yMCSbhkyHksVbytDGykgm/U7Bxs6Rt26HdXPdVlhtjNbZ8dWA5udU+VYsbE0wExvaM4Sz+FD1hcUzytjc/Y+cKE0k0EwJM3PDL18Jxq8GXjVE4Gdsv4R4+1bgh7CgmRDPh7dFmxbNrPI6jS0zCSg6YqB/OZZKJD0xyIjsfTK75HZmOHcx3Qvv9fwVw7qV3e6MwWb9gUrAdYBIMgiSB8DSChJdFOIhoI991nCQrmZ/qSTp/IpwK5IA4dj7JpHcvmFRd+8tXAW7Ur/4LmImXF/GJGjtJc2lpa+t4B5jgnkm1AGL2B+C8h2dcjY7/jUw8+/1P3VAEwv5p1U3XAcdMPC95ugeZXh3Xr6gKT7AQp9EUnijlG/hD9MtM2GUm4X1hstZvCrca2q9W3Y3JsROAngzegtNJe9ERLF1Sm3CL4FODYR9347OLeXtgsvorTHo5a46ZqBUpxSRZ2yskLgSb34hc7yqT7gpXEZuu6FIVPuCBsWBddIuq1GtST5xfYxLODZNrcazEiQ2KNrL1Apg0FhLcLfkIEt5LTCAN6ta42h1I0v09FMtQMnKh64qg0NDbyc/nTyoeMDH4hN9Bji0x6XeCufHF1/VEdeZgFJjYa42zATZbEG5loz5hY4GJB0ziXbWRS/e6IaakmYzZPwCI3TKNlOLg3xkzueKLGYnqk0y8ebEn1+OTMRNSByanjfWBalPoXWECoVwCehKrhE5V62HdGzChja8hagnyZsQncsDQcYHJ5UYEMHYmmUD4P9dM1NzjzgsvyEv6vVOxrBAi/Imx88QG3UlqadXmuCd3urHrh8AJc0k9khNjBzInGDuxz/VmTIVE6wnOPfqAds2eGyZsGhMyyeTYq2BHvrE9USfzjW1pJunP4+2QaHCpHIrQsR/7UvsdxSTnWqvrqA66NYD+HNQTMcnk3bwwmWJPiOrqB0zCvOS1HjBx3QsmZILJ5Ly90hW0rGCWK+63dTnhd8COr74EPVHtQVVDNtUTZJJJKOZHTz7BhCAT+8+Sly3HAvfqTjJ5Mp1JOqvYHoYVZ7Avo4m6ArG52iaQE2Wwe7MqDkOrde+YgI1N8pLUm56FPXR+TU/Utls1CWBuARN7Getjz+tPkAlVTAzVQYhcY2LPLZPsmAlVepKHAbDlYUcoa2NST8IpTPReWay5XUgcJ9yaHDtaT7A9L0+36CKTSXtSmF89UUzQt1DUE7AnhGzbIQQov8YEzvHl2eLi/iE32NmG43rN+kRNjifE6jq2xEepq5Yh2NqwXj1n8mx+mFyN2YCJ7gqjmIg8N0h5AxxvaCWtcWwxXU8yfGVQCr57Y1Lj5YYbOppJ6os/eOCLmd86qA4PRvuYRquZ3Lp1T5hEatcERyZYZ0HaQmCHqaQ1fuNUJsygb23XDbYa1FjfEKHb3JmITz441miHyT3IsqtDYELUHpboXE/IfDGZjE8sscWZr8MMBjlgCExY/UkIz1xmct3GgnK9hdAsWGoYZD25YJLGJ6gnhO91IcZN9lVPmpSJlWgmWBs5l0yEtUWYTw3wmFStZSATutBDWpfGzjS/w95CyhIsSQZMXLQnl+sKqm1C9gYYzu1j9zo0v2MmmC0XPG9emFyOY61gC/tP4bYJvb6zhjXztR6YE5H8SnzCSA03pFwwmRw78DMyaWkmWOIC1MncMqleHjtUMSG+rrVYw+y+vwHmRPxazPYJJiRl4iomXWSySKYxCe8RE59I1Uj4dzKhV5iIir0/ncnc2JMrTKwpTAwOabBwbkhPxCf1ZF6ZTBs7Bi0mWIZSvzj7afHJ5zOZYz0Bj3LBBEzpEvb126LK7xBduxWuqe1HZSyv7+1M8TsTd41k7G3iiQSYMGASpkxYOnYcsLFs7Hc0E0JiZALxCRYhFHpu7u6ZsFRPIBlJgAnXY4dEPlPb9VI9wa3W/VXL+TjJ5C89nFNaGd9PcoJJsGSq+AT0ZP2i7hEXDKttesEElYRoPQlqquxtqTcPeoJTgXpfBtayRnzJO9cTY7xevKY6BO+9S5yP9iU9wVrQ2vnNAvCXEVFMCg2lJ2441pO0ni3VE9dFJrjCjrNz52PHQD2ZgzhW7eqk5dXQEaWTKDYLgRAhqj6lYyb2qWpoLrcTp5JM2JO/YHedUm3cdFx9WETfJo5rLZkRaw2cnOjs4A52QiNf7X0LV9ssaiROzsU4Vk0s+KzeDMRghUIMJ58FIli+cybYmo3x/lBUnOSEssaS7Xg9YBKpe15kcL04OOW4ixysp+N1J21szxWbB6/SJiGmbkhN3wYVx9ZMIGnstOJdRrlmIoTAVi+NDedjGPzAVY8zEvv1rHCTBbULLuthdnXnTLD7Mm10Avdjb5vz/j9yH1z7FOfiufI2rddqPhZHRct23G7rYn/xUiIsq5QtnJ6+X3v+vI5L6BGRK4DCe9Iyab/rOaKzJ1XFQYz1Npui2m1zfhZ43mbpiKuZAtxmmO957pM+MeiZm6v0ipz8Qge42fidyI+oXOhWK7nm6cKTf4Jed8umaqUNT9HWqhsuqMl3o9V0w0tMsIG1B3Yo7NmDUZ3jtKMhy120Fk/3atnEFRvPGib2c8D+D/tdCHCS93v9gu1udjstqVoSG1HMixtOxcsWy487Nhion1Vv+ztlYmDTcdk4OSgFJfgSm6XhvmR6eywMq/qqVTrm2HuDNtbs4LsJJk+wdf9Hp5LLfXSSrTqufcCFlzXsjQsihNXttH3VFh0/r7GQeLlcz00SxyuNFqWptlYaMGTWO12IkXU7tO9O5Cfr+2bGBA1jTKUs59/9+OOPf/3rs6/2pNo/rRbRo53OoxfHqt8hkyerq9+2LvoVLFnqvnfw3a12j/VOadycf7T0olqtClEdnbb1Tmx1cyMun74AWBvBIKku97E5uW5egT2xi8vZ5qPm687ySRuR/MJtsmd0DxGcAjS5lI16q7WHfYTRGeiOLHARX/b7O1jmi3di6vdfpr0+kElb9fg4BMHv2M2EGkrBWv20/UcdTZJa+InVXURaZz+sFLef1/CeB/iZRN0QG3trSJyQXK/jYvPF2s9smYxv6pI+Vi1ZVCdM1dFlXJWITMDWSL24Ce7JNOlEUxKqmjOoO5vxtMeAarvNsEcURTNimkA47Z85LiVXf1gVnUdaHbA2FIwz9jDSoph86j7Zt99Td+IGM0S178FII4PdqFVtOJdwityPI1NSvRocTVzBtG2Q7nyK2zgw0vFVMxymuwmp3jdqqwEWKeibPvgRm6gsTxuBRrj3GpfgIz3nqddOZ9w7KG0sfklH8QYRFHteqSb/+Bsu/VjFuVLqk7t+mKpVFiO6uajqGERImvZhWTlLa6zVExK786pXMP20fjX+lugOZBwrWNJPvuhRNCm3yoT7USZjLn61+Dny1ee97I/JV1/pP3N0hH+vjfHAbJkQiR195dfdZJqAK4Uv9Uj/kP42sSdfdOmn9AUXT15+oZ1+amJfelZ/tp3+Hf11cNANku+2Jda1zJAJuEzO8SYHyyWh7towN6I6g3qeG2xLNtsemKqNEpY8f11SR2KNRXzq2xS5jdfiwThOBZKvbTnj+yAwHw2hQeWbQTiH4oV2d1vOuM8ww21IDELLheXC3MkyHNPym/1Z9/zX98plPt+RpjTnTyDUM9nsmKSVVqoxo69ufjlvoovijPTuE1fuQnE7eqKnt1jGYLu7kaqiYjfU+fWGRHfNZGmka1y+tc+NM0nB490zsXetOfWOWXcuXJ6rDCLi6Z3HtdwOE8IPv1i4F/LFn/Hbn3Yy8W0yUfk/3//XBO/eZ9u9nj3XIuAAg26fmxcdh2/DnuCMdG2Q3kMqvJsG9sXzx1QAAAHSSURBVJ8roXBzrtXt04ls8MaZ4GxiHMm39lyF85+WzTAnNg/Wjd3dW2Si7ikj3ybpXdzmXJSeiG4Ly0dvkQm2teRvB6F3L0R4OS8c9LFT4K0xIWhPIn6WvSfyLvtv2Xfv1g3s9J3OaN2839F31eKycdfB++dJw8zAl9q2PD6F22BiELWcdaMfe1vCONag+0bmFmM23ScAZ9ax/p8Y8yzq6LgqPjcylKu7o+Fi1I3rSZROC/O5uTnGZwrXt/Mk9MaZ0MPHxe3thccL29uP75ksPN7RA+iGmRh0sTsIIVxO7jpm/+0yGN+S9eaZjCyngm0XXOe+CRZ3oYm5eSYHVbzpq1Bt+u+TOB+Tn+UtMSnhvbvUfV8/NcE+jwLX0Elq8jbsCQF7YuVcNTPupmmx+j+c64d4sGE42Ncx1c0yMQg9+361ifLo3sn33x6RW4lPGFUT4mb6/T5Jq86x/gKL7244ZjPS+4bN5TTsLwnjqpTjNphgj3199/cb/djZiN7pPqParXslD0yuywOT6/LA5Lo8MLkuD0yuCzL5zbdj/18uD3pyXZDJfYyublOAycPQuSLs4p5QD/IgD/IgD/IgD/IgD/IgD/IgD/IgD/IgD/IgNyH/H/ZBEJSMt/XeAAAAAElFTkSuQmCC"/>
          <p:cNvSpPr>
            <a:spLocks noChangeAspect="1" noChangeArrowheads="1"/>
          </p:cNvSpPr>
          <p:nvPr/>
        </p:nvSpPr>
        <p:spPr bwMode="auto">
          <a:xfrm>
            <a:off x="155575" y="-13716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052" name="Picture 4" descr="http://www.diplomatie.gouv.fr/fr/IMG/jpg/unesco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37551"/>
            <a:ext cx="1224136" cy="49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c/ce/World_Heritage_Logo_global.svg/160px-World_Heritage_Logo_globa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583791"/>
            <a:ext cx="65317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.ev.mu/images/attractions/3007/960x384/2841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4" y="2949575"/>
            <a:ext cx="8031160" cy="25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le-voyage-autrement.com/destinations/roumanie/images/delta_danube/photo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8145"/>
            <a:ext cx="4176464" cy="256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rikreazione.net/media/k2/items/cache/3946cc5a2ed843c2c9fca0b4efcd28ba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5" y="311436"/>
            <a:ext cx="3755600" cy="25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9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6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 Sud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635872" y="216536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1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628799"/>
            <a:ext cx="5760000" cy="4464495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</a:t>
            </a:r>
          </a:p>
          <a:p>
            <a:pPr algn="l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Cataloi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1733627" y="66174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6063816" y="66174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5433816" y="517664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4383577" y="751748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7223" y="4077071"/>
            <a:ext cx="468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DUNARII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xagone 10"/>
          <p:cNvSpPr/>
          <p:nvPr/>
        </p:nvSpPr>
        <p:spPr>
          <a:xfrm>
            <a:off x="1691680" y="2125041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32040" y="1790454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4748" y="2439132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1691680" y="3285089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1700808"/>
            <a:ext cx="5616624" cy="4328359"/>
          </a:xfrm>
          <a:prstGeom prst="roundRect">
            <a:avLst>
              <a:gd name="adj" fmla="val 297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6" name="Picture 6" descr="https://upload.wikimedia.org/wikipedia/commons/thumb/c/ce/World_Heritage_Logo_global.svg/160px-World_Heritage_Logo_glob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68" y="4149071"/>
            <a:ext cx="65317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8164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628799"/>
            <a:ext cx="5760000" cy="4464495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</a:t>
            </a:r>
          </a:p>
          <a:p>
            <a:pPr algn="l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Cataloi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33816" y="517664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1597223" y="4077071"/>
            <a:ext cx="468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DUNARII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xagone 10"/>
          <p:cNvSpPr/>
          <p:nvPr/>
        </p:nvSpPr>
        <p:spPr>
          <a:xfrm>
            <a:off x="1691680" y="2125041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32040" y="1790454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4748" y="2439132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1691680" y="3285089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1700808"/>
            <a:ext cx="5616624" cy="4328359"/>
          </a:xfrm>
          <a:prstGeom prst="roundRect">
            <a:avLst>
              <a:gd name="adj" fmla="val 297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283968" y="704898"/>
            <a:ext cx="2592288" cy="77988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0" name="Picture 6" descr="https://upload.wikimedia.org/wikipedia/commons/thumb/c/ce/World_Heritage_Logo_global.svg/160px-World_Heritage_Logo_glob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68" y="4149071"/>
            <a:ext cx="65317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41083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688" y="1124744"/>
            <a:ext cx="6480000" cy="2880000"/>
          </a:xfrm>
          <a:solidFill>
            <a:srgbClr val="00B050"/>
          </a:solidFill>
        </p:spPr>
        <p:txBody>
          <a:bodyPr lIns="252000" tIns="504000" rIns="72000">
            <a:normAutofit fontScale="550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    88 km</a:t>
            </a: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Braila		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86 km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3563888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868747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1196752"/>
            <a:ext cx="6336704" cy="27360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773235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6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635789" y="2178187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6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93238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481748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Isaccea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1680" y="1606058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2411760" y="64242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6195626" y="64242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6031901" y="366305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4885450" y="2060848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339752" y="393305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763688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763688" y="1700808"/>
            <a:ext cx="5616624" cy="2880320"/>
          </a:xfrm>
          <a:prstGeom prst="roundRect">
            <a:avLst>
              <a:gd name="adj" fmla="val 52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46832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1680" y="1606058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05626" y="260125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4885450" y="2060848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1994469" y="2575837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763688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763688" y="1700808"/>
            <a:ext cx="5616624" cy="1980000"/>
          </a:xfrm>
          <a:prstGeom prst="roundRect">
            <a:avLst>
              <a:gd name="adj" fmla="val 52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62418" y="651417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48064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436418" y="765427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752274" y="711426"/>
            <a:ext cx="2592288" cy="77335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093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16541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688" y="1124744"/>
            <a:ext cx="6480000" cy="2880000"/>
          </a:xfrm>
          <a:solidFill>
            <a:srgbClr val="00B050"/>
          </a:solidFill>
        </p:spPr>
        <p:txBody>
          <a:bodyPr lIns="252000" tIns="504000" rIns="72000">
            <a:normAutofit fontScale="550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    73 km</a:t>
            </a: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Braila		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71 km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3563888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868747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1196752"/>
            <a:ext cx="6336704" cy="27360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128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Isaccea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21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980728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80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Jijila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132856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Isaccea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2660978" y="116078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6177656" y="320732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489978" y="2582927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6588224" y="119675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105273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2204864"/>
            <a:ext cx="5616624" cy="201600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18208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132856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 anchor="ctr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Isaccea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67544" y="276286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529301" y="281688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105273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2204864"/>
            <a:ext cx="5616624" cy="165600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824336" y="119675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2080" y="134075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598336" y="133616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914192" y="1268840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004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61411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688" y="1124744"/>
            <a:ext cx="6480000" cy="2880000"/>
          </a:xfrm>
          <a:solidFill>
            <a:srgbClr val="00B050"/>
          </a:solidFill>
        </p:spPr>
        <p:txBody>
          <a:bodyPr lIns="252000" tIns="504000" rIns="72000">
            <a:normAutofit fontScale="550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    44 km</a:t>
            </a: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Braila			</a:t>
            </a:r>
            <a:r>
              <a:rPr lang="fr-CH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42 km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3563888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868747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1196752"/>
            <a:ext cx="6336704" cy="27360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670607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Jijila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344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688" y="1124744"/>
            <a:ext cx="5760000" cy="3096000"/>
          </a:xfrm>
          <a:solidFill>
            <a:srgbClr val="00B050"/>
          </a:solidFill>
        </p:spPr>
        <p:txBody>
          <a:bodyPr lIns="360000" tIns="504000" rIns="72000">
            <a:normAutofit fontScale="475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50 km</a:t>
            </a:r>
          </a:p>
          <a:p>
            <a:pPr marL="0" indent="0">
              <a:buNone/>
            </a:pP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x E81		40 km</a:t>
            </a:r>
          </a:p>
          <a:p>
            <a:pPr marL="0" indent="0">
              <a:buNone/>
            </a:pPr>
            <a:r>
              <a:rPr lang="fr-CH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Eforie</a:t>
            </a:r>
            <a:r>
              <a:rPr lang="fr-CH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32 km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3563888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868747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1196752"/>
            <a:ext cx="5616624" cy="2952328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36" y="2852936"/>
            <a:ext cx="576000" cy="5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198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57756" y="476712"/>
            <a:ext cx="5760000" cy="16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324000"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x E584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   Braila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1680" y="2204864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Jijila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Mâcin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Garvan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1907704" y="836712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6605476" y="836712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5976183" y="507290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234756" y="534518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812980" cy="63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763688" y="548680"/>
            <a:ext cx="5580000" cy="1476000"/>
          </a:xfrm>
          <a:prstGeom prst="roundRect">
            <a:avLst>
              <a:gd name="adj" fmla="val 133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763688" y="2276872"/>
            <a:ext cx="5616624" cy="3816424"/>
          </a:xfrm>
          <a:prstGeom prst="roundRect">
            <a:avLst>
              <a:gd name="adj" fmla="val 424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557003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132856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Jijila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Mâcin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Garvan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69191" y="322196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555776" y="242088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105273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2204864"/>
            <a:ext cx="5616624" cy="252000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824336" y="119675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2080" y="134075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598336" y="133616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914192" y="1268840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52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20567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688" y="1124744"/>
            <a:ext cx="6480000" cy="3960000"/>
          </a:xfrm>
          <a:solidFill>
            <a:srgbClr val="00B050"/>
          </a:solidFill>
        </p:spPr>
        <p:txBody>
          <a:bodyPr lIns="252000" tIns="504000" rIns="72000">
            <a:normAutofit fontScale="475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96 km</a:t>
            </a:r>
          </a:p>
          <a:p>
            <a:pPr marL="0" indent="0">
              <a:buNone/>
            </a:pP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			28 km</a:t>
            </a:r>
          </a:p>
          <a:p>
            <a:pPr marL="0" indent="0">
              <a:buNone/>
            </a:pP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Braila				26 km</a:t>
            </a:r>
          </a:p>
          <a:p>
            <a:pPr marL="0" indent="0">
              <a:buNone/>
            </a:pP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A51			18 km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3563888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868747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1196752"/>
            <a:ext cx="6336704" cy="37800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95" y="4293096"/>
            <a:ext cx="768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362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E85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Vâdeni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0664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319" y="1037812"/>
            <a:ext cx="3816000" cy="720000"/>
          </a:xfrm>
          <a:solidFill>
            <a:srgbClr val="00B050"/>
          </a:solidFill>
        </p:spPr>
        <p:txBody>
          <a:bodyPr tIns="144000" bIns="144000" anchor="b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3780000" cy="3060000"/>
          </a:xfrm>
          <a:solidFill>
            <a:srgbClr val="00B050"/>
          </a:solidFill>
        </p:spPr>
        <p:txBody>
          <a:bodyPr tIns="72000">
            <a:noAutofit/>
          </a:bodyPr>
          <a:lstStyle/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Muchea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995936" y="1052736"/>
            <a:ext cx="4500000" cy="720000"/>
          </a:xfrm>
          <a:solidFill>
            <a:srgbClr val="00B050"/>
          </a:solidFill>
        </p:spPr>
        <p:txBody>
          <a:bodyPr bIns="144000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  E584   A51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995936" y="1845264"/>
            <a:ext cx="4500000" cy="3420000"/>
          </a:xfrm>
          <a:solidFill>
            <a:srgbClr val="00B050"/>
          </a:solidFill>
        </p:spPr>
        <p:txBody>
          <a:bodyPr lIns="144000" tIns="180000" bIns="72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   Braila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Cahul</a:t>
            </a:r>
            <a:endParaRPr lang="fr-CH" sz="40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Izmail</a:t>
            </a:r>
          </a:p>
          <a:p>
            <a:pPr marL="0" indent="0" algn="ctr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3" name="Flèche droite 12"/>
          <p:cNvSpPr/>
          <p:nvPr/>
        </p:nvSpPr>
        <p:spPr>
          <a:xfrm rot="-2700000">
            <a:off x="4244210" y="4397101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411732" y="4406903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45135" y="4869160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7955203" y="5239109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262819" y="377472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3083198" y="377102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7609763" y="2898979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176210" y="3617097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45135" y="1124744"/>
            <a:ext cx="3706785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067944" y="1124744"/>
            <a:ext cx="436567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81138" y="1916832"/>
            <a:ext cx="3634777" cy="2880320"/>
          </a:xfrm>
          <a:prstGeom prst="roundRect">
            <a:avLst>
              <a:gd name="adj" fmla="val 667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067944" y="1916832"/>
            <a:ext cx="4363096" cy="3239848"/>
          </a:xfrm>
          <a:prstGeom prst="roundRect">
            <a:avLst>
              <a:gd name="adj" fmla="val 46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11267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120000" cy="89642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6120000" cy="4320000"/>
          </a:xfrm>
          <a:solidFill>
            <a:srgbClr val="00B050"/>
          </a:solidFill>
        </p:spPr>
        <p:txBody>
          <a:bodyPr lIns="720000" tIns="180000" rIns="36000">
            <a:no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</a:p>
          <a:p>
            <a:pPr marL="0" indent="0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6228184" y="2313096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4355976" y="4293096"/>
            <a:ext cx="1080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334851" y="5105675"/>
            <a:ext cx="1080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187624" y="764704"/>
            <a:ext cx="597666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187624" y="1700808"/>
            <a:ext cx="5976664" cy="4176464"/>
          </a:xfrm>
          <a:prstGeom prst="roundRect">
            <a:avLst>
              <a:gd name="adj" fmla="val 47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725085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319" y="1037812"/>
            <a:ext cx="3816000" cy="720000"/>
          </a:xfrm>
          <a:solidFill>
            <a:srgbClr val="00B050"/>
          </a:solidFill>
        </p:spPr>
        <p:txBody>
          <a:bodyPr tIns="144000" bIns="144000" anchor="b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3780000" cy="3060000"/>
          </a:xfrm>
          <a:solidFill>
            <a:srgbClr val="00B050"/>
          </a:solidFill>
        </p:spPr>
        <p:txBody>
          <a:bodyPr tIns="72000">
            <a:noAutofit/>
          </a:bodyPr>
          <a:lstStyle/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Muchea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995936" y="1052736"/>
            <a:ext cx="4500000" cy="720000"/>
          </a:xfrm>
          <a:solidFill>
            <a:srgbClr val="00B050"/>
          </a:solidFill>
        </p:spPr>
        <p:txBody>
          <a:bodyPr bIns="144000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  E584   A51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995936" y="1845264"/>
            <a:ext cx="4500000" cy="3420000"/>
          </a:xfrm>
          <a:solidFill>
            <a:srgbClr val="00B050"/>
          </a:solidFill>
        </p:spPr>
        <p:txBody>
          <a:bodyPr lIns="144000" tIns="180000" bIns="72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   Braila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Cahul</a:t>
            </a:r>
            <a:endParaRPr lang="fr-CH" sz="40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Izmail</a:t>
            </a:r>
          </a:p>
          <a:p>
            <a:pPr marL="0" indent="0" algn="ctr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3" name="Flèche droite 12"/>
          <p:cNvSpPr/>
          <p:nvPr/>
        </p:nvSpPr>
        <p:spPr>
          <a:xfrm rot="-2700000">
            <a:off x="4244210" y="4397101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411732" y="4406903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45135" y="4869160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7955203" y="5239109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262819" y="377472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3083198" y="377102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7609763" y="2898979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176210" y="3617097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45135" y="1124744"/>
            <a:ext cx="3706785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067944" y="1124744"/>
            <a:ext cx="436567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81138" y="1916832"/>
            <a:ext cx="3634777" cy="2880320"/>
          </a:xfrm>
          <a:prstGeom prst="roundRect">
            <a:avLst>
              <a:gd name="adj" fmla="val 667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067944" y="1916832"/>
            <a:ext cx="4363096" cy="3239848"/>
          </a:xfrm>
          <a:prstGeom prst="roundRect">
            <a:avLst>
              <a:gd name="adj" fmla="val 46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11054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E85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Vâdeni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270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433361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388000" cy="7780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A51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319" y="1037812"/>
            <a:ext cx="3816000" cy="720000"/>
          </a:xfrm>
          <a:solidFill>
            <a:srgbClr val="00B050"/>
          </a:solidFill>
        </p:spPr>
        <p:txBody>
          <a:bodyPr tIns="144000" bIns="144000" anchor="b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3780000" cy="2520000"/>
          </a:xfrm>
          <a:solidFill>
            <a:srgbClr val="00B050"/>
          </a:solidFill>
        </p:spPr>
        <p:txBody>
          <a:bodyPr tIns="72000">
            <a:noAutofit/>
          </a:bodyPr>
          <a:lstStyle/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Muchea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995936" y="1052736"/>
            <a:ext cx="4500000" cy="720000"/>
          </a:xfrm>
          <a:solidFill>
            <a:srgbClr val="00B050"/>
          </a:solidFill>
        </p:spPr>
        <p:txBody>
          <a:bodyPr bIns="144000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  E584   A51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995936" y="1845264"/>
            <a:ext cx="4500000" cy="3420000"/>
          </a:xfrm>
          <a:solidFill>
            <a:srgbClr val="00B050"/>
          </a:solidFill>
        </p:spPr>
        <p:txBody>
          <a:bodyPr lIns="108000" tIns="180000" bIns="72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   Braila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Cahul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Izmail</a:t>
            </a:r>
          </a:p>
          <a:p>
            <a:pPr marL="0" indent="0" algn="ctr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3" name="Flèche droite 12"/>
          <p:cNvSpPr/>
          <p:nvPr/>
        </p:nvSpPr>
        <p:spPr>
          <a:xfrm rot="-5400000">
            <a:off x="4525730" y="4315438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5400000">
            <a:off x="6894870" y="4293629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85453" y="4346680"/>
            <a:ext cx="360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7955203" y="524668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365453" y="3303822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3130540" y="3356067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3435172" y="4346680"/>
            <a:ext cx="360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067944" y="5247493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7608995" y="2924833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057443" y="3626067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85453" y="1124744"/>
            <a:ext cx="3609719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067944" y="1124744"/>
            <a:ext cx="436309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85453" y="1916832"/>
            <a:ext cx="3609719" cy="2339235"/>
          </a:xfrm>
          <a:prstGeom prst="roundRect">
            <a:avLst>
              <a:gd name="adj" fmla="val 76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067944" y="1916832"/>
            <a:ext cx="4363096" cy="3240000"/>
          </a:xfrm>
          <a:prstGeom prst="roundRect">
            <a:avLst>
              <a:gd name="adj" fmla="val 471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29110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August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70379" y="2210366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48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388000" cy="7780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A51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319" y="1037812"/>
            <a:ext cx="3816000" cy="720000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E584   A51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5239" y="1827493"/>
            <a:ext cx="3780000" cy="3780000"/>
          </a:xfrm>
          <a:solidFill>
            <a:srgbClr val="00B050"/>
          </a:solidFill>
        </p:spPr>
        <p:txBody>
          <a:bodyPr lIns="360000" tIns="72000">
            <a:noAutofit/>
          </a:bodyPr>
          <a:lstStyle/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Braila</a:t>
            </a: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Braila</a:t>
            </a: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Slobozia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995936" y="1052736"/>
            <a:ext cx="4680000" cy="720000"/>
          </a:xfrm>
          <a:solidFill>
            <a:srgbClr val="00B050"/>
          </a:solidFill>
        </p:spPr>
        <p:txBody>
          <a:bodyPr bIns="144000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  E584   A51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995936" y="1845264"/>
            <a:ext cx="4680000" cy="3744000"/>
          </a:xfrm>
          <a:solidFill>
            <a:srgbClr val="00B050"/>
          </a:solidFill>
        </p:spPr>
        <p:txBody>
          <a:bodyPr lIns="180000" tIns="180000" bIns="72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Cahul</a:t>
            </a:r>
            <a:endParaRPr lang="fr-CH" sz="20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Izmail</a:t>
            </a:r>
          </a:p>
          <a:p>
            <a:pPr marL="0" indent="0" algn="ctr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700000">
            <a:off x="7332994" y="4767685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1691680" y="4586953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7745997" y="3653667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15356" y="2212835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3441" y="5589240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2001127" y="3429000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01127" y="2852936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91880" y="5589240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4004280" y="5589240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Rectangle 30"/>
          <p:cNvSpPr/>
          <p:nvPr/>
        </p:nvSpPr>
        <p:spPr>
          <a:xfrm>
            <a:off x="8236199" y="5589240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5552346" y="2106731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52346" y="2848579"/>
            <a:ext cx="1584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28199" y="2840112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5766957" y="4370953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124744"/>
            <a:ext cx="3672368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067944" y="1124744"/>
            <a:ext cx="4528255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916832"/>
            <a:ext cx="3672368" cy="3570121"/>
          </a:xfrm>
          <a:prstGeom prst="roundRect">
            <a:avLst>
              <a:gd name="adj" fmla="val 528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067944" y="1916832"/>
            <a:ext cx="4528255" cy="3570121"/>
          </a:xfrm>
          <a:prstGeom prst="roundRect">
            <a:avLst>
              <a:gd name="adj" fmla="val 552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135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688" y="1124744"/>
            <a:ext cx="6480000" cy="4680000"/>
          </a:xfrm>
          <a:solidFill>
            <a:srgbClr val="00B050"/>
          </a:solidFill>
        </p:spPr>
        <p:txBody>
          <a:bodyPr lIns="252000" tIns="504000" rIns="72000">
            <a:normAutofit fontScale="475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Bacâu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9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221 km</a:t>
            </a:r>
          </a:p>
          <a:p>
            <a:pPr marL="0" indent="0">
              <a:buNone/>
            </a:pP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   175 km</a:t>
            </a:r>
          </a:p>
          <a:p>
            <a:pPr marL="0" indent="0">
              <a:buNone/>
            </a:pP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113 km</a:t>
            </a:r>
          </a:p>
          <a:p>
            <a:pPr marL="0" indent="0">
              <a:buNone/>
            </a:pP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Buzâu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101 km</a:t>
            </a:r>
          </a:p>
          <a:p>
            <a:pPr marL="0" indent="0">
              <a:buNone/>
            </a:pP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72 km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444395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1196752"/>
            <a:ext cx="6336704" cy="45360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10432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742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944" y="1039467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Râmnicelu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1880831" y="127756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5802354" y="127756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5493305" y="338501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Hexagone 10"/>
          <p:cNvSpPr/>
          <p:nvPr/>
        </p:nvSpPr>
        <p:spPr>
          <a:xfrm>
            <a:off x="1784756" y="2563117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249676" y="1124744"/>
            <a:ext cx="5626580" cy="936000"/>
          </a:xfrm>
          <a:prstGeom prst="roundRect">
            <a:avLst>
              <a:gd name="adj" fmla="val 902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2276872"/>
            <a:ext cx="5616624" cy="2016224"/>
          </a:xfrm>
          <a:prstGeom prst="roundRect">
            <a:avLst>
              <a:gd name="adj" fmla="val 36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52434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132856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54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Muchea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77841" y="282580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555776" y="2826341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105273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2204864"/>
            <a:ext cx="5616624" cy="165600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845461" y="119675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0072" y="137684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526657" y="138801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935317" y="1322840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70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7444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688" y="1124744"/>
            <a:ext cx="6480000" cy="4680000"/>
          </a:xfrm>
          <a:solidFill>
            <a:srgbClr val="00B050"/>
          </a:solidFill>
        </p:spPr>
        <p:txBody>
          <a:bodyPr lIns="252000" tIns="504000" rIns="72000">
            <a:normAutofit fontScale="475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Bacâu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9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211 km</a:t>
            </a:r>
          </a:p>
          <a:p>
            <a:pPr marL="0" indent="0">
              <a:buNone/>
            </a:pP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   165 km</a:t>
            </a:r>
          </a:p>
          <a:p>
            <a:pPr marL="0" indent="0">
              <a:buNone/>
            </a:pP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103 km</a:t>
            </a:r>
          </a:p>
          <a:p>
            <a:pPr marL="0" indent="0">
              <a:buNone/>
            </a:pP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Buzâu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fr-CH" sz="9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91 km</a:t>
            </a:r>
          </a:p>
          <a:p>
            <a:pPr marL="0" indent="0">
              <a:buNone/>
            </a:pP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62 km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444395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1196752"/>
            <a:ext cx="6336704" cy="45360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3157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Râmnicelu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211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94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980728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80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132856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Râmnicelu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Gemenele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Sutesti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2660978" y="116078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6159566" y="496767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660978" y="5070350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211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6588224" y="119675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105273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2204864"/>
            <a:ext cx="5616624" cy="363600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83930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132856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Râmnicelu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Gemenele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Sutesti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95865" y="390587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267744" y="2564904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211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105273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2204864"/>
            <a:ext cx="5616624" cy="273600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845461" y="119675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0072" y="137684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526657" y="138801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935317" y="1322840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50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612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Eforie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612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88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August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Pecineaga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551728" y="791733"/>
            <a:ext cx="720000" cy="45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Hexagone 5"/>
          <p:cNvSpPr/>
          <p:nvPr/>
        </p:nvSpPr>
        <p:spPr>
          <a:xfrm>
            <a:off x="1238009" y="3965970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6200000">
            <a:off x="1425620" y="788190"/>
            <a:ext cx="720000" cy="45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238009" y="202488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9539" y="1801669"/>
            <a:ext cx="14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Olimp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0424" y="2420888"/>
            <a:ext cx="151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Neptun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19500000">
            <a:off x="5270471" y="4533613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6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52" y="3097962"/>
            <a:ext cx="756000" cy="5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899592" y="548681"/>
            <a:ext cx="597666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700808"/>
            <a:ext cx="5976664" cy="3816000"/>
          </a:xfrm>
          <a:prstGeom prst="roundRect">
            <a:avLst>
              <a:gd name="adj" fmla="val 22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293908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32603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688" y="1124744"/>
            <a:ext cx="6480000" cy="4680000"/>
          </a:xfrm>
          <a:solidFill>
            <a:srgbClr val="00B050"/>
          </a:solidFill>
        </p:spPr>
        <p:txBody>
          <a:bodyPr lIns="252000" tIns="504000" rIns="72000">
            <a:normAutofit fontScale="475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Bacâu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9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186 km</a:t>
            </a:r>
          </a:p>
          <a:p>
            <a:pPr marL="0" indent="0">
              <a:buNone/>
            </a:pP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   140 km</a:t>
            </a:r>
          </a:p>
          <a:p>
            <a:pPr marL="0" indent="0">
              <a:buNone/>
            </a:pP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  <a:r>
              <a:rPr lang="fr-CH" sz="9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 km</a:t>
            </a:r>
          </a:p>
          <a:p>
            <a:pPr marL="0" indent="0">
              <a:buNone/>
            </a:pP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Buzâu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fr-CH" sz="9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66 km</a:t>
            </a:r>
          </a:p>
          <a:p>
            <a:pPr marL="0" indent="0">
              <a:buNone/>
            </a:pP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37 km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444395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1196752"/>
            <a:ext cx="6336704" cy="45360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42693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48046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827584" y="4293096"/>
            <a:ext cx="6552728" cy="72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CH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panneaux,  à contrôler / corriger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en angle 11"/>
          <p:cNvCxnSpPr/>
          <p:nvPr/>
        </p:nvCxnSpPr>
        <p:spPr>
          <a:xfrm rot="16200000" flipH="1">
            <a:off x="1920945" y="3203667"/>
            <a:ext cx="1593738" cy="585124"/>
          </a:xfrm>
          <a:prstGeom prst="bentConnector3">
            <a:avLst>
              <a:gd name="adj1" fmla="val 68622"/>
            </a:avLst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1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5760000" cy="180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80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A5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Albâ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Gradistea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1427889" y="832500"/>
            <a:ext cx="450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6178885" y="857450"/>
            <a:ext cx="450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5327953" y="502593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76801" y="5445224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178" y="1386138"/>
            <a:ext cx="828000" cy="6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259632" y="548680"/>
            <a:ext cx="5616624" cy="1656184"/>
          </a:xfrm>
          <a:prstGeom prst="roundRect">
            <a:avLst>
              <a:gd name="adj" fmla="val 1155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2420888"/>
            <a:ext cx="5616624" cy="3600400"/>
          </a:xfrm>
          <a:prstGeom prst="roundRect">
            <a:avLst>
              <a:gd name="adj" fmla="val 514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26401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132862"/>
            <a:ext cx="5760000" cy="2835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Albâ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Gradistea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375035" y="355500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339752" y="2564904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105273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2204868"/>
            <a:ext cx="5616624" cy="265428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858616" y="119675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64088" y="135515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632616" y="13551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948472" y="1301153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06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94342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688" y="1124744"/>
            <a:ext cx="6480000" cy="4680000"/>
          </a:xfrm>
          <a:solidFill>
            <a:srgbClr val="00B050"/>
          </a:solidFill>
        </p:spPr>
        <p:txBody>
          <a:bodyPr lIns="252000" tIns="504000" rIns="72000">
            <a:normAutofit fontScale="475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Bacâu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9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169 km</a:t>
            </a:r>
          </a:p>
          <a:p>
            <a:pPr marL="0" indent="0">
              <a:buNone/>
            </a:pP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   123 km</a:t>
            </a:r>
          </a:p>
          <a:p>
            <a:pPr marL="0" indent="0">
              <a:buNone/>
            </a:pP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  <a:r>
              <a:rPr lang="fr-CH" sz="9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61 km</a:t>
            </a:r>
          </a:p>
          <a:p>
            <a:pPr marL="0" indent="0">
              <a:buNone/>
            </a:pP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Buzâu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fr-CH" sz="9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 km</a:t>
            </a:r>
          </a:p>
          <a:p>
            <a:pPr marL="0" indent="0">
              <a:buNone/>
            </a:pP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r>
              <a:rPr lang="fr-CH" sz="9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20 km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444395" y="13605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1196752"/>
            <a:ext cx="6336704" cy="45360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31640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E85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034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95736" y="1124744"/>
            <a:ext cx="31950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6096" y="1823421"/>
            <a:ext cx="3455336" cy="3888432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Bacâu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6096" y="1124744"/>
            <a:ext cx="3456383" cy="648071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195737" y="1823583"/>
            <a:ext cx="3168352" cy="3924816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1371" y="1785392"/>
            <a:ext cx="1973331" cy="3909672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Râmnicelu</a:t>
            </a:r>
            <a:endParaRPr lang="fr-CH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552" y="5733255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531432" y="5733256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7938872" y="2996952"/>
            <a:ext cx="72008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866952" y="2492896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 rot="2700000">
            <a:off x="3471196" y="479371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Flèche vers le haut 26"/>
          <p:cNvSpPr/>
          <p:nvPr/>
        </p:nvSpPr>
        <p:spPr>
          <a:xfrm>
            <a:off x="885720" y="450912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107504" y="1124744"/>
            <a:ext cx="2016224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exagone 25"/>
          <p:cNvSpPr/>
          <p:nvPr/>
        </p:nvSpPr>
        <p:spPr>
          <a:xfrm>
            <a:off x="678036" y="3475963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èche vers le haut 29"/>
          <p:cNvSpPr/>
          <p:nvPr/>
        </p:nvSpPr>
        <p:spPr>
          <a:xfrm rot="2700000">
            <a:off x="6930070" y="473297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1196752"/>
            <a:ext cx="187220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2267744" y="1196752"/>
            <a:ext cx="302433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5508104" y="1196752"/>
            <a:ext cx="331236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179512" y="1844824"/>
            <a:ext cx="1872208" cy="3768496"/>
          </a:xfrm>
          <a:prstGeom prst="roundRect">
            <a:avLst>
              <a:gd name="adj" fmla="val 762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2270944" y="1889215"/>
            <a:ext cx="3024336" cy="3768496"/>
          </a:xfrm>
          <a:prstGeom prst="roundRect">
            <a:avLst>
              <a:gd name="adj" fmla="val 63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5508104" y="1880828"/>
            <a:ext cx="3325771" cy="3768496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07001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95736" y="1124744"/>
            <a:ext cx="31950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6096" y="1823421"/>
            <a:ext cx="3455336" cy="3888432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Bacâu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6096" y="1124744"/>
            <a:ext cx="3456383" cy="648071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195737" y="1823583"/>
            <a:ext cx="3168352" cy="3924816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1371" y="1785392"/>
            <a:ext cx="1973331" cy="3909672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Râmnicelu</a:t>
            </a:r>
            <a:endParaRPr lang="fr-CH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552" y="5733255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531432" y="5733256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7938872" y="2996952"/>
            <a:ext cx="72008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866952" y="2492896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 rot="2700000">
            <a:off x="3471196" y="479371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Flèche vers le haut 26"/>
          <p:cNvSpPr/>
          <p:nvPr/>
        </p:nvSpPr>
        <p:spPr>
          <a:xfrm>
            <a:off x="885720" y="450912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107504" y="1124744"/>
            <a:ext cx="2016224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exagone 25"/>
          <p:cNvSpPr/>
          <p:nvPr/>
        </p:nvSpPr>
        <p:spPr>
          <a:xfrm>
            <a:off x="678036" y="3475963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èche vers le haut 29"/>
          <p:cNvSpPr/>
          <p:nvPr/>
        </p:nvSpPr>
        <p:spPr>
          <a:xfrm rot="2700000">
            <a:off x="6930070" y="473297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1196752"/>
            <a:ext cx="187220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2267744" y="1196752"/>
            <a:ext cx="302433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5508104" y="1196752"/>
            <a:ext cx="331236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179512" y="1844824"/>
            <a:ext cx="1872208" cy="3768496"/>
          </a:xfrm>
          <a:prstGeom prst="roundRect">
            <a:avLst>
              <a:gd name="adj" fmla="val 762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2270944" y="1889215"/>
            <a:ext cx="3024336" cy="3768496"/>
          </a:xfrm>
          <a:prstGeom prst="roundRect">
            <a:avLst>
              <a:gd name="adj" fmla="val 63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5508104" y="1880828"/>
            <a:ext cx="3325771" cy="3768496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736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4112</TotalTime>
  <Words>927</Words>
  <Application>Microsoft Office PowerPoint</Application>
  <PresentationFormat>Affichage à l'écran (4:3)</PresentationFormat>
  <Paragraphs>813</Paragraphs>
  <Slides>104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104</vt:i4>
      </vt:variant>
    </vt:vector>
  </HeadingPairs>
  <TitlesOfParts>
    <vt:vector size="105" baseType="lpstr">
      <vt:lpstr>Thème Office</vt:lpstr>
      <vt:lpstr>Présentation PowerPoint</vt:lpstr>
      <vt:lpstr>Présentation PowerPoint</vt:lpstr>
      <vt:lpstr>Présentation PowerPoint</vt:lpstr>
      <vt:lpstr>23 August</vt:lpstr>
      <vt:lpstr>Présentation PowerPoint</vt:lpstr>
      <vt:lpstr>Présentation PowerPoint</vt:lpstr>
      <vt:lpstr>Présentation PowerPoint</vt:lpstr>
      <vt:lpstr>Présentation PowerPoint</vt:lpstr>
      <vt:lpstr>Eforie</vt:lpstr>
      <vt:lpstr>Présentation PowerPoint</vt:lpstr>
      <vt:lpstr>Présentation PowerPoint</vt:lpstr>
      <vt:lpstr>Présentation PowerPoint</vt:lpstr>
      <vt:lpstr>Présentation PowerPoint</vt:lpstr>
      <vt:lpstr>Constanza Sud Port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E81 x E87 Constanza Centru Nord</vt:lpstr>
      <vt:lpstr>Présentation PowerPoint</vt:lpstr>
      <vt:lpstr>Présentation PowerPoint</vt:lpstr>
      <vt:lpstr>E87 x E81</vt:lpstr>
      <vt:lpstr>Directie Constanza Nord</vt:lpstr>
      <vt:lpstr>E87 x E81</vt:lpstr>
      <vt:lpstr>Présentation PowerPoint</vt:lpstr>
      <vt:lpstr>E81 x E87</vt:lpstr>
      <vt:lpstr>Présentation PowerPoint</vt:lpstr>
      <vt:lpstr>Constanza Nord </vt:lpstr>
      <vt:lpstr>Présentation PowerPoint</vt:lpstr>
      <vt:lpstr>Présentation PowerPoint</vt:lpstr>
      <vt:lpstr>Présentation PowerPoint</vt:lpstr>
      <vt:lpstr>Présentation PowerPoint</vt:lpstr>
      <vt:lpstr>C </vt:lpstr>
      <vt:lpstr>Présentation PowerPoint</vt:lpstr>
      <vt:lpstr>Présentation PowerPoint</vt:lpstr>
      <vt:lpstr>Présentation PowerPoint</vt:lpstr>
      <vt:lpstr>Présentation PowerPoint</vt:lpstr>
      <vt:lpstr>Cogealac </vt:lpstr>
      <vt:lpstr>Présentation PowerPoint</vt:lpstr>
      <vt:lpstr>Présentation PowerPoint</vt:lpstr>
      <vt:lpstr>Présentation PowerPoint</vt:lpstr>
      <vt:lpstr>Présentation PowerPoint</vt:lpstr>
      <vt:lpstr> Badabag</vt:lpstr>
      <vt:lpstr>Présentation PowerPoint</vt:lpstr>
      <vt:lpstr>Présentation PowerPoint</vt:lpstr>
      <vt:lpstr>Présentation PowerPoint</vt:lpstr>
      <vt:lpstr>Présentation PowerPoint</vt:lpstr>
      <vt:lpstr>Tulcea Sud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Tulcea Vest </vt:lpstr>
      <vt:lpstr>Présentation PowerPoint</vt:lpstr>
      <vt:lpstr>Présentation PowerPoint</vt:lpstr>
      <vt:lpstr>Présentation PowerPoint</vt:lpstr>
      <vt:lpstr>Présentation PowerPoint</vt:lpstr>
      <vt:lpstr>Isaccea </vt:lpstr>
      <vt:lpstr>Présentation PowerPoint</vt:lpstr>
      <vt:lpstr>Présentation PowerPoint</vt:lpstr>
      <vt:lpstr>Présentation PowerPoint</vt:lpstr>
      <vt:lpstr>Présentation PowerPoint</vt:lpstr>
      <vt:lpstr>Jijila </vt:lpstr>
      <vt:lpstr>Présentation PowerPoint</vt:lpstr>
      <vt:lpstr>Présentation PowerPoint</vt:lpstr>
      <vt:lpstr>Présentation PowerPoint</vt:lpstr>
      <vt:lpstr>Présentation PowerPoint</vt:lpstr>
      <vt:lpstr>E87 x E584 Galati   Braila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Râmnicu Sârat</vt:lpstr>
      <vt:lpstr>Présentation PowerPoint</vt:lpstr>
      <vt:lpstr>Présentation PowerPoint</vt:lpstr>
      <vt:lpstr>A5 x A51</vt:lpstr>
      <vt:lpstr>A5 x A51</vt:lpstr>
      <vt:lpstr>Présentation PowerPoint</vt:lpstr>
      <vt:lpstr>Présentation PowerPoint</vt:lpstr>
      <vt:lpstr>Râmnicelu </vt:lpstr>
      <vt:lpstr>Présentation PowerPoint</vt:lpstr>
      <vt:lpstr>Présentation PowerPoint</vt:lpstr>
      <vt:lpstr>Présentation PowerPoint</vt:lpstr>
      <vt:lpstr>Présentation PowerPoint</vt:lpstr>
      <vt:lpstr>Boldu </vt:lpstr>
      <vt:lpstr>Présentation PowerPoint</vt:lpstr>
      <vt:lpstr>Présentation PowerPoint</vt:lpstr>
      <vt:lpstr>Présentation PowerPoint</vt:lpstr>
      <vt:lpstr>Présentation PowerPoint</vt:lpstr>
      <vt:lpstr>Râmnicu Sârat E85 x A5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Sources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   E60</dc:title>
  <dc:creator>Sophie</dc:creator>
  <cp:lastModifiedBy>Sophie</cp:lastModifiedBy>
  <cp:revision>502</cp:revision>
  <dcterms:created xsi:type="dcterms:W3CDTF">2015-05-06T12:02:16Z</dcterms:created>
  <dcterms:modified xsi:type="dcterms:W3CDTF">2016-08-27T11:26:48Z</dcterms:modified>
</cp:coreProperties>
</file>