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558" r:id="rId2"/>
    <p:sldId id="765" r:id="rId3"/>
    <p:sldId id="791" r:id="rId4"/>
    <p:sldId id="817" r:id="rId5"/>
    <p:sldId id="847" r:id="rId6"/>
    <p:sldId id="819" r:id="rId7"/>
    <p:sldId id="820" r:id="rId8"/>
    <p:sldId id="821" r:id="rId9"/>
    <p:sldId id="822" r:id="rId10"/>
    <p:sldId id="823" r:id="rId11"/>
    <p:sldId id="824" r:id="rId12"/>
    <p:sldId id="825" r:id="rId13"/>
    <p:sldId id="826" r:id="rId14"/>
    <p:sldId id="827" r:id="rId15"/>
    <p:sldId id="794" r:id="rId16"/>
    <p:sldId id="828" r:id="rId17"/>
    <p:sldId id="829" r:id="rId18"/>
    <p:sldId id="830" r:id="rId19"/>
    <p:sldId id="831" r:id="rId20"/>
    <p:sldId id="792" r:id="rId21"/>
    <p:sldId id="832" r:id="rId22"/>
    <p:sldId id="833" r:id="rId23"/>
    <p:sldId id="834" r:id="rId24"/>
    <p:sldId id="799" r:id="rId25"/>
    <p:sldId id="800" r:id="rId26"/>
    <p:sldId id="835" r:id="rId27"/>
    <p:sldId id="848" r:id="rId28"/>
    <p:sldId id="836" r:id="rId29"/>
    <p:sldId id="837" r:id="rId30"/>
    <p:sldId id="838" r:id="rId31"/>
    <p:sldId id="839" r:id="rId32"/>
    <p:sldId id="840" r:id="rId33"/>
    <p:sldId id="807" r:id="rId34"/>
    <p:sldId id="841" r:id="rId35"/>
    <p:sldId id="842" r:id="rId36"/>
    <p:sldId id="843" r:id="rId37"/>
    <p:sldId id="844" r:id="rId38"/>
    <p:sldId id="813" r:id="rId39"/>
    <p:sldId id="814" r:id="rId40"/>
    <p:sldId id="845" r:id="rId41"/>
    <p:sldId id="846" r:id="rId42"/>
    <p:sldId id="778" r:id="rId43"/>
    <p:sldId id="780" r:id="rId44"/>
    <p:sldId id="849" r:id="rId45"/>
    <p:sldId id="850" r:id="rId4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647E7E03-0703-4FC6-9C55-433361D71ABE}">
          <p14:sldIdLst>
            <p14:sldId id="558"/>
            <p14:sldId id="765"/>
            <p14:sldId id="791"/>
            <p14:sldId id="817"/>
            <p14:sldId id="847"/>
            <p14:sldId id="819"/>
            <p14:sldId id="820"/>
            <p14:sldId id="821"/>
            <p14:sldId id="822"/>
            <p14:sldId id="823"/>
            <p14:sldId id="824"/>
            <p14:sldId id="825"/>
            <p14:sldId id="826"/>
            <p14:sldId id="827"/>
            <p14:sldId id="794"/>
            <p14:sldId id="828"/>
            <p14:sldId id="829"/>
            <p14:sldId id="830"/>
            <p14:sldId id="831"/>
            <p14:sldId id="792"/>
            <p14:sldId id="832"/>
            <p14:sldId id="833"/>
            <p14:sldId id="834"/>
            <p14:sldId id="799"/>
            <p14:sldId id="800"/>
            <p14:sldId id="835"/>
            <p14:sldId id="848"/>
            <p14:sldId id="836"/>
            <p14:sldId id="837"/>
            <p14:sldId id="838"/>
            <p14:sldId id="839"/>
            <p14:sldId id="840"/>
            <p14:sldId id="807"/>
            <p14:sldId id="841"/>
            <p14:sldId id="842"/>
            <p14:sldId id="843"/>
            <p14:sldId id="844"/>
            <p14:sldId id="813"/>
            <p14:sldId id="814"/>
            <p14:sldId id="845"/>
            <p14:sldId id="846"/>
            <p14:sldId id="778"/>
            <p14:sldId id="780"/>
            <p14:sldId id="849"/>
            <p14:sldId id="85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1" autoAdjust="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F0E5C-380F-4BD2-9658-C2F74316E12E}" type="datetimeFigureOut">
              <a:rPr lang="fr-CH" smtClean="0"/>
              <a:t>21.08.2016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29F7E-2D5A-42D1-AD5E-081CF2CC43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520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18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21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26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36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21.08.2016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2752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21.08.2016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201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21.08.2016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119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21.08.2016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913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21.08.2016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8276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21.08.2016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9083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21.08.2016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9067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21.08.2016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751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21.08.2016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699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21.08.2016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462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21.08.2016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801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C1B8-4FEA-4A56-BC4F-063C207A019D}" type="datetimeFigureOut">
              <a:rPr lang="fr-CH" smtClean="0"/>
              <a:t>21.08.2016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372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h/search?q=braila&amp;client=firefox-b&amp;tbm=isch&amp;tbo=u&amp;source=univ&amp;sa=X&amp;ved=0ahUKEwjtovzF8tLOAhXGXRQKHbUlBysQsAQIHQ&amp;biw=1920&amp;bih=932" TargetMode="External"/><Relationship Id="rId2" Type="http://schemas.openxmlformats.org/officeDocument/2006/relationships/hyperlink" Target="https://www.google.ch/search?q=galati&amp;client=firefox-b&amp;tbm=isch&amp;tbo=u&amp;source=univ&amp;sa=X&amp;ved=0ahUKEwiAsPiU8dLOAhUBsxQKHTdeCxsQsAQILA&amp;biw=1920&amp;bih=932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9552" y="836712"/>
            <a:ext cx="8208912" cy="482453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12000"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Autostrada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A51</a:t>
            </a:r>
          </a:p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Brâila</a:t>
            </a:r>
            <a:endParaRPr lang="fr-CH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</a:t>
            </a:r>
          </a:p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Semnalizare</a:t>
            </a:r>
            <a:endParaRPr lang="fr-CH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rc_mi" descr="http://www.quizz.biz/uploads/quizz/166346/2_gf5Z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136207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24128" y="6021288"/>
            <a:ext cx="252028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2 Update 03.08.2016</a:t>
            </a:r>
            <a:endParaRPr lang="fr-CH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80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7" y="671888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07520" y="67522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4008" y="81922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121" y="799795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547664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277813" y="741438"/>
            <a:ext cx="2772347" cy="760899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4427984" y="2140065"/>
            <a:ext cx="19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11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nord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30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6200000">
            <a:off x="5636115" y="780824"/>
            <a:ext cx="720000" cy="45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Flèche droite 8"/>
          <p:cNvSpPr/>
          <p:nvPr/>
        </p:nvSpPr>
        <p:spPr>
          <a:xfrm rot="16200000">
            <a:off x="1196640" y="750580"/>
            <a:ext cx="720000" cy="45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465536" y="3974718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4963737" y="373347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3851920" y="728832"/>
            <a:ext cx="144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39518" y="1988840"/>
            <a:ext cx="216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1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899592" y="1700808"/>
            <a:ext cx="5616624" cy="2885187"/>
          </a:xfrm>
          <a:prstGeom prst="roundRect">
            <a:avLst>
              <a:gd name="adj" fmla="val 22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4396111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27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Hexagone 9"/>
          <p:cNvSpPr/>
          <p:nvPr/>
        </p:nvSpPr>
        <p:spPr>
          <a:xfrm>
            <a:off x="1043608" y="2564840"/>
            <a:ext cx="828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4828956" y="3399093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3639518" y="1988840"/>
            <a:ext cx="216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1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899592" y="1700808"/>
            <a:ext cx="5616624" cy="2556000"/>
          </a:xfrm>
          <a:prstGeom prst="roundRect">
            <a:avLst>
              <a:gd name="adj" fmla="val 22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3809173" y="67522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355976" y="84338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Virage 17"/>
          <p:cNvSpPr/>
          <p:nvPr/>
        </p:nvSpPr>
        <p:spPr>
          <a:xfrm>
            <a:off x="4694366" y="843386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899029" y="731030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2998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935645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7" y="671888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07520" y="67522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4008" y="81922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121" y="799795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nord</a:t>
            </a: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850026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2B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277813" y="741438"/>
            <a:ext cx="2772347" cy="760899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4628645" y="2165366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5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6120000" cy="162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54000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Sud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 x E87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2276872"/>
            <a:ext cx="6120000" cy="39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Nord</a:t>
            </a: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Baldovinesti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6200000">
            <a:off x="5885102" y="1228076"/>
            <a:ext cx="900000" cy="45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Flèche droite 8"/>
          <p:cNvSpPr/>
          <p:nvPr/>
        </p:nvSpPr>
        <p:spPr>
          <a:xfrm rot="16200000">
            <a:off x="818608" y="1228076"/>
            <a:ext cx="900000" cy="45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652542" y="5373216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5213172" y="5178648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4405646" y="835710"/>
            <a:ext cx="12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45646" y="2708920"/>
            <a:ext cx="162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27525" y="3433440"/>
            <a:ext cx="4436645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Industriala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215" y="3450539"/>
            <a:ext cx="64588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42" y="1437217"/>
            <a:ext cx="828000" cy="636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à coins arrondis 4"/>
          <p:cNvSpPr/>
          <p:nvPr/>
        </p:nvSpPr>
        <p:spPr>
          <a:xfrm>
            <a:off x="899592" y="692696"/>
            <a:ext cx="5976664" cy="151216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899592" y="2348880"/>
            <a:ext cx="5976664" cy="3816424"/>
          </a:xfrm>
          <a:prstGeom prst="roundRect">
            <a:avLst>
              <a:gd name="adj" fmla="val 357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2959660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2276872"/>
            <a:ext cx="612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Nord</a:t>
            </a: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Baldovinesti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Hexagone 9"/>
          <p:cNvSpPr/>
          <p:nvPr/>
        </p:nvSpPr>
        <p:spPr>
          <a:xfrm>
            <a:off x="1043608" y="2708920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5238215" y="496566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4045646" y="2708920"/>
            <a:ext cx="162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27525" y="3433440"/>
            <a:ext cx="4436645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Industriala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215" y="3450539"/>
            <a:ext cx="64588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à coins arrondis 6"/>
          <p:cNvSpPr/>
          <p:nvPr/>
        </p:nvSpPr>
        <p:spPr>
          <a:xfrm>
            <a:off x="899592" y="2348880"/>
            <a:ext cx="5976664" cy="3456000"/>
          </a:xfrm>
          <a:prstGeom prst="roundRect">
            <a:avLst>
              <a:gd name="adj" fmla="val 357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129325" y="131120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63616" y="1434095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4877102" y="1411795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4219181" y="1360304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2853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0466007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59632" y="926680"/>
            <a:ext cx="6120000" cy="4680000"/>
          </a:xfrm>
          <a:solidFill>
            <a:srgbClr val="00B050"/>
          </a:solidFill>
        </p:spPr>
        <p:txBody>
          <a:bodyPr lIns="360000" tIns="288000" rIns="72000">
            <a:normAutofit fontScale="92500" lnSpcReduction="20000"/>
          </a:bodyPr>
          <a:lstStyle/>
          <a:p>
            <a:pPr marL="0" indent="0">
              <a:buNone/>
            </a:pPr>
            <a:endParaRPr lang="fr-CH" sz="4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 km</a:t>
            </a:r>
          </a:p>
          <a:p>
            <a:pPr marL="0" indent="0">
              <a:buNone/>
            </a:pP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 km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84 km</a:t>
            </a:r>
            <a:endParaRPr lang="fr-CH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Câhul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95 km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Izmail			121 km</a:t>
            </a:r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331640" y="988168"/>
            <a:ext cx="5976664" cy="4500000"/>
          </a:xfrm>
          <a:prstGeom prst="roundRect">
            <a:avLst>
              <a:gd name="adj" fmla="val 369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4427984" y="1120128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A51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958792" y="1120128"/>
            <a:ext cx="108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3408792" y="4722509"/>
            <a:ext cx="936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408792" y="4005064"/>
            <a:ext cx="936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57812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 x E87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A51 x A5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Vâdeni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00133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570013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156176" y="2153928"/>
            <a:ext cx="900000" cy="828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1086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123728" y="476672"/>
            <a:ext cx="5435944" cy="54596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5517149" y="763545"/>
            <a:ext cx="1800000" cy="39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Sud </a:t>
            </a:r>
            <a:endParaRPr lang="fr-CH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16216" y="799505"/>
            <a:ext cx="900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48096" y="2058000"/>
            <a:ext cx="2340000" cy="144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Nord</a:t>
            </a:r>
          </a:p>
          <a:p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</a:t>
            </a:r>
            <a:endParaRPr lang="fr-CH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01828" y="2204864"/>
            <a:ext cx="1152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lèche vers le haut 14"/>
          <p:cNvSpPr/>
          <p:nvPr/>
        </p:nvSpPr>
        <p:spPr>
          <a:xfrm>
            <a:off x="5940152" y="1268760"/>
            <a:ext cx="360000" cy="4320000"/>
          </a:xfrm>
          <a:prstGeom prst="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Flèche droite 15"/>
          <p:cNvSpPr/>
          <p:nvPr/>
        </p:nvSpPr>
        <p:spPr>
          <a:xfrm rot="10800000">
            <a:off x="3131840" y="3511717"/>
            <a:ext cx="3057596" cy="360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3600152" y="3909051"/>
            <a:ext cx="2340000" cy="90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fr-CH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</a:t>
            </a:r>
            <a:endParaRPr lang="fr-CH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18096" y="2604295"/>
            <a:ext cx="900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67744" y="3293759"/>
            <a:ext cx="792088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E584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67744" y="3729051"/>
            <a:ext cx="792088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A51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4601828" y="3005759"/>
            <a:ext cx="576000" cy="28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5229149" y="3005759"/>
            <a:ext cx="576000" cy="28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5877149" y="1592784"/>
            <a:ext cx="540000" cy="216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2177404" y="548680"/>
            <a:ext cx="5328592" cy="5328592"/>
          </a:xfrm>
          <a:prstGeom prst="roundRect">
            <a:avLst>
              <a:gd name="adj" fmla="val 236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4875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16016" y="1052736"/>
            <a:ext cx="4032000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16016" y="1825547"/>
            <a:ext cx="4032000" cy="3960000"/>
          </a:xfrm>
          <a:solidFill>
            <a:srgbClr val="00B050"/>
          </a:solidFill>
        </p:spPr>
        <p:txBody>
          <a:bodyPr tIns="0">
            <a:noAutofit/>
          </a:bodyPr>
          <a:lstStyle/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</a:t>
            </a:r>
          </a:p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23679" y="1052736"/>
            <a:ext cx="4500000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   A51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3064" y="1819108"/>
            <a:ext cx="4500000" cy="3967907"/>
          </a:xfrm>
          <a:solidFill>
            <a:srgbClr val="00B050"/>
          </a:solidFill>
        </p:spPr>
        <p:txBody>
          <a:bodyPr lIns="0" tIns="180000" bIns="72000">
            <a:noAutofit/>
          </a:bodyPr>
          <a:lstStyle/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</a:t>
            </a:r>
          </a:p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Izmail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Chisinâu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fr-CH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E584</a:t>
            </a:r>
          </a:p>
          <a:p>
            <a:pPr marL="0" indent="0" algn="ctr">
              <a:buNone/>
            </a:pPr>
            <a:endParaRPr lang="fr-CH" sz="11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3" name="Flèche droite 12"/>
          <p:cNvSpPr/>
          <p:nvPr/>
        </p:nvSpPr>
        <p:spPr>
          <a:xfrm rot="-2700000">
            <a:off x="4824878" y="4535513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647205" y="4498284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9"/>
          <p:cNvSpPr/>
          <p:nvPr/>
        </p:nvSpPr>
        <p:spPr>
          <a:xfrm>
            <a:off x="8336784" y="5787016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3923928" y="4705526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487663" y="4685227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142065" y="5792861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Ellipse 15"/>
          <p:cNvSpPr/>
          <p:nvPr/>
        </p:nvSpPr>
        <p:spPr>
          <a:xfrm>
            <a:off x="3220560" y="2952976"/>
            <a:ext cx="792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616560" y="3777572"/>
            <a:ext cx="792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42065" y="1124744"/>
            <a:ext cx="4429935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à coins arrondis 17"/>
          <p:cNvSpPr/>
          <p:nvPr/>
        </p:nvSpPr>
        <p:spPr>
          <a:xfrm>
            <a:off x="4796819" y="1124744"/>
            <a:ext cx="3872274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à coins arrondis 18"/>
          <p:cNvSpPr/>
          <p:nvPr/>
        </p:nvSpPr>
        <p:spPr>
          <a:xfrm>
            <a:off x="142065" y="1916832"/>
            <a:ext cx="4429935" cy="3816000"/>
          </a:xfrm>
          <a:prstGeom prst="roundRect">
            <a:avLst>
              <a:gd name="adj" fmla="val 445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à coins arrondis 20"/>
          <p:cNvSpPr/>
          <p:nvPr/>
        </p:nvSpPr>
        <p:spPr>
          <a:xfrm>
            <a:off x="4796819" y="1916832"/>
            <a:ext cx="3899965" cy="3816000"/>
          </a:xfrm>
          <a:prstGeom prst="roundRect">
            <a:avLst>
              <a:gd name="adj" fmla="val 310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6565023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120000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Directie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340768"/>
            <a:ext cx="6120000" cy="4320000"/>
          </a:xfrm>
          <a:solidFill>
            <a:srgbClr val="00B050"/>
          </a:solidFill>
        </p:spPr>
        <p:txBody>
          <a:bodyPr lIns="540000" tIns="216000" rIns="72000">
            <a:normAutofit lnSpcReduction="10000"/>
          </a:bodyPr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Brasov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Iasi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 rot="1800000">
            <a:off x="6010726" y="1638649"/>
            <a:ext cx="558000" cy="21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Ellipse 17"/>
          <p:cNvSpPr/>
          <p:nvPr/>
        </p:nvSpPr>
        <p:spPr>
          <a:xfrm>
            <a:off x="4283968" y="3793457"/>
            <a:ext cx="108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283968" y="4496107"/>
            <a:ext cx="108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187624" y="476672"/>
            <a:ext cx="5976664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187624" y="1412776"/>
            <a:ext cx="5976664" cy="4176464"/>
          </a:xfrm>
          <a:prstGeom prst="roundRect">
            <a:avLst>
              <a:gd name="adj" fmla="val 26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6629728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16016" y="1052736"/>
            <a:ext cx="4032000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16016" y="1825547"/>
            <a:ext cx="4032000" cy="3960000"/>
          </a:xfrm>
          <a:solidFill>
            <a:srgbClr val="00B050"/>
          </a:solidFill>
        </p:spPr>
        <p:txBody>
          <a:bodyPr tIns="0">
            <a:noAutofit/>
          </a:bodyPr>
          <a:lstStyle/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</a:t>
            </a:r>
          </a:p>
          <a:p>
            <a:pPr marL="0" indent="0" algn="ctr">
              <a:buNone/>
            </a:pPr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23679" y="1052736"/>
            <a:ext cx="4500000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   A51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3064" y="1819108"/>
            <a:ext cx="4500000" cy="3967907"/>
          </a:xfrm>
          <a:solidFill>
            <a:srgbClr val="00B050"/>
          </a:solidFill>
        </p:spPr>
        <p:txBody>
          <a:bodyPr lIns="0" tIns="180000" bIns="72000">
            <a:noAutofit/>
          </a:bodyPr>
          <a:lstStyle/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</a:t>
            </a:r>
          </a:p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Izmail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Chisinâu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fr-CH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E584</a:t>
            </a:r>
          </a:p>
          <a:p>
            <a:pPr marL="0" indent="0" algn="ctr">
              <a:buNone/>
            </a:pPr>
            <a:endParaRPr lang="fr-CH" sz="11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3" name="Flèche droite 12"/>
          <p:cNvSpPr/>
          <p:nvPr/>
        </p:nvSpPr>
        <p:spPr>
          <a:xfrm rot="-2700000">
            <a:off x="4824878" y="4535513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647205" y="4498284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9"/>
          <p:cNvSpPr/>
          <p:nvPr/>
        </p:nvSpPr>
        <p:spPr>
          <a:xfrm>
            <a:off x="8336784" y="5787016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3923928" y="4705526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487663" y="4685227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142065" y="5792861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Ellipse 15"/>
          <p:cNvSpPr/>
          <p:nvPr/>
        </p:nvSpPr>
        <p:spPr>
          <a:xfrm>
            <a:off x="3220560" y="2952976"/>
            <a:ext cx="792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616560" y="3777572"/>
            <a:ext cx="792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42065" y="1124744"/>
            <a:ext cx="4429935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à coins arrondis 17"/>
          <p:cNvSpPr/>
          <p:nvPr/>
        </p:nvSpPr>
        <p:spPr>
          <a:xfrm>
            <a:off x="4796819" y="1124744"/>
            <a:ext cx="3872274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à coins arrondis 18"/>
          <p:cNvSpPr/>
          <p:nvPr/>
        </p:nvSpPr>
        <p:spPr>
          <a:xfrm>
            <a:off x="142065" y="1916832"/>
            <a:ext cx="4429935" cy="3816000"/>
          </a:xfrm>
          <a:prstGeom prst="roundRect">
            <a:avLst>
              <a:gd name="adj" fmla="val 445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à coins arrondis 20"/>
          <p:cNvSpPr/>
          <p:nvPr/>
        </p:nvSpPr>
        <p:spPr>
          <a:xfrm>
            <a:off x="4796819" y="1916832"/>
            <a:ext cx="3899965" cy="3816000"/>
          </a:xfrm>
          <a:prstGeom prst="roundRect">
            <a:avLst>
              <a:gd name="adj" fmla="val 310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318866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28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 x E87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A51 x A5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Vâdeni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00133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570013" cy="273600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156176" y="2153928"/>
            <a:ext cx="900000" cy="828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047965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640000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 x E87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16016" y="1052736"/>
            <a:ext cx="4032000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16016" y="1825547"/>
            <a:ext cx="4032000" cy="3600000"/>
          </a:xfrm>
          <a:solidFill>
            <a:srgbClr val="00B050"/>
          </a:solidFill>
        </p:spPr>
        <p:txBody>
          <a:bodyPr tIns="0">
            <a:noAutofit/>
          </a:bodyPr>
          <a:lstStyle/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23679" y="1052736"/>
            <a:ext cx="4500000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   A51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3064" y="1819108"/>
            <a:ext cx="4500000" cy="3600000"/>
          </a:xfrm>
          <a:solidFill>
            <a:srgbClr val="00B050"/>
          </a:solidFill>
        </p:spPr>
        <p:txBody>
          <a:bodyPr lIns="0" tIns="180000" bIns="72000">
            <a:noAutofit/>
          </a:bodyPr>
          <a:lstStyle/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</a:t>
            </a:r>
          </a:p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Izmail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Chisinâu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fr-CH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E584</a:t>
            </a:r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3" name="Flèche droite 12"/>
          <p:cNvSpPr/>
          <p:nvPr/>
        </p:nvSpPr>
        <p:spPr>
          <a:xfrm rot="-5400000">
            <a:off x="4824878" y="4535513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5400000">
            <a:off x="7647205" y="4498284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3980292" y="4327829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481042" y="4321522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251520" y="5427016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Ellipse 15"/>
          <p:cNvSpPr/>
          <p:nvPr/>
        </p:nvSpPr>
        <p:spPr>
          <a:xfrm>
            <a:off x="3188292" y="2934288"/>
            <a:ext cx="792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530396" y="3717032"/>
            <a:ext cx="792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04924" y="5427016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18"/>
          <p:cNvSpPr/>
          <p:nvPr/>
        </p:nvSpPr>
        <p:spPr>
          <a:xfrm>
            <a:off x="8136409" y="5427016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4891766" y="5427016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251520" y="1124744"/>
            <a:ext cx="4320480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788024" y="1124744"/>
            <a:ext cx="3888432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79512" y="1916832"/>
            <a:ext cx="4356000" cy="3420000"/>
          </a:xfrm>
          <a:prstGeom prst="roundRect">
            <a:avLst>
              <a:gd name="adj" fmla="val 436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788024" y="1916832"/>
            <a:ext cx="3888432" cy="3456000"/>
          </a:xfrm>
          <a:prstGeom prst="roundRect">
            <a:avLst>
              <a:gd name="adj" fmla="val 340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802879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640000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A5 x A51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56139" y="476672"/>
            <a:ext cx="4032000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9596" y="1268760"/>
            <a:ext cx="4032000" cy="3600000"/>
          </a:xfrm>
          <a:solidFill>
            <a:srgbClr val="00B050"/>
          </a:solidFill>
        </p:spPr>
        <p:txBody>
          <a:bodyPr tIns="0">
            <a:noAutofit/>
          </a:bodyPr>
          <a:lstStyle/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</a:t>
            </a:r>
          </a:p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Jijila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51520" y="476672"/>
            <a:ext cx="4320000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A5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51520" y="1283608"/>
            <a:ext cx="4320000" cy="2880000"/>
          </a:xfrm>
          <a:solidFill>
            <a:srgbClr val="00B050"/>
          </a:solidFill>
        </p:spPr>
        <p:txBody>
          <a:bodyPr lIns="72000" tIns="180000" bIns="72000">
            <a:noAutofit/>
          </a:bodyPr>
          <a:lstStyle/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0" name="Rectangle 9"/>
          <p:cNvSpPr/>
          <p:nvPr/>
        </p:nvSpPr>
        <p:spPr>
          <a:xfrm>
            <a:off x="395536" y="4163608"/>
            <a:ext cx="360000" cy="21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4896016" y="4863309"/>
            <a:ext cx="360000" cy="144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 rot="2700000">
            <a:off x="7394777" y="3533609"/>
            <a:ext cx="484632" cy="12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Flèche vers le haut 17"/>
          <p:cNvSpPr/>
          <p:nvPr/>
        </p:nvSpPr>
        <p:spPr>
          <a:xfrm>
            <a:off x="2123728" y="2924944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4139952" y="4163608"/>
            <a:ext cx="360000" cy="21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8208384" y="4863309"/>
            <a:ext cx="360000" cy="144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342669" y="548680"/>
            <a:ext cx="4176424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716016" y="548680"/>
            <a:ext cx="3852368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323528" y="1340768"/>
            <a:ext cx="4176424" cy="2736304"/>
          </a:xfrm>
          <a:prstGeom prst="roundRect">
            <a:avLst>
              <a:gd name="adj" fmla="val 552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716016" y="1340768"/>
            <a:ext cx="3924000" cy="3463259"/>
          </a:xfrm>
          <a:prstGeom prst="roundRect">
            <a:avLst>
              <a:gd name="adj" fmla="val 444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8973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59632" y="926680"/>
            <a:ext cx="6120000" cy="4320000"/>
          </a:xfrm>
          <a:solidFill>
            <a:srgbClr val="00B050"/>
          </a:solidFill>
        </p:spPr>
        <p:txBody>
          <a:bodyPr lIns="360000" tIns="288000" rIns="72000">
            <a:normAutofit fontScale="92500" lnSpcReduction="10000"/>
          </a:bodyPr>
          <a:lstStyle/>
          <a:p>
            <a:pPr marL="0" indent="0">
              <a:buNone/>
            </a:pPr>
            <a:endParaRPr lang="fr-CH" sz="4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km</a:t>
            </a:r>
          </a:p>
          <a:p>
            <a:pPr marL="0" indent="0">
              <a:buNone/>
            </a:pPr>
            <a:r>
              <a:rPr lang="fr-CH" sz="4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Câhul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88 km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Bârlad			113 km</a:t>
            </a:r>
            <a:endParaRPr lang="fr-CH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Izmail			114 km</a:t>
            </a:r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331640" y="988168"/>
            <a:ext cx="5976664" cy="4176000"/>
          </a:xfrm>
          <a:prstGeom prst="roundRect">
            <a:avLst>
              <a:gd name="adj" fmla="val 369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4427984" y="1120128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A51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958792" y="1120128"/>
            <a:ext cx="108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3491405" y="4365104"/>
            <a:ext cx="936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491984" y="2806168"/>
            <a:ext cx="936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40477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20688"/>
            <a:ext cx="7920000" cy="5652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2631232" y="5589240"/>
            <a:ext cx="4284916" cy="57600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4" descr="data:image/jpeg;base64,/9j/4AAQSkZJRgABAQAAAQABAAD/2wCEAAkGBxQSEhUUEhQVFRQWFBQUGBYYFhkXGBQYGBcWFxUUFBcYICggGholHBUUITEhJSkrLi4uFx8zODMsNygtLisBCgoKDg0OGxAQGzImICQsNywsLC8sLDQsLCwsLCwsLCwvLCwtLCwsLCwsLCwsLDQsLCwsLCwsLCwsLCwsLCwsLP/AABEIAL8BCAMBIgACEQEDEQH/xAAcAAABBQEBAQAAAAAAAAAAAAABAAIEBQYDBwj/xABFEAABAwIDBAcFBQUIAAcAAAABAAIRAyEEEjEFQVFxBhMiYYGRoTJCUrHRFJLB4fAHIzNichUWQ4KistPxFyRTY3PC0v/EABoBAAIDAQEAAAAAAAAAAAAAAAABAgMEBQb/xAA0EQACAgEEAAMGBAQHAAAAAAAAAQIRAwQSITEFQVETIjJhkaEVcdHhI4Gx8BQkM0JiwfH/2gAMAwEAAhEDEQA/AKmEk52qavdI8IxJJQkmAkESlCBgSSKQQAkkSggAJIoJgAhBOQKBgSSSQACgnFNQSEkkkmAEE5AoGBBFBAAQRQSJCKaU5NQxoBQKJQKRIBTSnFNKBoakigkSLZ+p5oIv1PNNQujHLsKCSSYhJIoIACSMIIGGUEkkABJJJMBIFFAoGBJJJACQSlBMaEkkgkMKCSBQMSSCEoGIpJJIACanJqCQECnIFIY0ppTimlIkBJIpIGWz9TzTUXFBEejI+xJJJJiEkkkgBIIpIACCKSAAgnFBMYEEUCgYECigUDQEkkEEgoJIJgJApSgkMSCKCBhSSSQICBCJSQMagQnpQkOzmQgQukIFqB2ciEF0LUUiVk9BGEoTMgEUYShAASRhJAASRhKEABJKEkABBOhCEANQKdCBTGNSKMJQgYxBPhCEErGoIpQmMagnQlCQxqSMIIASSSCAEkkkgYkkkkAJJJJAChBFJAE0FFc0QVEoaOiUJoKcCgjQoQhOSTAEJQjT7RhozctBzOimU8D8R8B9Vny6nFj+JmrDos+b4Y8evkQoSDCdBKsXNYwSYAG8nTxKhVNt0QQA7MT8On3jDfVY5eJr/ZE6MPBmv9SdfkAUHcEvs5U3D5qns9X9+T5NB+ahdIHuotaM7S582DSMo4yXG+7zWWXis7qkbIeDYX5t/T9CJiK7WWJBPAX81FOO/l9fyUrY/R99YBzjkYdD7zuQ4d5WnwmxqNPRgJ4u7R9dPBH4rP0LvwjTr1MpRqud7NNzuQJ/BS6eDqn/AAnDmWj5la0tXE1WzEgngLnyF0n4rk9ER/CNP8/qZ4bMqfDHiEf7LqcB5q8qYlo1D7fyO/EKG/bVIfF5fmofi+T1Q/wfB8/r+xVv2bUHu+oXF+GcNWu8irdm1G1LMBJ4SwHyLpSwoe/MXSIOXLy18d3gr8XispXaXBTk8IxrpsokFpHNY6zspPA6+Ruo9bZbDpLeR/ArRj8Uxy+JV9zPk8IyR+F39iiSU6tsx40h3oVDewgwQQe9dDHmx5PhdnOy4MmL41QxBOTSrCoCSSBQMUpSghKQ6HSlKZKGZA6OkpLkXJIse0ngopiQKiZ6OkopUaRdp57lLeGUm5nkCN5/AcVmz6uGLjt+hr02gyZ+el6sjOsC42A3/RPwWCdV7VSWs3N3u73Hh3KPRxAxNVjQDkBJM+9Hd4R4rSALlZ/EMkvdXB3dP4Zgx1Lt/M4w2m28NaByAVDj9vk2pCB8REnmG7vXkFB6S7SL6hYD2GGObhYk+oVOKhG/1UcOn3LdIln1LT2wJ7mdbdzy899489Eyns9hDTvzEWtvdw5KM2ud9+/f5hS8JWP7sWPaJjQn21dNOMTPjalLkkjY4917gfA+uvqpeysEamJZTqOLw0SSZuAMwbcm0kBdqNcaGQeBHy4+CWDr9Viuuc5raQAzOO/M3KGtAuTInuAuubqMrr3jqaTDcnt7o3GRccRWawS9zWgkAFxgSd364KWEaeEbUOV1p0PA7pWWcmotouXdMfhcJReAc4qT39nwbv8AGVxxdENxuFAAA6rEiAIAtT4KDjdiCk72AJ3slmbxbBlRXscMVherqvBjECHw8M7DTYWMHmub703bdl91xRqsbgM4MWcRHMawfILIYzBhtSm17Wx1hmRcdh4gHhJHktZQxNce02nU/pJY48mukf6lVdI67H9VLXU3moB22wCMrvfEt9URuLCVMhVOjVGpYEtO73h5G/qodPDVerHUWcHOO7TM4b/BLCbRLd+YcdVP2fiMjmxFxV/3tj0K3Y3/AA5JfIofxJsz21MXVMMxNMNJsKkFpHCRvE7+8qqwuPqUrOLiBbU+oXpuMqU30nhwHsOseMG4WSwewqdWjRN2l1JpzD4gIdIOvHxVmny+zTUlwV5ob2mnyR8NtQOGoPP8tPJHFVwRdhI8x+XjCjbW6M1KMH2gSAHNmZOltQql+LqU98gcdQt+N45cwdGebyRVSVokMdnkhpbDouZkWvyv6J1WkWmCIU2jUDzTaIl2HFQ95fmN/wDKWq5o7HdWYDSIqEtcXMGrIIFwddR9FtxeITxr+Jyv7ow5NBjy8w4ZlSmkqdj8CWEyC2NQ60eaj08I5zcwiNRfXkumtXhcd25Uc2ejzRlt22cJTSkeGhG5NJWhNNWiimuGIlBJBIkhSggklYy1LU6jRzEAb13NEcSpGCpQ4d4P1j5rmz8TxuL2dmnF4Vm3rfVefJ0qltJhJs1on9d5WI2jtF1V0uNtw3NHd9d61fSymfszo3OaTyn8x5LCR3jyWDSrdc5dnW1LpKEeEaDo1istVljF2k8JmCeFyFvQ1eS0jeDELedG9uhwFKqYeLNcff4An4vnzWHUt48zUunyjo4IrJp1KHceGv6MyO3MJ1deo0iJeXA8Q45gfX0KhlvAnzn0K9K2/sJuJZ8NRvsu/wDq7iPkvO9p4GpQOSq0g7jq13e07/munp88ZxrzOTnxSjK/IjtcePmF1puMssDrvI3PXBtTjfnddS72OR05O3K2TtFUVyWdPHFogtcW8CWuHgTdLaD2uAIDpbqHNIgHgSOPzVYQT7JnlY+Rv5Lp9ocHFp3mDNjBKwarCnjZu0ed48sWjV9FelPVAUq57GjX65P5Xfy9+7lpvGOBAIIIIkEXBG4grxzEU8rnN1hxE8iR+CnbF6QVsMYYczN9N3s95bvaeXiCuLjzVxI9Hn0aye/jPacNjGuGSqJHxfX6rP8ASHBGjisK5hBDuvynkwGDHzUTYvSrD14aXdVUPuPIAJ/lfofQ9yu62DDnNcR2mFxa7e3MMro3XBi6m8UZO4s50lOPEkV7ukTWuy1AWG+ult4Isn4zGNqCiWuBAr0zY8Q4fiom1thipBdTbVgmNA5s6lhtHgQs1jdlimR1b6tNxewQ9rjHaBzSQHuiPiVkMMWvedMplOSfCtG6xeApv7Ra1x3yLxzF/VVjdliq9zGuy5CS2Rms4MibzuO/cqShjMbTMsdTrgXgOBJ4tLTlgHT2ir12OFOp1sODX0esymMzck5mm8ZhJm8dlDxbOFK7BT3dqqFW2XiaYMZXtjQOg/dfYeaq9iYpwwwzAsDYcxxsCMxY5oJsTdthwKu8N0poVBZ9u/T72nqonRfGtGHptJh2aow+NR4k+YKhKORLlEk4Po447Hhwo39mvTPhcfirbaGzcNXokvaC/wCIWcBxOk7tVW7WwVNzGHLkd11IEt7MS8B0gWPMhOxuwazGF1Oo17O8wR/UfoErQmmVOyNiuysxALSxk0iNC0NJos5+y1ULcdVw7zlJsTbRwH/S1GzKz2U3sc1wBqP3SLVM1yLBS8PTo1qNQVWh/wC8EH3mjqqQEHUCy1Y9TKHlaKJ4lJc8MpNmYj7dHXODWFwYXv0PMnx5XKnbW2O7Dkin26TSGggboH/X6hQ6nRl7aJNEyynUq9nRzTmlzjuO7wAUbZe18Q2q2hftTYzAAFyW+KsTjK5pr8iPMfdf1OG06Ng4dw5g6KuewjUEcxC0+KonPlpw5xALYuCZFreKr6WLcX9XUZc2gA+rb2XS0esyRxbVG6+fNGHV6XHLIpN1fy4spUFL2lherdb2Tcd3EKGV2MWaOWCnHpnKy4pY5uEhFJNJSU7I0anwUPb1d1FrHt3VBPKHfjCsZ7k/qG1mmm8aiI4947wvHxkk+T1TTrgfRq067DBa4EQ4a2I+RCxO3+j76BLmgupfFqWdz/qp9TAYnBOJbmfSkmW6jmN3yV5snpTTeIePFomP6m6jmJVkc0sDvuPr+voxPFHPwuJenn/L1R5xmUrD4gaOt3/gV6HjejmFxILmAA6k0zlPMt0nmFn8X0Ddfq6oI4ObB8xPyV+TLg1ENsynFHNpcm6P/p22V0jqUgGv/eM7z2gO47+R9Fp8NtDD4puWWunWm8CfunXmFi62wcSw2DHNtbMdA0C0i1wU3+yXzpHMhctxyYfO0dZPBqP+LL/aPQWk6TSe6mfhPbb63HmqHGdD8SyMrW1AAR2XCdDudHFafZexNpNANPOW7g7tg8id3JXLm4qi3NiadFg49c1hPJjrk9wK0Y/EJdP7mPLoI3w1/Jnk2JwFan/EpVG33sIHnEJCuQYmQHAQbgX3A6L0j+9uF0e8s5tJ/wBkrnW2jgav+Phz/U5oP+qFonq1ljtaM8dJLHK0eb4uqRVqA6da8f6iJSc6NVvMVsehVkjqnTeWlpnvsqrHdHbQGxwImR57lzv8Pa4Z1set2cNcGVNQK12V0oxGGgU6hyj3H9pnIA3b/lIVTtDZ9Wl7TSRxE+o1CrTWKq2SizX7aE16nqmzv2k0zavRc3+amcw55XQR5labA7fwmIgU61Nx1yOOV33XwV4GapTTUVqlIzSx430fQe0Nnh49kE8DJHgFlsbi+qrU8zCwNJm5LSDAMDQdnN6LzTZ/SHE0P4VeowD3c0t+46W+iuR0+rPblxFOlXbxLSx/MOaYHkrIzS7Rnngvpm2xmyKcy4Nm8PdSg+D6eWFVbP2UajS4OLX53+y4E+0Y7LgY3bxqu+xen9Dqmh9Oo3L2TBFTL8OY9kxG+Nyt6e29n1/8SlP8w6t3mY+ancn5lDhj6Ie3alaS8GGnK4suYqTM5hIAmLdyTts4rKWlgcDrlcI8ZNz4KzqbIp1Gnq6jsp4Pzt7tZ+ar8dRrM9osfwlsHwIU93CSSIPCrb3f39yezG5cJiAYu+f6b03+dyPNdcBTode4ZSyMlQFu7Kxk5hv7VvFZnFYymW1KbHDNVqsGUzm7QptPtCYmd+4LRYbFPZWqnK0jJTktABGZwAiTcW48FVOKXaCLb4JWGcctdrTmDqlQRcOILGy6DqInepFXDMPVEiXFhaXCzu00Ei40sLFV+xK2epiHEFp6wZXu90PpNBABMDTjvVy2u2mygXvdUMZQ7eIouIEaiY9VXta6HaMiwNo4gNdJDC5xDTBsLAXHvEBXfYxNN2IwLXCtlyS6kYcGkyxriMuqj9GcC6rVqVnkZHZ2aDtZHtLzfRpcS2f/AG1rnbJY2izKCxoBaOreWhsTcNHZ3bxqn7Vxl0SeNSXZ59s9znvpzTNQvYc7Q28EDMS3gDFlR9Idm9TVhphjhIm8cW+CvX7To0scW1MVVw7wyGvZT6xr3OdNQVCWuGUEM3azcQrLa+xvtBqAmX06DqgeBAL3O7JyzYO6t9p3rfpdT7LIm+n2jHqMHtINLtdM886riSfT5ILh0WrddiqbMU9tOjn7ZAgkDUAk2nikujPxTBF1TOctFm9Ueisoyg7CHgp7KCf1C89vPR7URaOKqMs5oqN7zDh/m3+I8VGxGFwtQ5nU8r/iLYcOT2X9VaiiUHYaf+kt/oPavNFUcJTnsv00uZ8zdSGuePfnxB9SpP2LuB8E07PHCFRLvj/tGmM1VSt/nT/qjg+sd49PooGNrERDA7Wde781bnZvPzKzfS/BBjWQXZy494yx2td85fVRU53Sl9/2J/5erlH7fozm/abmTDHMn4XubPNVON2kx8h4fwkVPqFAFAnV7v1yUfF0WsdEgyJnQ71qx48knXZlyZNPFWuPr+4yu2hudUH3XfRQK9Rvulx5tj8VcbTw1NgpGnU6zPTD3dktyOJcDTM6kZddLqsrN7JPAErYtHkq30Ynrcd0ivrE/AmMrub7Jy8iR8oSfUOUazaTNrzECLW5qRRqNgEwD4JLSwk6Tr8xPVTS5+x1w+JxDgS2pWIAkw55AHE30uF0p0pJNWXTuBy8iSBrcq66J7aw9J7+vpNqtNN4AMjKcpII8QqmpiGud2e+3gVbHBjVpuyl58ja4oh4jDMiWEjudJI8QIO/yVe4x3qydoo/Uk/DqqcuGMei7HmlLshdYOB+aLSOJ+7+ak4/BmmQ0kXEggyCJIkHhIK4tA4buKqSRP2kh2HqFhzNPobjeDbRW9Hqnic4ad7Tu5HgumzujjqtCpWFWk0UxORzoe/jlAHzITdg7GOIeW52MAN3OzEAW+EHjKvhBPoz5M/nI6U6JaZpvE8Wug+imDbmLpj+JUI4Oh4/1SoO19gupEjOCAAZuNZgQd9lVvwj2gkOIjg6D81bKMkVQyQl06NBQ6QkuFY06b3scALOaZ1kwYtyV5R6fsPt0Xt72uDvnCweGrR/EdUvOmU6f1aqz2UKNWoRUfUbSyzmLWl1tQQ22k6LLOafkaYWvM22H6aNbL6VUDSW1W2MAtAnkdxUjZu2a1YFgDKTPjb2nEEe1TBMAxIBvuUfol0S2diHvczEuJYGGKjMoaSTBGcAE274W3Z0ULPYdRqDM3MHASGyA4iLEwTAUHlryJVfJn8Vj20a2G6ggU6b2tguyFrXEB2czcG86ha7FY+llIpVKRe8ktJILGay8uGoGsDU8BcVG2tiUnPaw4IhuYfvS8kCO0C/KQ1otwKT6BdVY7DVgercBUik0ANj2A+oABY8FU5RJJSLzZ2GpvotLRFKllvqar5qF5n3nOdUk8XEoVdn9W2s9zz1lduWJ7FMAGXNEWyNdc7yO8KEekrQ/NiopUmENZne0sLmyTUBaIAuBBI9m2qy3TX9ouDr4XEUqGIcar2ZGkMeAe12m5iBDYnnKS74JN8UeS1SOscWzGZ0csxj0SXNmmvoY8LIrRRnPoh2HhGlgpEkkTy+ic3G059tvmPxU5uLowP3tP77beqw2dJ8ENuEjeT5fRO6vu9F2qYunDoeyYt2gZN9Ak3EMMdptxOotpb1TYJkWpYxA8QnsJmIbruT3VmkzI9bWT6bxI018u9VuyR1GH7h5Ki290bqYqqxtPIMtOo8ySLZmC0DVaqkQV2wbf35O7qHid0l7bTxsnBXIhklUTB/+GNckg1aQiJ9o6zpbuXnn7R+jr8DiGU3vDyaeeWggAFzhF9V9LFwzOuPd395Xkn7Ytniri2HIXRRaJAcY7Trdla1Jx5RmpT4Z5Ng3tP8R5ZY5ZBIJnfAkC7jMH2UsbtEOYGhjWkAtzCZfJJzOnfutuAVvX2O2wyRE6teN87z3qNisAMhblbYl09qdI3mNw3K2OefqQeHGvT7mZYCRHe0f7lKq4QCmHB3aglwIgRIDcpm/fYRbVTBs2AY4tIN92a/qi7AnmLCCDzv5KLcmNKKIGzq8ZpDTmY5txMb5bwNtefFHCHt20gqdR2XBm1p7tx+oT8Lg20nh1W7NCBBOm6SN8b002nYqT4DQytcM8OBEwHDVzSWyRwtI11ChuHLUbwp2PxOH/wsw45mN4Rbtu7/AEVO5zfi9JUt7lyxOKXCH4syZERAB0N/ErhTJzGbWEaQlVcDofRc+c+neiiJZNp1chcA7qwYLhOSfhJ0nuTcPVcJg6niFF+1CIkgfrvTW4ho3ny/NWJ0VOFlq99UNDr5To6YaddDpuPkUG1nWJcCLWzxPMtuoIrTq46DutYDf3hdH0LTmA13jcLjXvCHlfqKOFehOgkyx4aDP+IdNwuZMXUzYuyYqTUqtAINgQS4kHsyTbddQ9jYNpq0w9wIdVY0gEdq4BiHTv3Lrs9zGkF1YW1iCTYXiVmnyaIxaN5+yVzevrsfTzl1OnaS2O3lJJH9YXqdTqCKhyuBygO7L4jKwkaaZYMxovJf2f7ZoYfE1ajsTSp5qDgM/ZGbrGOaJNp7Jt3L0n+9eEIdGJokFsEgyT+4a0Cwv2vxVXN9E0qRYurUWhuUg3b7QIbF2i5E6zu1CWC2rQvmFFoneWAzA0Bi3es3gemNLq3tqVWnt9ixEtDrXa3QXuVzxO3aNV/8ei2kOrcA7MDnY8mRp7p3+RUJRl2kWKjQ4nbmFziCz2XD2HO3t+FvcVG29iqL2vptqNEZSCw6wQZDmmxEc0mdMaLaVP8A81Qloh4daezHZImO1v4LMN6Rurh4c6lLxUhxqNbl7bsocJGYezBy96i4tkotIkYnYtCrhc1Yvl4gy+bZoBB9q8cNUk3E7YqdWyhS6nIOsD3mrRm9wQC7sySd82QVa3pcIulljN22WgAG4fd/Nd2VBvA+6JVT1p4odYeKvogXYLToR5AfgmvJ+L0H0VL1h4pGsf0FJIRPrVqoPZc2O8kH0TGYqoD2qo5Au+clRW1gbFo8EHU+EKVIRN/tJw0qu8yUHbbqgT1j45kKERxjxlMc2fyTpASv7xPdYVXn/NPyUDGVS8yc09+aT6JlLCtYQRMjQz+SsMTtJ9QDNByiAYg+JRz5IVIztai06taebCfmoNTAUj7jPCn+S0dd+b27/riuX2ZnBTXzIuPoZw7Kp/8Ap+TT+EJn9h0zpTd4B/8A+lqQwDQDySZbcnyRpeZm/wC6hIkUquXj2o+a4/3Nc/SlVcOf1WybiKoEAujh5j8T5oNrVNxI8SErkG2JmG/s7ILQ+jUYTrN8vKDdWuz/ANl9IgddRcDM+8SRI3h41kjuhWFXE1jq9x5uJ+a5VK1be90d7neiVSH7voTcH+zfAGxwhJHe/wD5OKjVOguBZJODBAO8n/mUftn3z5oGmd5Hko7JXe4lvj6Gm2bgsPh2jqqIawAGCGkADhmrk7lJ2g5kBwDIInSnNx/8yxv2eeHkicGN8JyxKXmRjlcX0LaWGY7cP9HPc8qup4aCYdlBEGHtEhTzgh+YKacED7wUliVVZJ53d0Uv2RwfNnQ4GzgdCDxTRgXH3fkr4bO/m9EfsXf81NQXqVvJfkZd+yn7gPAj6pj9lP4D0+q1hwjv1CaaTvhUtqIWZOrs55aAQLTv43+qdh8K5usOG8T+Rhact4j0TDlTpCfJlq2z7SDe9oiL2g77KO7BOtcWEWJ+i2BpNPD9c1ydhWncPMJ8AZRtB40cf1zCS0dbCMG+PFJO0KjRgIwllSlYjaNTk4M7kCI/7QACE0P4p/iVzqNspIizqCdyIcT+gFypnipDAEMEc4Sau8IFiLA4loQFLuXfRPbV4IsCKaUahNyqY4E3K5uanuFRHhKV2LE0sTsVDIQMJ3Uniuowx3osKIsBEtCknCLm6gnYUcMg4pppru6hvTZjVFhSOIpo9XyUprSdApDMMSLQiyO0gU2R3J5YRvlSupA18roOe34UWGwjNPELowT7MpwqxuHkmPfO9G4exD3s+KPNRKuGnQ+nysughLrUbhbEQ3YcDX9eizlbF1GE9bSgTYtktj+rcea2AfKY+mNY/D5KW/gj7PkyoqU3GJIJMb0le1tnUyQ7KJBBBAgyL3hJUzyuJOONM//Z"/>
          <p:cNvSpPr>
            <a:spLocks noChangeAspect="1" noChangeArrowheads="1"/>
          </p:cNvSpPr>
          <p:nvPr/>
        </p:nvSpPr>
        <p:spPr bwMode="auto">
          <a:xfrm>
            <a:off x="155575" y="-2574925"/>
            <a:ext cx="7429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6" descr="data:image/jpeg;base64,/9j/4AAQSkZJRgABAQAAAQABAAD/2wCEAAkGBxQSEhUUEhQVFRQWFBQUGBYYFhkXGBQYGBcWFxUUFBcYICggGholHBUUITEhJSkrLi4uFx8zODMsNygtLisBCgoKDg0OGxAQGzImICQsNywsLC8sLDQsLCwsLCwsLCwvLCwtLCwsLCwsLCwsLDQsLCwsLCwsLCwsLCwsLCwsLP/AABEIAL8BCAMBIgACEQEDEQH/xAAcAAABBQEBAQAAAAAAAAAAAAABAAIEBQYDBwj/xABFEAABAwIDBAcFBQUIAAcAAAABAAIRAyEEEjEFQVFxBhMiYYGRoTJCUrHRFJLB4fAHIzNichUWQ4KistPxFyRTY3PC0v/EABoBAAIDAQEAAAAAAAAAAAAAAAABAgMEBQb/xAA0EQACAgEEAAMGBAQHAAAAAAAAAQIRAwQSITEFQVETIjJhkaEVcdHhI4Gx8BQkM0JiwfH/2gAMAwEAAhEDEQA/AKmEk52qavdI8IxJJQkmAkESlCBgSSKQQAkkSggAJIoJgAhBOQKBgSSSQACgnFNQSEkkkmAEE5AoGBBFBAAQRQSJCKaU5NQxoBQKJQKRIBTSnFNKBoakigkSLZ+p5oIv1PNNQujHLsKCSSYhJIoIACSMIIGGUEkkABJJJMBIFFAoGBJJJACQSlBMaEkkgkMKCSBQMSSCEoGIpJJIACanJqCQECnIFIY0ppTimlIkBJIpIGWz9TzTUXFBEejI+xJJJJiEkkkgBIIpIACCKSAAgnFBMYEEUCgYECigUDQEkkEEgoJIJgJApSgkMSCKCBhSSSQICBCJSQMagQnpQkOzmQgQukIFqB2ciEF0LUUiVk9BGEoTMgEUYShAASRhJAASRhKEABJKEkABBOhCEANQKdCBTGNSKMJQgYxBPhCEErGoIpQmMagnQlCQxqSMIIASSSCAEkkkgYkkkkAJJJJAChBFJAE0FFc0QVEoaOiUJoKcCgjQoQhOSTAEJQjT7RhozctBzOimU8D8R8B9Vny6nFj+JmrDos+b4Y8evkQoSDCdBKsXNYwSYAG8nTxKhVNt0QQA7MT8On3jDfVY5eJr/ZE6MPBmv9SdfkAUHcEvs5U3D5qns9X9+T5NB+ahdIHuotaM7S582DSMo4yXG+7zWWXis7qkbIeDYX5t/T9CJiK7WWJBPAX81FOO/l9fyUrY/R99YBzjkYdD7zuQ4d5WnwmxqNPRgJ4u7R9dPBH4rP0LvwjTr1MpRqud7NNzuQJ/BS6eDqn/AAnDmWj5la0tXE1WzEgngLnyF0n4rk9ER/CNP8/qZ4bMqfDHiEf7LqcB5q8qYlo1D7fyO/EKG/bVIfF5fmofi+T1Q/wfB8/r+xVv2bUHu+oXF+GcNWu8irdm1G1LMBJ4SwHyLpSwoe/MXSIOXLy18d3gr8XispXaXBTk8IxrpsokFpHNY6zspPA6+Ruo9bZbDpLeR/ArRj8Uxy+JV9zPk8IyR+F39iiSU6tsx40h3oVDewgwQQe9dDHmx5PhdnOy4MmL41QxBOTSrCoCSSBQMUpSghKQ6HSlKZKGZA6OkpLkXJIse0ngopiQKiZ6OkopUaRdp57lLeGUm5nkCN5/AcVmz6uGLjt+hr02gyZ+el6sjOsC42A3/RPwWCdV7VSWs3N3u73Hh3KPRxAxNVjQDkBJM+9Hd4R4rSALlZ/EMkvdXB3dP4Zgx1Lt/M4w2m28NaByAVDj9vk2pCB8REnmG7vXkFB6S7SL6hYD2GGObhYk+oVOKhG/1UcOn3LdIln1LT2wJ7mdbdzy899489Eyns9hDTvzEWtvdw5KM2ud9+/f5hS8JWP7sWPaJjQn21dNOMTPjalLkkjY4917gfA+uvqpeysEamJZTqOLw0SSZuAMwbcm0kBdqNcaGQeBHy4+CWDr9Viuuc5raQAzOO/M3KGtAuTInuAuubqMrr3jqaTDcnt7o3GRccRWawS9zWgkAFxgSd364KWEaeEbUOV1p0PA7pWWcmotouXdMfhcJReAc4qT39nwbv8AGVxxdENxuFAAA6rEiAIAtT4KDjdiCk72AJ3slmbxbBlRXscMVherqvBjECHw8M7DTYWMHmub703bdl91xRqsbgM4MWcRHMawfILIYzBhtSm17Wx1hmRcdh4gHhJHktZQxNce02nU/pJY48mukf6lVdI67H9VLXU3moB22wCMrvfEt9URuLCVMhVOjVGpYEtO73h5G/qodPDVerHUWcHOO7TM4b/BLCbRLd+YcdVP2fiMjmxFxV/3tj0K3Y3/AA5JfIofxJsz21MXVMMxNMNJsKkFpHCRvE7+8qqwuPqUrOLiBbU+oXpuMqU30nhwHsOseMG4WSwewqdWjRN2l1JpzD4gIdIOvHxVmny+zTUlwV5ob2mnyR8NtQOGoPP8tPJHFVwRdhI8x+XjCjbW6M1KMH2gSAHNmZOltQql+LqU98gcdQt+N45cwdGebyRVSVokMdnkhpbDouZkWvyv6J1WkWmCIU2jUDzTaIl2HFQ95fmN/wDKWq5o7HdWYDSIqEtcXMGrIIFwddR9FtxeITxr+Jyv7ow5NBjy8w4ZlSmkqdj8CWEyC2NQ60eaj08I5zcwiNRfXkumtXhcd25Uc2ejzRlt22cJTSkeGhG5NJWhNNWiimuGIlBJBIkhSggklYy1LU6jRzEAb13NEcSpGCpQ4d4P1j5rmz8TxuL2dmnF4Vm3rfVefJ0qltJhJs1on9d5WI2jtF1V0uNtw3NHd9d61fSymfszo3OaTyn8x5LCR3jyWDSrdc5dnW1LpKEeEaDo1istVljF2k8JmCeFyFvQ1eS0jeDELedG9uhwFKqYeLNcff4An4vnzWHUt48zUunyjo4IrJp1KHceGv6MyO3MJ1deo0iJeXA8Q45gfX0KhlvAnzn0K9K2/sJuJZ8NRvsu/wDq7iPkvO9p4GpQOSq0g7jq13e07/munp88ZxrzOTnxSjK/IjtcePmF1puMssDrvI3PXBtTjfnddS72OR05O3K2TtFUVyWdPHFogtcW8CWuHgTdLaD2uAIDpbqHNIgHgSOPzVYQT7JnlY+Rv5Lp9ocHFp3mDNjBKwarCnjZu0ed48sWjV9FelPVAUq57GjX65P5Xfy9+7lpvGOBAIIIIkEXBG4grxzEU8rnN1hxE8iR+CnbF6QVsMYYczN9N3s95bvaeXiCuLjzVxI9Hn0aye/jPacNjGuGSqJHxfX6rP8ASHBGjisK5hBDuvynkwGDHzUTYvSrD14aXdVUPuPIAJ/lfofQ9yu62DDnNcR2mFxa7e3MMro3XBi6m8UZO4s50lOPEkV7ukTWuy1AWG+ult4Isn4zGNqCiWuBAr0zY8Q4fiom1thipBdTbVgmNA5s6lhtHgQs1jdlimR1b6tNxewQ9rjHaBzSQHuiPiVkMMWvedMplOSfCtG6xeApv7Ra1x3yLxzF/VVjdliq9zGuy5CS2Rms4MibzuO/cqShjMbTMsdTrgXgOBJ4tLTlgHT2ir12OFOp1sODX0esymMzck5mm8ZhJm8dlDxbOFK7BT3dqqFW2XiaYMZXtjQOg/dfYeaq9iYpwwwzAsDYcxxsCMxY5oJsTdthwKu8N0poVBZ9u/T72nqonRfGtGHptJh2aow+NR4k+YKhKORLlEk4Po447Hhwo39mvTPhcfirbaGzcNXokvaC/wCIWcBxOk7tVW7WwVNzGHLkd11IEt7MS8B0gWPMhOxuwazGF1Oo17O8wR/UfoErQmmVOyNiuysxALSxk0iNC0NJos5+y1ULcdVw7zlJsTbRwH/S1GzKz2U3sc1wBqP3SLVM1yLBS8PTo1qNQVWh/wC8EH3mjqqQEHUCy1Y9TKHlaKJ4lJc8MpNmYj7dHXODWFwYXv0PMnx5XKnbW2O7Dkin26TSGggboH/X6hQ6nRl7aJNEyynUq9nRzTmlzjuO7wAUbZe18Q2q2hftTYzAAFyW+KsTjK5pr8iPMfdf1OG06Ng4dw5g6KuewjUEcxC0+KonPlpw5xALYuCZFreKr6WLcX9XUZc2gA+rb2XS0esyRxbVG6+fNGHV6XHLIpN1fy4spUFL2lherdb2Tcd3EKGV2MWaOWCnHpnKy4pY5uEhFJNJSU7I0anwUPb1d1FrHt3VBPKHfjCsZ7k/qG1mmm8aiI4947wvHxkk+T1TTrgfRq067DBa4EQ4a2I+RCxO3+j76BLmgupfFqWdz/qp9TAYnBOJbmfSkmW6jmN3yV5snpTTeIePFomP6m6jmJVkc0sDvuPr+voxPFHPwuJenn/L1R5xmUrD4gaOt3/gV6HjejmFxILmAA6k0zlPMt0nmFn8X0Ddfq6oI4ObB8xPyV+TLg1ENsynFHNpcm6P/p22V0jqUgGv/eM7z2gO47+R9Fp8NtDD4puWWunWm8CfunXmFi62wcSw2DHNtbMdA0C0i1wU3+yXzpHMhctxyYfO0dZPBqP+LL/aPQWk6TSe6mfhPbb63HmqHGdD8SyMrW1AAR2XCdDudHFafZexNpNANPOW7g7tg8id3JXLm4qi3NiadFg49c1hPJjrk9wK0Y/EJdP7mPLoI3w1/Jnk2JwFan/EpVG33sIHnEJCuQYmQHAQbgX3A6L0j+9uF0e8s5tJ/wBkrnW2jgav+Phz/U5oP+qFonq1ljtaM8dJLHK0eb4uqRVqA6da8f6iJSc6NVvMVsehVkjqnTeWlpnvsqrHdHbQGxwImR57lzv8Pa4Z1set2cNcGVNQK12V0oxGGgU6hyj3H9pnIA3b/lIVTtDZ9Wl7TSRxE+o1CrTWKq2SizX7aE16nqmzv2k0zavRc3+amcw55XQR5labA7fwmIgU61Nx1yOOV33XwV4GapTTUVqlIzSx430fQe0Nnh49kE8DJHgFlsbi+qrU8zCwNJm5LSDAMDQdnN6LzTZ/SHE0P4VeowD3c0t+46W+iuR0+rPblxFOlXbxLSx/MOaYHkrIzS7Rnngvpm2xmyKcy4Nm8PdSg+D6eWFVbP2UajS4OLX53+y4E+0Y7LgY3bxqu+xen9Dqmh9Oo3L2TBFTL8OY9kxG+Nyt6e29n1/8SlP8w6t3mY+ancn5lDhj6Ie3alaS8GGnK4suYqTM5hIAmLdyTts4rKWlgcDrlcI8ZNz4KzqbIp1Gnq6jsp4Pzt7tZ+ar8dRrM9osfwlsHwIU93CSSIPCrb3f39yezG5cJiAYu+f6b03+dyPNdcBTode4ZSyMlQFu7Kxk5hv7VvFZnFYymW1KbHDNVqsGUzm7QptPtCYmd+4LRYbFPZWqnK0jJTktABGZwAiTcW48FVOKXaCLb4JWGcctdrTmDqlQRcOILGy6DqInepFXDMPVEiXFhaXCzu00Ei40sLFV+xK2epiHEFp6wZXu90PpNBABMDTjvVy2u2mygXvdUMZQ7eIouIEaiY9VXta6HaMiwNo4gNdJDC5xDTBsLAXHvEBXfYxNN2IwLXCtlyS6kYcGkyxriMuqj9GcC6rVqVnkZHZ2aDtZHtLzfRpcS2f/AG1rnbJY2izKCxoBaOreWhsTcNHZ3bxqn7Vxl0SeNSXZ59s9znvpzTNQvYc7Q28EDMS3gDFlR9Idm9TVhphjhIm8cW+CvX7To0scW1MVVw7wyGvZT6xr3OdNQVCWuGUEM3azcQrLa+xvtBqAmX06DqgeBAL3O7JyzYO6t9p3rfpdT7LIm+n2jHqMHtINLtdM886riSfT5ILh0WrddiqbMU9tOjn7ZAgkDUAk2nikujPxTBF1TOctFm9Ueisoyg7CHgp7KCf1C89vPR7URaOKqMs5oqN7zDh/m3+I8VGxGFwtQ5nU8r/iLYcOT2X9VaiiUHYaf+kt/oPavNFUcJTnsv00uZ8zdSGuePfnxB9SpP2LuB8E07PHCFRLvj/tGmM1VSt/nT/qjg+sd49PooGNrERDA7Wde781bnZvPzKzfS/BBjWQXZy494yx2td85fVRU53Sl9/2J/5erlH7fozm/abmTDHMn4XubPNVON2kx8h4fwkVPqFAFAnV7v1yUfF0WsdEgyJnQ71qx48knXZlyZNPFWuPr+4yu2hudUH3XfRQK9Rvulx5tj8VcbTw1NgpGnU6zPTD3dktyOJcDTM6kZddLqsrN7JPAErYtHkq30Ynrcd0ivrE/AmMrub7Jy8iR8oSfUOUazaTNrzECLW5qRRqNgEwD4JLSwk6Tr8xPVTS5+x1w+JxDgS2pWIAkw55AHE30uF0p0pJNWXTuBy8iSBrcq66J7aw9J7+vpNqtNN4AMjKcpII8QqmpiGud2e+3gVbHBjVpuyl58ja4oh4jDMiWEjudJI8QIO/yVe4x3qydoo/Uk/DqqcuGMei7HmlLshdYOB+aLSOJ+7+ak4/BmmQ0kXEggyCJIkHhIK4tA4buKqSRP2kh2HqFhzNPobjeDbRW9Hqnic4ad7Tu5HgumzujjqtCpWFWk0UxORzoe/jlAHzITdg7GOIeW52MAN3OzEAW+EHjKvhBPoz5M/nI6U6JaZpvE8Wug+imDbmLpj+JUI4Oh4/1SoO19gupEjOCAAZuNZgQd9lVvwj2gkOIjg6D81bKMkVQyQl06NBQ6QkuFY06b3scALOaZ1kwYtyV5R6fsPt0Xt72uDvnCweGrR/EdUvOmU6f1aqz2UKNWoRUfUbSyzmLWl1tQQ22k6LLOafkaYWvM22H6aNbL6VUDSW1W2MAtAnkdxUjZu2a1YFgDKTPjb2nEEe1TBMAxIBvuUfol0S2diHvczEuJYGGKjMoaSTBGcAE274W3Z0ULPYdRqDM3MHASGyA4iLEwTAUHlryJVfJn8Vj20a2G6ggU6b2tguyFrXEB2czcG86ha7FY+llIpVKRe8ktJILGay8uGoGsDU8BcVG2tiUnPaw4IhuYfvS8kCO0C/KQ1otwKT6BdVY7DVgercBUik0ANj2A+oABY8FU5RJJSLzZ2GpvotLRFKllvqar5qF5n3nOdUk8XEoVdn9W2s9zz1lduWJ7FMAGXNEWyNdc7yO8KEekrQ/NiopUmENZne0sLmyTUBaIAuBBI9m2qy3TX9ouDr4XEUqGIcar2ZGkMeAe12m5iBDYnnKS74JN8UeS1SOscWzGZ0csxj0SXNmmvoY8LIrRRnPoh2HhGlgpEkkTy+ic3G059tvmPxU5uLowP3tP77beqw2dJ8ENuEjeT5fRO6vu9F2qYunDoeyYt2gZN9Ak3EMMdptxOotpb1TYJkWpYxA8QnsJmIbruT3VmkzI9bWT6bxI018u9VuyR1GH7h5Ki290bqYqqxtPIMtOo8ySLZmC0DVaqkQV2wbf35O7qHid0l7bTxsnBXIhklUTB/+GNckg1aQiJ9o6zpbuXnn7R+jr8DiGU3vDyaeeWggAFzhF9V9LFwzOuPd395Xkn7Ytniri2HIXRRaJAcY7Trdla1Jx5RmpT4Z5Ng3tP8R5ZY5ZBIJnfAkC7jMH2UsbtEOYGhjWkAtzCZfJJzOnfutuAVvX2O2wyRE6teN87z3qNisAMhblbYl09qdI3mNw3K2OefqQeHGvT7mZYCRHe0f7lKq4QCmHB3aglwIgRIDcpm/fYRbVTBs2AY4tIN92a/qi7AnmLCCDzv5KLcmNKKIGzq8ZpDTmY5txMb5bwNtefFHCHt20gqdR2XBm1p7tx+oT8Lg20nh1W7NCBBOm6SN8b002nYqT4DQytcM8OBEwHDVzSWyRwtI11ChuHLUbwp2PxOH/wsw45mN4Rbtu7/AEVO5zfi9JUt7lyxOKXCH4syZERAB0N/ErhTJzGbWEaQlVcDofRc+c+neiiJZNp1chcA7qwYLhOSfhJ0nuTcPVcJg6niFF+1CIkgfrvTW4ho3ny/NWJ0VOFlq99UNDr5To6YaddDpuPkUG1nWJcCLWzxPMtuoIrTq46DutYDf3hdH0LTmA13jcLjXvCHlfqKOFehOgkyx4aDP+IdNwuZMXUzYuyYqTUqtAINgQS4kHsyTbddQ9jYNpq0w9wIdVY0gEdq4BiHTv3Lrs9zGkF1YW1iCTYXiVmnyaIxaN5+yVzevrsfTzl1OnaS2O3lJJH9YXqdTqCKhyuBygO7L4jKwkaaZYMxovJf2f7ZoYfE1ajsTSp5qDgM/ZGbrGOaJNp7Jt3L0n+9eEIdGJokFsEgyT+4a0Cwv2vxVXN9E0qRYurUWhuUg3b7QIbF2i5E6zu1CWC2rQvmFFoneWAzA0Bi3es3gemNLq3tqVWnt9ixEtDrXa3QXuVzxO3aNV/8ei2kOrcA7MDnY8mRp7p3+RUJRl2kWKjQ4nbmFziCz2XD2HO3t+FvcVG29iqL2vptqNEZSCw6wQZDmmxEc0mdMaLaVP8A81Qloh4daezHZImO1v4LMN6Rurh4c6lLxUhxqNbl7bsocJGYezBy96i4tkotIkYnYtCrhc1Yvl4gy+bZoBB9q8cNUk3E7YqdWyhS6nIOsD3mrRm9wQC7sySd82QVa3pcIulljN22WgAG4fd/Nd2VBvA+6JVT1p4odYeKvogXYLToR5AfgmvJ+L0H0VL1h4pGsf0FJIRPrVqoPZc2O8kH0TGYqoD2qo5Au+clRW1gbFo8EHU+EKVIRN/tJw0qu8yUHbbqgT1j45kKERxjxlMc2fyTpASv7xPdYVXn/NPyUDGVS8yc09+aT6JlLCtYQRMjQz+SsMTtJ9QDNByiAYg+JRz5IVIztai06taebCfmoNTAUj7jPCn+S0dd+b27/riuX2ZnBTXzIuPoZw7Kp/8Ap+TT+EJn9h0zpTd4B/8A+lqQwDQDySZbcnyRpeZm/wC6hIkUquXj2o+a4/3Nc/SlVcOf1WybiKoEAujh5j8T5oNrVNxI8SErkG2JmG/s7ILQ+jUYTrN8vKDdWuz/ANl9IgddRcDM+8SRI3h41kjuhWFXE1jq9x5uJ+a5VK1be90d7neiVSH7voTcH+zfAGxwhJHe/wD5OKjVOguBZJODBAO8n/mUftn3z5oGmd5Hko7JXe4lvj6Gm2bgsPh2jqqIawAGCGkADhmrk7lJ2g5kBwDIInSnNx/8yxv2eeHkicGN8JyxKXmRjlcX0LaWGY7cP9HPc8qup4aCYdlBEGHtEhTzgh+YKacED7wUliVVZJ53d0Uv2RwfNnQ4GzgdCDxTRgXH3fkr4bO/m9EfsXf81NQXqVvJfkZd+yn7gPAj6pj9lP4D0+q1hwjv1CaaTvhUtqIWZOrs55aAQLTv43+qdh8K5usOG8T+Rhact4j0TDlTpCfJlq2z7SDe9oiL2g77KO7BOtcWEWJ+i2BpNPD9c1ydhWncPMJ8AZRtB40cf1zCS0dbCMG+PFJO0KjRgIwllSlYjaNTk4M7kCI/7QACE0P4p/iVzqNspIizqCdyIcT+gFypnipDAEMEc4Sau8IFiLA4loQFLuXfRPbV4IsCKaUahNyqY4E3K5uanuFRHhKV2LE0sTsVDIQMJ3Uniuowx3osKIsBEtCknCLm6gnYUcMg4pppru6hvTZjVFhSOIpo9XyUprSdApDMMSLQiyO0gU2R3J5YRvlSupA18roOe34UWGwjNPELowT7MpwqxuHkmPfO9G4exD3s+KPNRKuGnQ+nysughLrUbhbEQ3YcDX9eizlbF1GE9bSgTYtktj+rcea2AfKY+mNY/D5KW/gj7PkyoqU3GJIJMb0le1tnUyQ7KJBBBAgyL3hJUzyuJOONM//Z"/>
          <p:cNvSpPr>
            <a:spLocks noChangeAspect="1" noChangeArrowheads="1"/>
          </p:cNvSpPr>
          <p:nvPr/>
        </p:nvSpPr>
        <p:spPr bwMode="auto">
          <a:xfrm>
            <a:off x="307975" y="-2422525"/>
            <a:ext cx="7429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pic>
        <p:nvPicPr>
          <p:cNvPr id="2050" name="Picture 2" descr="http://www.all-free-photos.com/images/danube/PI23612-h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764704"/>
            <a:ext cx="7560841" cy="469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56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400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121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 sud</a:t>
            </a: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850026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4752020" y="2210366"/>
            <a:ext cx="12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34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92" y="1196752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2348880"/>
            <a:ext cx="5760000" cy="39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Sud</a:t>
            </a: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Sendreni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6200000">
            <a:off x="5670136" y="1459881"/>
            <a:ext cx="720000" cy="468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3983747" y="2788171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èche droite 6"/>
          <p:cNvSpPr/>
          <p:nvPr/>
        </p:nvSpPr>
        <p:spPr>
          <a:xfrm rot="16200000">
            <a:off x="1187607" y="1502772"/>
            <a:ext cx="720000" cy="468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7"/>
          <p:cNvSpPr/>
          <p:nvPr/>
        </p:nvSpPr>
        <p:spPr>
          <a:xfrm flipH="1">
            <a:off x="3695496" y="1466772"/>
            <a:ext cx="180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94925" y="3526573"/>
            <a:ext cx="46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Arcelor Mittal Portal 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Hexagone 11"/>
          <p:cNvSpPr/>
          <p:nvPr/>
        </p:nvSpPr>
        <p:spPr>
          <a:xfrm>
            <a:off x="1475656" y="5528833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èche droite 12"/>
          <p:cNvSpPr/>
          <p:nvPr/>
        </p:nvSpPr>
        <p:spPr>
          <a:xfrm rot="19500000">
            <a:off x="5281810" y="5291496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1268760"/>
            <a:ext cx="5616000" cy="936104"/>
          </a:xfrm>
          <a:prstGeom prst="roundRect">
            <a:avLst>
              <a:gd name="adj" fmla="val 644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899592" y="2420888"/>
            <a:ext cx="5616000" cy="3816424"/>
          </a:xfrm>
          <a:prstGeom prst="roundRect">
            <a:avLst>
              <a:gd name="adj" fmla="val 38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9715291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ownload.vikidia.org/vikidia/fr/images/thumb/c/cb/SwissSign_Highway.png/120px-SwissSign_Highwa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764704"/>
            <a:ext cx="3857113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02041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2348880"/>
            <a:ext cx="594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Sud</a:t>
            </a: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Sendreni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5120" y="2788171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65120" y="3501008"/>
            <a:ext cx="46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Arcelor Mittal Portal 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Hexagone 11"/>
          <p:cNvSpPr/>
          <p:nvPr/>
        </p:nvSpPr>
        <p:spPr>
          <a:xfrm>
            <a:off x="1088608" y="2833171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èche droite 12"/>
          <p:cNvSpPr/>
          <p:nvPr/>
        </p:nvSpPr>
        <p:spPr>
          <a:xfrm rot="19500000">
            <a:off x="4900884" y="5037669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0"/>
            <a:ext cx="5796000" cy="1656184"/>
          </a:xfrm>
          <a:prstGeom prst="roundRect">
            <a:avLst>
              <a:gd name="adj" fmla="val 644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899592" y="2420888"/>
            <a:ext cx="5796000" cy="3456000"/>
          </a:xfrm>
          <a:prstGeom prst="roundRect">
            <a:avLst>
              <a:gd name="adj" fmla="val 38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3936251" y="1352369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4005120" y="1394228"/>
            <a:ext cx="2664000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4427984" y="1496369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Virage 17"/>
          <p:cNvSpPr/>
          <p:nvPr/>
        </p:nvSpPr>
        <p:spPr>
          <a:xfrm>
            <a:off x="4710251" y="1496369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73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5995001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400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121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498046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251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8"/>
            <a:ext cx="2592288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4427984" y="2165366"/>
            <a:ext cx="19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27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200000" cy="180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900000">
            <a:normAutofit/>
          </a:bodyPr>
          <a:lstStyle/>
          <a:p>
            <a:pPr algn="l"/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Nord   - Bârlad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Câhul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Izmail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2357856"/>
            <a:ext cx="7200000" cy="39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Smârdan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6200000">
            <a:off x="7168900" y="1245691"/>
            <a:ext cx="900000" cy="45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Flèche droite 8"/>
          <p:cNvSpPr/>
          <p:nvPr/>
        </p:nvSpPr>
        <p:spPr>
          <a:xfrm rot="16200000">
            <a:off x="772848" y="1230824"/>
            <a:ext cx="900000" cy="45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2123728" y="5472047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251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6125099" y="5204048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3293437" y="735823"/>
            <a:ext cx="162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41829" y="2835837"/>
            <a:ext cx="19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92848" y="3623748"/>
            <a:ext cx="57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Arcelor Mittal Portal Nord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3275856" y="1470691"/>
            <a:ext cx="972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6339837" y="1473582"/>
            <a:ext cx="972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0"/>
            <a:ext cx="7056784" cy="1656184"/>
          </a:xfrm>
          <a:prstGeom prst="roundRect">
            <a:avLst>
              <a:gd name="adj" fmla="val 695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899592" y="2420888"/>
            <a:ext cx="7056784" cy="3816000"/>
          </a:xfrm>
          <a:prstGeom prst="roundRect">
            <a:avLst>
              <a:gd name="adj" fmla="val 164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548107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</a:t>
            </a:r>
            <a:r>
              <a:rPr lang="fr-CH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Smârdan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Hexagone 5"/>
          <p:cNvSpPr/>
          <p:nvPr/>
        </p:nvSpPr>
        <p:spPr>
          <a:xfrm>
            <a:off x="1115616" y="2054387"/>
            <a:ext cx="828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251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4908979" y="4245581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3707904" y="2032600"/>
            <a:ext cx="19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49912" y="2808930"/>
            <a:ext cx="48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Arcelor Mittal Portal 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899592" y="1700808"/>
            <a:ext cx="5616624" cy="3456000"/>
          </a:xfrm>
          <a:prstGeom prst="roundRect">
            <a:avLst>
              <a:gd name="adj" fmla="val 291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3796101" y="69269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83968" y="83669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4596969" y="83861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3885957" y="784613"/>
            <a:ext cx="2592288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0331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5520669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59632" y="926680"/>
            <a:ext cx="6120000" cy="3780000"/>
          </a:xfrm>
          <a:solidFill>
            <a:srgbClr val="00B050"/>
          </a:solidFill>
        </p:spPr>
        <p:txBody>
          <a:bodyPr lIns="360000" tIns="288000" rIns="72000">
            <a:normAutofit lnSpcReduction="10000"/>
          </a:bodyPr>
          <a:lstStyle/>
          <a:p>
            <a:pPr marL="0" indent="0">
              <a:buNone/>
            </a:pPr>
            <a:endParaRPr lang="fr-CH" sz="4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Câhul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73 km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Bârlad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98 km</a:t>
            </a:r>
            <a:endParaRPr lang="fr-CH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Izmail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 km</a:t>
            </a:r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331640" y="988168"/>
            <a:ext cx="5976664" cy="3672000"/>
          </a:xfrm>
          <a:prstGeom prst="roundRect">
            <a:avLst>
              <a:gd name="adj" fmla="val 369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4427984" y="1120128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A51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958792" y="1120128"/>
            <a:ext cx="108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3570792" y="3837072"/>
            <a:ext cx="936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635896" y="2284168"/>
            <a:ext cx="936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311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400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121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nord</a:t>
            </a: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619672" y="2228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4607960" y="2165366"/>
            <a:ext cx="144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36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45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Nord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Bârlad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Câhul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Izmail</a:t>
            </a: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 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Hexagone 5"/>
          <p:cNvSpPr/>
          <p:nvPr/>
        </p:nvSpPr>
        <p:spPr>
          <a:xfrm>
            <a:off x="1189997" y="1916832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60221" y="1888035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Hexagone 6"/>
          <p:cNvSpPr/>
          <p:nvPr/>
        </p:nvSpPr>
        <p:spPr>
          <a:xfrm>
            <a:off x="1209304" y="2698035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24D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88953" y="3561637"/>
            <a:ext cx="792088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E584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88953" y="4401544"/>
            <a:ext cx="792088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E87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4716016" y="3532474"/>
            <a:ext cx="126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702632" y="4346155"/>
            <a:ext cx="126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èche droite 12"/>
          <p:cNvSpPr/>
          <p:nvPr/>
        </p:nvSpPr>
        <p:spPr>
          <a:xfrm rot="19500000">
            <a:off x="5068571" y="5242272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à coins arrondis 17"/>
          <p:cNvSpPr/>
          <p:nvPr/>
        </p:nvSpPr>
        <p:spPr>
          <a:xfrm>
            <a:off x="3779912" y="640562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3851920" y="704898"/>
            <a:ext cx="262800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Rectangle 19"/>
          <p:cNvSpPr/>
          <p:nvPr/>
        </p:nvSpPr>
        <p:spPr>
          <a:xfrm>
            <a:off x="4283968" y="794898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Virage 20"/>
          <p:cNvSpPr/>
          <p:nvPr/>
        </p:nvSpPr>
        <p:spPr>
          <a:xfrm>
            <a:off x="4553920" y="794898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899592" y="1700808"/>
            <a:ext cx="5616000" cy="4356000"/>
          </a:xfrm>
          <a:prstGeom prst="roundRect">
            <a:avLst>
              <a:gd name="adj" fmla="val 279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860328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vignette4.wikia.nocookie.net/routes/images/8/84/FinAutobahnCH.png/revision/latest?cb=200812161834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7" y="260648"/>
            <a:ext cx="3637623" cy="52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03931" y="5589240"/>
            <a:ext cx="2736304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63942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59632" y="926680"/>
            <a:ext cx="6120000" cy="4680000"/>
          </a:xfrm>
          <a:solidFill>
            <a:srgbClr val="00B050"/>
          </a:solidFill>
        </p:spPr>
        <p:txBody>
          <a:bodyPr lIns="360000" tIns="288000" rIns="72000">
            <a:normAutofit fontScale="92500"/>
          </a:bodyPr>
          <a:lstStyle/>
          <a:p>
            <a:pPr marL="0" indent="0">
              <a:buNone/>
            </a:pPr>
            <a:endParaRPr lang="fr-CH" sz="4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Brâila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km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35 km</a:t>
            </a:r>
            <a:endParaRPr lang="fr-CH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82 km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93 km</a:t>
            </a:r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331640" y="988168"/>
            <a:ext cx="5976664" cy="4500000"/>
          </a:xfrm>
          <a:prstGeom prst="roundRect">
            <a:avLst>
              <a:gd name="adj" fmla="val 369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4427984" y="1120128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A51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958792" y="1120128"/>
            <a:ext cx="108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95984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45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Nord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Bârlad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Câhul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Izmail</a:t>
            </a: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Hexagone 5"/>
          <p:cNvSpPr/>
          <p:nvPr/>
        </p:nvSpPr>
        <p:spPr>
          <a:xfrm>
            <a:off x="1189997" y="1916832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60221" y="1888035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Hexagone 6"/>
          <p:cNvSpPr/>
          <p:nvPr/>
        </p:nvSpPr>
        <p:spPr>
          <a:xfrm>
            <a:off x="1209304" y="2698035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24D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88953" y="3561637"/>
            <a:ext cx="792088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E584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88953" y="4401544"/>
            <a:ext cx="792088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E87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4716016" y="3532474"/>
            <a:ext cx="126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702632" y="4346155"/>
            <a:ext cx="126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èche droite 12"/>
          <p:cNvSpPr/>
          <p:nvPr/>
        </p:nvSpPr>
        <p:spPr>
          <a:xfrm rot="19500000">
            <a:off x="4716017" y="514549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à coins arrondis 17"/>
          <p:cNvSpPr/>
          <p:nvPr/>
        </p:nvSpPr>
        <p:spPr>
          <a:xfrm>
            <a:off x="3779912" y="640562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3851920" y="704898"/>
            <a:ext cx="262800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Rectangle 19"/>
          <p:cNvSpPr/>
          <p:nvPr/>
        </p:nvSpPr>
        <p:spPr>
          <a:xfrm>
            <a:off x="4283968" y="794898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Virage 20"/>
          <p:cNvSpPr/>
          <p:nvPr/>
        </p:nvSpPr>
        <p:spPr>
          <a:xfrm>
            <a:off x="4553920" y="794898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899592" y="1700808"/>
            <a:ext cx="5616000" cy="4356000"/>
          </a:xfrm>
          <a:prstGeom prst="roundRect">
            <a:avLst>
              <a:gd name="adj" fmla="val 279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1161391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431760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vignette4.wikia.nocookie.net/routes/images/8/84/FinAutobahnCH.png/revision/latest?cb=200812161834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1" y="476672"/>
            <a:ext cx="3763058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76915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99792" y="1772816"/>
            <a:ext cx="4860000" cy="288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6424157" y="2759121"/>
            <a:ext cx="432000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Double flèche horizontale 1"/>
          <p:cNvSpPr/>
          <p:nvPr/>
        </p:nvSpPr>
        <p:spPr>
          <a:xfrm>
            <a:off x="3061077" y="2204864"/>
            <a:ext cx="3960000" cy="360000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2"/>
          <p:cNvSpPr/>
          <p:nvPr/>
        </p:nvSpPr>
        <p:spPr>
          <a:xfrm>
            <a:off x="5041077" y="2384864"/>
            <a:ext cx="1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18"/>
          <p:cNvSpPr/>
          <p:nvPr/>
        </p:nvSpPr>
        <p:spPr>
          <a:xfrm>
            <a:off x="3203848" y="2748186"/>
            <a:ext cx="432000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24D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83151" y="2564864"/>
            <a:ext cx="1440000" cy="129618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Bârlad</a:t>
            </a:r>
          </a:p>
          <a:p>
            <a:pPr algn="r"/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Tecuci</a:t>
            </a:r>
          </a:p>
          <a:p>
            <a:pPr algn="r"/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Tulucesti</a:t>
            </a:r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77325" y="2594538"/>
            <a:ext cx="994875" cy="16985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Galati</a:t>
            </a:r>
          </a:p>
          <a:p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Câhul</a:t>
            </a:r>
            <a:endParaRPr lang="fr-CH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Izmail</a:t>
            </a:r>
          </a:p>
          <a:p>
            <a:endParaRPr lang="fr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03848" y="3104804"/>
            <a:ext cx="432000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24D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24157" y="3135309"/>
            <a:ext cx="504000" cy="216024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E584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17981" y="3501008"/>
            <a:ext cx="504000" cy="216024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E87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3848" y="3484240"/>
            <a:ext cx="432000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940568" y="3138592"/>
            <a:ext cx="540000" cy="21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6954469" y="3501032"/>
            <a:ext cx="540000" cy="21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67395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4896544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Galati 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www.google.ch/search?q=galati&amp;client=firefox-b&amp;tbm=isch&amp;tbo=u&amp;source=univ&amp;sa=X&amp;ved=0ahUKEwiAsPiU8dLOAhUBsxQKHTdeCxsQsAQILA&amp;biw=1920&amp;bih=932</a:t>
            </a: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Braila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www.google.ch/search?q=braila&amp;client=firefox-b&amp;tbm=isch&amp;tbo=u&amp;source=univ&amp;sa=X&amp;ved=0ahUKEwjtovzF8tLOAhXGXRQKHbUlBysQsAQIHQ&amp;biw=1920&amp;bih=932</a:t>
            </a: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9820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79512" y="260648"/>
            <a:ext cx="8784976" cy="5904656"/>
          </a:xfrm>
          <a:prstGeom prst="roundRect">
            <a:avLst>
              <a:gd name="adj" fmla="val 476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H" sz="1400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Errata 1</a:t>
            </a:r>
          </a:p>
          <a:p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designers de réaliser des panneaux rationnels, efficients, lisibles, aérés, esthétiques,</a:t>
            </a:r>
          </a:p>
          <a:p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aux contours et liserés standardisés, adéquats et fonctionnels.</a:t>
            </a:r>
            <a:r>
              <a:rPr lang="fr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822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20688"/>
            <a:ext cx="7920000" cy="5652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2631232" y="5589240"/>
            <a:ext cx="4284916" cy="57600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4" descr="data:image/jpeg;base64,/9j/4AAQSkZJRgABAQAAAQABAAD/2wCEAAkGBxQSEhUUEhQVFRQWFBQUGBYYFhkXGBQYGBcWFxUUFBcYICggGholHBUUITEhJSkrLi4uFx8zODMsNygtLisBCgoKDg0OGxAQGzImICQsNywsLC8sLDQsLCwsLCwsLCwvLCwtLCwsLCwsLCwsLDQsLCwsLCwsLCwsLCwsLCwsLP/AABEIAL8BCAMBIgACEQEDEQH/xAAcAAABBQEBAQAAAAAAAAAAAAABAAIEBQYDBwj/xABFEAABAwIDBAcFBQUIAAcAAAABAAIRAyEEEjEFQVFxBhMiYYGRoTJCUrHRFJLB4fAHIzNichUWQ4KistPxFyRTY3PC0v/EABoBAAIDAQEAAAAAAAAAAAAAAAABAgMEBQb/xAA0EQACAgEEAAMGBAQHAAAAAAAAAQIRAwQSITEFQVETIjJhkaEVcdHhI4Gx8BQkM0JiwfH/2gAMAwEAAhEDEQA/AKmEk52qavdI8IxJJQkmAkESlCBgSSKQQAkkSggAJIoJgAhBOQKBgSSSQACgnFNQSEkkkmAEE5AoGBBFBAAQRQSJCKaU5NQxoBQKJQKRIBTSnFNKBoakigkSLZ+p5oIv1PNNQujHLsKCSSYhJIoIACSMIIGGUEkkABJJJMBIFFAoGBJJJACQSlBMaEkkgkMKCSBQMSSCEoGIpJJIACanJqCQECnIFIY0ppTimlIkBJIpIGWz9TzTUXFBEejI+xJJJJiEkkkgBIIpIACCKSAAgnFBMYEEUCgYECigUDQEkkEEgoJIJgJApSgkMSCKCBhSSSQICBCJSQMagQnpQkOzmQgQukIFqB2ciEF0LUUiVk9BGEoTMgEUYShAASRhJAASRhKEABJKEkABBOhCEANQKdCBTGNSKMJQgYxBPhCEErGoIpQmMagnQlCQxqSMIIASSSCAEkkkgYkkkkAJJJJAChBFJAE0FFc0QVEoaOiUJoKcCgjQoQhOSTAEJQjT7RhozctBzOimU8D8R8B9Vny6nFj+JmrDos+b4Y8evkQoSDCdBKsXNYwSYAG8nTxKhVNt0QQA7MT8On3jDfVY5eJr/ZE6MPBmv9SdfkAUHcEvs5U3D5qns9X9+T5NB+ahdIHuotaM7S582DSMo4yXG+7zWWXis7qkbIeDYX5t/T9CJiK7WWJBPAX81FOO/l9fyUrY/R99YBzjkYdD7zuQ4d5WnwmxqNPRgJ4u7R9dPBH4rP0LvwjTr1MpRqud7NNzuQJ/BS6eDqn/AAnDmWj5la0tXE1WzEgngLnyF0n4rk9ER/CNP8/qZ4bMqfDHiEf7LqcB5q8qYlo1D7fyO/EKG/bVIfF5fmofi+T1Q/wfB8/r+xVv2bUHu+oXF+GcNWu8irdm1G1LMBJ4SwHyLpSwoe/MXSIOXLy18d3gr8XispXaXBTk8IxrpsokFpHNY6zspPA6+Ruo9bZbDpLeR/ArRj8Uxy+JV9zPk8IyR+F39iiSU6tsx40h3oVDewgwQQe9dDHmx5PhdnOy4MmL41QxBOTSrCoCSSBQMUpSghKQ6HSlKZKGZA6OkpLkXJIse0ngopiQKiZ6OkopUaRdp57lLeGUm5nkCN5/AcVmz6uGLjt+hr02gyZ+el6sjOsC42A3/RPwWCdV7VSWs3N3u73Hh3KPRxAxNVjQDkBJM+9Hd4R4rSALlZ/EMkvdXB3dP4Zgx1Lt/M4w2m28NaByAVDj9vk2pCB8REnmG7vXkFB6S7SL6hYD2GGObhYk+oVOKhG/1UcOn3LdIln1LT2wJ7mdbdzy899489Eyns9hDTvzEWtvdw5KM2ud9+/f5hS8JWP7sWPaJjQn21dNOMTPjalLkkjY4917gfA+uvqpeysEamJZTqOLw0SSZuAMwbcm0kBdqNcaGQeBHy4+CWDr9Viuuc5raQAzOO/M3KGtAuTInuAuubqMrr3jqaTDcnt7o3GRccRWawS9zWgkAFxgSd364KWEaeEbUOV1p0PA7pWWcmotouXdMfhcJReAc4qT39nwbv8AGVxxdENxuFAAA6rEiAIAtT4KDjdiCk72AJ3slmbxbBlRXscMVherqvBjECHw8M7DTYWMHmub703bdl91xRqsbgM4MWcRHMawfILIYzBhtSm17Wx1hmRcdh4gHhJHktZQxNce02nU/pJY48mukf6lVdI67H9VLXU3moB22wCMrvfEt9URuLCVMhVOjVGpYEtO73h5G/qodPDVerHUWcHOO7TM4b/BLCbRLd+YcdVP2fiMjmxFxV/3tj0K3Y3/AA5JfIofxJsz21MXVMMxNMNJsKkFpHCRvE7+8qqwuPqUrOLiBbU+oXpuMqU30nhwHsOseMG4WSwewqdWjRN2l1JpzD4gIdIOvHxVmny+zTUlwV5ob2mnyR8NtQOGoPP8tPJHFVwRdhI8x+XjCjbW6M1KMH2gSAHNmZOltQql+LqU98gcdQt+N45cwdGebyRVSVokMdnkhpbDouZkWvyv6J1WkWmCIU2jUDzTaIl2HFQ95fmN/wDKWq5o7HdWYDSIqEtcXMGrIIFwddR9FtxeITxr+Jyv7ow5NBjy8w4ZlSmkqdj8CWEyC2NQ60eaj08I5zcwiNRfXkumtXhcd25Uc2ejzRlt22cJTSkeGhG5NJWhNNWiimuGIlBJBIkhSggklYy1LU6jRzEAb13NEcSpGCpQ4d4P1j5rmz8TxuL2dmnF4Vm3rfVefJ0qltJhJs1on9d5WI2jtF1V0uNtw3NHd9d61fSymfszo3OaTyn8x5LCR3jyWDSrdc5dnW1LpKEeEaDo1istVljF2k8JmCeFyFvQ1eS0jeDELedG9uhwFKqYeLNcff4An4vnzWHUt48zUunyjo4IrJp1KHceGv6MyO3MJ1deo0iJeXA8Q45gfX0KhlvAnzn0K9K2/sJuJZ8NRvsu/wDq7iPkvO9p4GpQOSq0g7jq13e07/munp88ZxrzOTnxSjK/IjtcePmF1puMssDrvI3PXBtTjfnddS72OR05O3K2TtFUVyWdPHFogtcW8CWuHgTdLaD2uAIDpbqHNIgHgSOPzVYQT7JnlY+Rv5Lp9ocHFp3mDNjBKwarCnjZu0ed48sWjV9FelPVAUq57GjX65P5Xfy9+7lpvGOBAIIIIkEXBG4grxzEU8rnN1hxE8iR+CnbF6QVsMYYczN9N3s95bvaeXiCuLjzVxI9Hn0aye/jPacNjGuGSqJHxfX6rP8ASHBGjisK5hBDuvynkwGDHzUTYvSrD14aXdVUPuPIAJ/lfofQ9yu62DDnNcR2mFxa7e3MMro3XBi6m8UZO4s50lOPEkV7ukTWuy1AWG+ult4Isn4zGNqCiWuBAr0zY8Q4fiom1thipBdTbVgmNA5s6lhtHgQs1jdlimR1b6tNxewQ9rjHaBzSQHuiPiVkMMWvedMplOSfCtG6xeApv7Ra1x3yLxzF/VVjdliq9zGuy5CS2Rms4MibzuO/cqShjMbTMsdTrgXgOBJ4tLTlgHT2ir12OFOp1sODX0esymMzck5mm8ZhJm8dlDxbOFK7BT3dqqFW2XiaYMZXtjQOg/dfYeaq9iYpwwwzAsDYcxxsCMxY5oJsTdthwKu8N0poVBZ9u/T72nqonRfGtGHptJh2aow+NR4k+YKhKORLlEk4Po447Hhwo39mvTPhcfirbaGzcNXokvaC/wCIWcBxOk7tVW7WwVNzGHLkd11IEt7MS8B0gWPMhOxuwazGF1Oo17O8wR/UfoErQmmVOyNiuysxALSxk0iNC0NJos5+y1ULcdVw7zlJsTbRwH/S1GzKz2U3sc1wBqP3SLVM1yLBS8PTo1qNQVWh/wC8EH3mjqqQEHUCy1Y9TKHlaKJ4lJc8MpNmYj7dHXODWFwYXv0PMnx5XKnbW2O7Dkin26TSGggboH/X6hQ6nRl7aJNEyynUq9nRzTmlzjuO7wAUbZe18Q2q2hftTYzAAFyW+KsTjK5pr8iPMfdf1OG06Ng4dw5g6KuewjUEcxC0+KonPlpw5xALYuCZFreKr6WLcX9XUZc2gA+rb2XS0esyRxbVG6+fNGHV6XHLIpN1fy4spUFL2lherdb2Tcd3EKGV2MWaOWCnHpnKy4pY5uEhFJNJSU7I0anwUPb1d1FrHt3VBPKHfjCsZ7k/qG1mmm8aiI4947wvHxkk+T1TTrgfRq067DBa4EQ4a2I+RCxO3+j76BLmgupfFqWdz/qp9TAYnBOJbmfSkmW6jmN3yV5snpTTeIePFomP6m6jmJVkc0sDvuPr+voxPFHPwuJenn/L1R5xmUrD4gaOt3/gV6HjejmFxILmAA6k0zlPMt0nmFn8X0Ddfq6oI4ObB8xPyV+TLg1ENsynFHNpcm6P/p22V0jqUgGv/eM7z2gO47+R9Fp8NtDD4puWWunWm8CfunXmFi62wcSw2DHNtbMdA0C0i1wU3+yXzpHMhctxyYfO0dZPBqP+LL/aPQWk6TSe6mfhPbb63HmqHGdD8SyMrW1AAR2XCdDudHFafZexNpNANPOW7g7tg8id3JXLm4qi3NiadFg49c1hPJjrk9wK0Y/EJdP7mPLoI3w1/Jnk2JwFan/EpVG33sIHnEJCuQYmQHAQbgX3A6L0j+9uF0e8s5tJ/wBkrnW2jgav+Phz/U5oP+qFonq1ljtaM8dJLHK0eb4uqRVqA6da8f6iJSc6NVvMVsehVkjqnTeWlpnvsqrHdHbQGxwImR57lzv8Pa4Z1set2cNcGVNQK12V0oxGGgU6hyj3H9pnIA3b/lIVTtDZ9Wl7TSRxE+o1CrTWKq2SizX7aE16nqmzv2k0zavRc3+amcw55XQR5labA7fwmIgU61Nx1yOOV33XwV4GapTTUVqlIzSx430fQe0Nnh49kE8DJHgFlsbi+qrU8zCwNJm5LSDAMDQdnN6LzTZ/SHE0P4VeowD3c0t+46W+iuR0+rPblxFOlXbxLSx/MOaYHkrIzS7Rnngvpm2xmyKcy4Nm8PdSg+D6eWFVbP2UajS4OLX53+y4E+0Y7LgY3bxqu+xen9Dqmh9Oo3L2TBFTL8OY9kxG+Nyt6e29n1/8SlP8w6t3mY+ancn5lDhj6Ie3alaS8GGnK4suYqTM5hIAmLdyTts4rKWlgcDrlcI8ZNz4KzqbIp1Gnq6jsp4Pzt7tZ+ar8dRrM9osfwlsHwIU93CSSIPCrb3f39yezG5cJiAYu+f6b03+dyPNdcBTode4ZSyMlQFu7Kxk5hv7VvFZnFYymW1KbHDNVqsGUzm7QptPtCYmd+4LRYbFPZWqnK0jJTktABGZwAiTcW48FVOKXaCLb4JWGcctdrTmDqlQRcOILGy6DqInepFXDMPVEiXFhaXCzu00Ei40sLFV+xK2epiHEFp6wZXu90PpNBABMDTjvVy2u2mygXvdUMZQ7eIouIEaiY9VXta6HaMiwNo4gNdJDC5xDTBsLAXHvEBXfYxNN2IwLXCtlyS6kYcGkyxriMuqj9GcC6rVqVnkZHZ2aDtZHtLzfRpcS2f/AG1rnbJY2izKCxoBaOreWhsTcNHZ3bxqn7Vxl0SeNSXZ59s9znvpzTNQvYc7Q28EDMS3gDFlR9Idm9TVhphjhIm8cW+CvX7To0scW1MVVw7wyGvZT6xr3OdNQVCWuGUEM3azcQrLa+xvtBqAmX06DqgeBAL3O7JyzYO6t9p3rfpdT7LIm+n2jHqMHtINLtdM886riSfT5ILh0WrddiqbMU9tOjn7ZAgkDUAk2nikujPxTBF1TOctFm9Ueisoyg7CHgp7KCf1C89vPR7URaOKqMs5oqN7zDh/m3+I8VGxGFwtQ5nU8r/iLYcOT2X9VaiiUHYaf+kt/oPavNFUcJTnsv00uZ8zdSGuePfnxB9SpP2LuB8E07PHCFRLvj/tGmM1VSt/nT/qjg+sd49PooGNrERDA7Wde781bnZvPzKzfS/BBjWQXZy494yx2td85fVRU53Sl9/2J/5erlH7fozm/abmTDHMn4XubPNVON2kx8h4fwkVPqFAFAnV7v1yUfF0WsdEgyJnQ71qx48knXZlyZNPFWuPr+4yu2hudUH3XfRQK9Rvulx5tj8VcbTw1NgpGnU6zPTD3dktyOJcDTM6kZddLqsrN7JPAErYtHkq30Ynrcd0ivrE/AmMrub7Jy8iR8oSfUOUazaTNrzECLW5qRRqNgEwD4JLSwk6Tr8xPVTS5+x1w+JxDgS2pWIAkw55AHE30uF0p0pJNWXTuBy8iSBrcq66J7aw9J7+vpNqtNN4AMjKcpII8QqmpiGud2e+3gVbHBjVpuyl58ja4oh4jDMiWEjudJI8QIO/yVe4x3qydoo/Uk/DqqcuGMei7HmlLshdYOB+aLSOJ+7+ak4/BmmQ0kXEggyCJIkHhIK4tA4buKqSRP2kh2HqFhzNPobjeDbRW9Hqnic4ad7Tu5HgumzujjqtCpWFWk0UxORzoe/jlAHzITdg7GOIeW52MAN3OzEAW+EHjKvhBPoz5M/nI6U6JaZpvE8Wug+imDbmLpj+JUI4Oh4/1SoO19gupEjOCAAZuNZgQd9lVvwj2gkOIjg6D81bKMkVQyQl06NBQ6QkuFY06b3scALOaZ1kwYtyV5R6fsPt0Xt72uDvnCweGrR/EdUvOmU6f1aqz2UKNWoRUfUbSyzmLWl1tQQ22k6LLOafkaYWvM22H6aNbL6VUDSW1W2MAtAnkdxUjZu2a1YFgDKTPjb2nEEe1TBMAxIBvuUfol0S2diHvczEuJYGGKjMoaSTBGcAE274W3Z0ULPYdRqDM3MHASGyA4iLEwTAUHlryJVfJn8Vj20a2G6ggU6b2tguyFrXEB2czcG86ha7FY+llIpVKRe8ktJILGay8uGoGsDU8BcVG2tiUnPaw4IhuYfvS8kCO0C/KQ1otwKT6BdVY7DVgercBUik0ANj2A+oABY8FU5RJJSLzZ2GpvotLRFKllvqar5qF5n3nOdUk8XEoVdn9W2s9zz1lduWJ7FMAGXNEWyNdc7yO8KEekrQ/NiopUmENZne0sLmyTUBaIAuBBI9m2qy3TX9ouDr4XEUqGIcar2ZGkMeAe12m5iBDYnnKS74JN8UeS1SOscWzGZ0csxj0SXNmmvoY8LIrRRnPoh2HhGlgpEkkTy+ic3G059tvmPxU5uLowP3tP77beqw2dJ8ENuEjeT5fRO6vu9F2qYunDoeyYt2gZN9Ak3EMMdptxOotpb1TYJkWpYxA8QnsJmIbruT3VmkzI9bWT6bxI018u9VuyR1GH7h5Ki290bqYqqxtPIMtOo8ySLZmC0DVaqkQV2wbf35O7qHid0l7bTxsnBXIhklUTB/+GNckg1aQiJ9o6zpbuXnn7R+jr8DiGU3vDyaeeWggAFzhF9V9LFwzOuPd395Xkn7Ytniri2HIXRRaJAcY7Trdla1Jx5RmpT4Z5Ng3tP8R5ZY5ZBIJnfAkC7jMH2UsbtEOYGhjWkAtzCZfJJzOnfutuAVvX2O2wyRE6teN87z3qNisAMhblbYl09qdI3mNw3K2OefqQeHGvT7mZYCRHe0f7lKq4QCmHB3aglwIgRIDcpm/fYRbVTBs2AY4tIN92a/qi7AnmLCCDzv5KLcmNKKIGzq8ZpDTmY5txMb5bwNtefFHCHt20gqdR2XBm1p7tx+oT8Lg20nh1W7NCBBOm6SN8b002nYqT4DQytcM8OBEwHDVzSWyRwtI11ChuHLUbwp2PxOH/wsw45mN4Rbtu7/AEVO5zfi9JUt7lyxOKXCH4syZERAB0N/ErhTJzGbWEaQlVcDofRc+c+neiiJZNp1chcA7qwYLhOSfhJ0nuTcPVcJg6niFF+1CIkgfrvTW4ho3ny/NWJ0VOFlq99UNDr5To6YaddDpuPkUG1nWJcCLWzxPMtuoIrTq46DutYDf3hdH0LTmA13jcLjXvCHlfqKOFehOgkyx4aDP+IdNwuZMXUzYuyYqTUqtAINgQS4kHsyTbddQ9jYNpq0w9wIdVY0gEdq4BiHTv3Lrs9zGkF1YW1iCTYXiVmnyaIxaN5+yVzevrsfTzl1OnaS2O3lJJH9YXqdTqCKhyuBygO7L4jKwkaaZYMxovJf2f7ZoYfE1ajsTSp5qDgM/ZGbrGOaJNp7Jt3L0n+9eEIdGJokFsEgyT+4a0Cwv2vxVXN9E0qRYurUWhuUg3b7QIbF2i5E6zu1CWC2rQvmFFoneWAzA0Bi3es3gemNLq3tqVWnt9ixEtDrXa3QXuVzxO3aNV/8ei2kOrcA7MDnY8mRp7p3+RUJRl2kWKjQ4nbmFziCz2XD2HO3t+FvcVG29iqL2vptqNEZSCw6wQZDmmxEc0mdMaLaVP8A81Qloh4daezHZImO1v4LMN6Rurh4c6lLxUhxqNbl7bsocJGYezBy96i4tkotIkYnYtCrhc1Yvl4gy+bZoBB9q8cNUk3E7YqdWyhS6nIOsD3mrRm9wQC7sySd82QVa3pcIulljN22WgAG4fd/Nd2VBvA+6JVT1p4odYeKvogXYLToR5AfgmvJ+L0H0VL1h4pGsf0FJIRPrVqoPZc2O8kH0TGYqoD2qo5Au+clRW1gbFo8EHU+EKVIRN/tJw0qu8yUHbbqgT1j45kKERxjxlMc2fyTpASv7xPdYVXn/NPyUDGVS8yc09+aT6JlLCtYQRMjQz+SsMTtJ9QDNByiAYg+JRz5IVIztai06taebCfmoNTAUj7jPCn+S0dd+b27/riuX2ZnBTXzIuPoZw7Kp/8Ap+TT+EJn9h0zpTd4B/8A+lqQwDQDySZbcnyRpeZm/wC6hIkUquXj2o+a4/3Nc/SlVcOf1WybiKoEAujh5j8T5oNrVNxI8SErkG2JmG/s7ILQ+jUYTrN8vKDdWuz/ANl9IgddRcDM+8SRI3h41kjuhWFXE1jq9x5uJ+a5VK1be90d7neiVSH7voTcH+zfAGxwhJHe/wD5OKjVOguBZJODBAO8n/mUftn3z5oGmd5Hko7JXe4lvj6Gm2bgsPh2jqqIawAGCGkADhmrk7lJ2g5kBwDIInSnNx/8yxv2eeHkicGN8JyxKXmRjlcX0LaWGY7cP9HPc8qup4aCYdlBEGHtEhTzgh+YKacED7wUliVVZJ53d0Uv2RwfNnQ4GzgdCDxTRgXH3fkr4bO/m9EfsXf81NQXqVvJfkZd+yn7gPAj6pj9lP4D0+q1hwjv1CaaTvhUtqIWZOrs55aAQLTv43+qdh8K5usOG8T+Rhact4j0TDlTpCfJlq2z7SDe9oiL2g77KO7BOtcWEWJ+i2BpNPD9c1ydhWncPMJ8AZRtB40cf1zCS0dbCMG+PFJO0KjRgIwllSlYjaNTk4M7kCI/7QACE0P4p/iVzqNspIizqCdyIcT+gFypnipDAEMEc4Sau8IFiLA4loQFLuXfRPbV4IsCKaUahNyqY4E3K5uanuFRHhKV2LE0sTsVDIQMJ3Uniuowx3osKIsBEtCknCLm6gnYUcMg4pppru6hvTZjVFhSOIpo9XyUprSdApDMMSLQiyO0gU2R3J5YRvlSupA18roOe34UWGwjNPELowT7MpwqxuHkmPfO9G4exD3s+KPNRKuGnQ+nysughLrUbhbEQ3YcDX9eizlbF1GE9bSgTYtktj+rcea2AfKY+mNY/D5KW/gj7PkyoqU3GJIJMb0le1tnUyQ7KJBBBAgyL3hJUzyuJOONM//Z"/>
          <p:cNvSpPr>
            <a:spLocks noChangeAspect="1" noChangeArrowheads="1"/>
          </p:cNvSpPr>
          <p:nvPr/>
        </p:nvSpPr>
        <p:spPr bwMode="auto">
          <a:xfrm>
            <a:off x="155575" y="-2574925"/>
            <a:ext cx="7429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6" descr="data:image/jpeg;base64,/9j/4AAQSkZJRgABAQAAAQABAAD/2wCEAAkGBxQSEhUUEhQVFRQWFBQUGBYYFhkXGBQYGBcWFxUUFBcYICggGholHBUUITEhJSkrLi4uFx8zODMsNygtLisBCgoKDg0OGxAQGzImICQsNywsLC8sLDQsLCwsLCwsLCwvLCwtLCwsLCwsLCwsLDQsLCwsLCwsLCwsLCwsLCwsLP/AABEIAL8BCAMBIgACEQEDEQH/xAAcAAABBQEBAQAAAAAAAAAAAAABAAIEBQYDBwj/xABFEAABAwIDBAcFBQUIAAcAAAABAAIRAyEEEjEFQVFxBhMiYYGRoTJCUrHRFJLB4fAHIzNichUWQ4KistPxFyRTY3PC0v/EABoBAAIDAQEAAAAAAAAAAAAAAAABAgMEBQb/xAA0EQACAgEEAAMGBAQHAAAAAAAAAQIRAwQSITEFQVETIjJhkaEVcdHhI4Gx8BQkM0JiwfH/2gAMAwEAAhEDEQA/AKmEk52qavdI8IxJJQkmAkESlCBgSSKQQAkkSggAJIoJgAhBOQKBgSSSQACgnFNQSEkkkmAEE5AoGBBFBAAQRQSJCKaU5NQxoBQKJQKRIBTSnFNKBoakigkSLZ+p5oIv1PNNQujHLsKCSSYhJIoIACSMIIGGUEkkABJJJMBIFFAoGBJJJACQSlBMaEkkgkMKCSBQMSSCEoGIpJJIACanJqCQECnIFIY0ppTimlIkBJIpIGWz9TzTUXFBEejI+xJJJJiEkkkgBIIpIACCKSAAgnFBMYEEUCgYECigUDQEkkEEgoJIJgJApSgkMSCKCBhSSSQICBCJSQMagQnpQkOzmQgQukIFqB2ciEF0LUUiVk9BGEoTMgEUYShAASRhJAASRhKEABJKEkABBOhCEANQKdCBTGNSKMJQgYxBPhCEErGoIpQmMagnQlCQxqSMIIASSSCAEkkkgYkkkkAJJJJAChBFJAE0FFc0QVEoaOiUJoKcCgjQoQhOSTAEJQjT7RhozctBzOimU8D8R8B9Vny6nFj+JmrDos+b4Y8evkQoSDCdBKsXNYwSYAG8nTxKhVNt0QQA7MT8On3jDfVY5eJr/ZE6MPBmv9SdfkAUHcEvs5U3D5qns9X9+T5NB+ahdIHuotaM7S582DSMo4yXG+7zWWXis7qkbIeDYX5t/T9CJiK7WWJBPAX81FOO/l9fyUrY/R99YBzjkYdD7zuQ4d5WnwmxqNPRgJ4u7R9dPBH4rP0LvwjTr1MpRqud7NNzuQJ/BS6eDqn/AAnDmWj5la0tXE1WzEgngLnyF0n4rk9ER/CNP8/qZ4bMqfDHiEf7LqcB5q8qYlo1D7fyO/EKG/bVIfF5fmofi+T1Q/wfB8/r+xVv2bUHu+oXF+GcNWu8irdm1G1LMBJ4SwHyLpSwoe/MXSIOXLy18d3gr8XispXaXBTk8IxrpsokFpHNY6zspPA6+Ruo9bZbDpLeR/ArRj8Uxy+JV9zPk8IyR+F39iiSU6tsx40h3oVDewgwQQe9dDHmx5PhdnOy4MmL41QxBOTSrCoCSSBQMUpSghKQ6HSlKZKGZA6OkpLkXJIse0ngopiQKiZ6OkopUaRdp57lLeGUm5nkCN5/AcVmz6uGLjt+hr02gyZ+el6sjOsC42A3/RPwWCdV7VSWs3N3u73Hh3KPRxAxNVjQDkBJM+9Hd4R4rSALlZ/EMkvdXB3dP4Zgx1Lt/M4w2m28NaByAVDj9vk2pCB8REnmG7vXkFB6S7SL6hYD2GGObhYk+oVOKhG/1UcOn3LdIln1LT2wJ7mdbdzy899489Eyns9hDTvzEWtvdw5KM2ud9+/f5hS8JWP7sWPaJjQn21dNOMTPjalLkkjY4917gfA+uvqpeysEamJZTqOLw0SSZuAMwbcm0kBdqNcaGQeBHy4+CWDr9Viuuc5raQAzOO/M3KGtAuTInuAuubqMrr3jqaTDcnt7o3GRccRWawS9zWgkAFxgSd364KWEaeEbUOV1p0PA7pWWcmotouXdMfhcJReAc4qT39nwbv8AGVxxdENxuFAAA6rEiAIAtT4KDjdiCk72AJ3slmbxbBlRXscMVherqvBjECHw8M7DTYWMHmub703bdl91xRqsbgM4MWcRHMawfILIYzBhtSm17Wx1hmRcdh4gHhJHktZQxNce02nU/pJY48mukf6lVdI67H9VLXU3moB22wCMrvfEt9URuLCVMhVOjVGpYEtO73h5G/qodPDVerHUWcHOO7TM4b/BLCbRLd+YcdVP2fiMjmxFxV/3tj0K3Y3/AA5JfIofxJsz21MXVMMxNMNJsKkFpHCRvE7+8qqwuPqUrOLiBbU+oXpuMqU30nhwHsOseMG4WSwewqdWjRN2l1JpzD4gIdIOvHxVmny+zTUlwV5ob2mnyR8NtQOGoPP8tPJHFVwRdhI8x+XjCjbW6M1KMH2gSAHNmZOltQql+LqU98gcdQt+N45cwdGebyRVSVokMdnkhpbDouZkWvyv6J1WkWmCIU2jUDzTaIl2HFQ95fmN/wDKWq5o7HdWYDSIqEtcXMGrIIFwddR9FtxeITxr+Jyv7ow5NBjy8w4ZlSmkqdj8CWEyC2NQ60eaj08I5zcwiNRfXkumtXhcd25Uc2ejzRlt22cJTSkeGhG5NJWhNNWiimuGIlBJBIkhSggklYy1LU6jRzEAb13NEcSpGCpQ4d4P1j5rmz8TxuL2dmnF4Vm3rfVefJ0qltJhJs1on9d5WI2jtF1V0uNtw3NHd9d61fSymfszo3OaTyn8x5LCR3jyWDSrdc5dnW1LpKEeEaDo1istVljF2k8JmCeFyFvQ1eS0jeDELedG9uhwFKqYeLNcff4An4vnzWHUt48zUunyjo4IrJp1KHceGv6MyO3MJ1deo0iJeXA8Q45gfX0KhlvAnzn0K9K2/sJuJZ8NRvsu/wDq7iPkvO9p4GpQOSq0g7jq13e07/munp88ZxrzOTnxSjK/IjtcePmF1puMssDrvI3PXBtTjfnddS72OR05O3K2TtFUVyWdPHFogtcW8CWuHgTdLaD2uAIDpbqHNIgHgSOPzVYQT7JnlY+Rv5Lp9ocHFp3mDNjBKwarCnjZu0ed48sWjV9FelPVAUq57GjX65P5Xfy9+7lpvGOBAIIIIkEXBG4grxzEU8rnN1hxE8iR+CnbF6QVsMYYczN9N3s95bvaeXiCuLjzVxI9Hn0aye/jPacNjGuGSqJHxfX6rP8ASHBGjisK5hBDuvynkwGDHzUTYvSrD14aXdVUPuPIAJ/lfofQ9yu62DDnNcR2mFxa7e3MMro3XBi6m8UZO4s50lOPEkV7ukTWuy1AWG+ult4Isn4zGNqCiWuBAr0zY8Q4fiom1thipBdTbVgmNA5s6lhtHgQs1jdlimR1b6tNxewQ9rjHaBzSQHuiPiVkMMWvedMplOSfCtG6xeApv7Ra1x3yLxzF/VVjdliq9zGuy5CS2Rms4MibzuO/cqShjMbTMsdTrgXgOBJ4tLTlgHT2ir12OFOp1sODX0esymMzck5mm8ZhJm8dlDxbOFK7BT3dqqFW2XiaYMZXtjQOg/dfYeaq9iYpwwwzAsDYcxxsCMxY5oJsTdthwKu8N0poVBZ9u/T72nqonRfGtGHptJh2aow+NR4k+YKhKORLlEk4Po447Hhwo39mvTPhcfirbaGzcNXokvaC/wCIWcBxOk7tVW7WwVNzGHLkd11IEt7MS8B0gWPMhOxuwazGF1Oo17O8wR/UfoErQmmVOyNiuysxALSxk0iNC0NJos5+y1ULcdVw7zlJsTbRwH/S1GzKz2U3sc1wBqP3SLVM1yLBS8PTo1qNQVWh/wC8EH3mjqqQEHUCy1Y9TKHlaKJ4lJc8MpNmYj7dHXODWFwYXv0PMnx5XKnbW2O7Dkin26TSGggboH/X6hQ6nRl7aJNEyynUq9nRzTmlzjuO7wAUbZe18Q2q2hftTYzAAFyW+KsTjK5pr8iPMfdf1OG06Ng4dw5g6KuewjUEcxC0+KonPlpw5xALYuCZFreKr6WLcX9XUZc2gA+rb2XS0esyRxbVG6+fNGHV6XHLIpN1fy4spUFL2lherdb2Tcd3EKGV2MWaOWCnHpnKy4pY5uEhFJNJSU7I0anwUPb1d1FrHt3VBPKHfjCsZ7k/qG1mmm8aiI4947wvHxkk+T1TTrgfRq067DBa4EQ4a2I+RCxO3+j76BLmgupfFqWdz/qp9TAYnBOJbmfSkmW6jmN3yV5snpTTeIePFomP6m6jmJVkc0sDvuPr+voxPFHPwuJenn/L1R5xmUrD4gaOt3/gV6HjejmFxILmAA6k0zlPMt0nmFn8X0Ddfq6oI4ObB8xPyV+TLg1ENsynFHNpcm6P/p22V0jqUgGv/eM7z2gO47+R9Fp8NtDD4puWWunWm8CfunXmFi62wcSw2DHNtbMdA0C0i1wU3+yXzpHMhctxyYfO0dZPBqP+LL/aPQWk6TSe6mfhPbb63HmqHGdD8SyMrW1AAR2XCdDudHFafZexNpNANPOW7g7tg8id3JXLm4qi3NiadFg49c1hPJjrk9wK0Y/EJdP7mPLoI3w1/Jnk2JwFan/EpVG33sIHnEJCuQYmQHAQbgX3A6L0j+9uF0e8s5tJ/wBkrnW2jgav+Phz/U5oP+qFonq1ljtaM8dJLHK0eb4uqRVqA6da8f6iJSc6NVvMVsehVkjqnTeWlpnvsqrHdHbQGxwImR57lzv8Pa4Z1set2cNcGVNQK12V0oxGGgU6hyj3H9pnIA3b/lIVTtDZ9Wl7TSRxE+o1CrTWKq2SizX7aE16nqmzv2k0zavRc3+amcw55XQR5labA7fwmIgU61Nx1yOOV33XwV4GapTTUVqlIzSx430fQe0Nnh49kE8DJHgFlsbi+qrU8zCwNJm5LSDAMDQdnN6LzTZ/SHE0P4VeowD3c0t+46W+iuR0+rPblxFOlXbxLSx/MOaYHkrIzS7Rnngvpm2xmyKcy4Nm8PdSg+D6eWFVbP2UajS4OLX53+y4E+0Y7LgY3bxqu+xen9Dqmh9Oo3L2TBFTL8OY9kxG+Nyt6e29n1/8SlP8w6t3mY+ancn5lDhj6Ie3alaS8GGnK4suYqTM5hIAmLdyTts4rKWlgcDrlcI8ZNz4KzqbIp1Gnq6jsp4Pzt7tZ+ar8dRrM9osfwlsHwIU93CSSIPCrb3f39yezG5cJiAYu+f6b03+dyPNdcBTode4ZSyMlQFu7Kxk5hv7VvFZnFYymW1KbHDNVqsGUzm7QptPtCYmd+4LRYbFPZWqnK0jJTktABGZwAiTcW48FVOKXaCLb4JWGcctdrTmDqlQRcOILGy6DqInepFXDMPVEiXFhaXCzu00Ei40sLFV+xK2epiHEFp6wZXu90PpNBABMDTjvVy2u2mygXvdUMZQ7eIouIEaiY9VXta6HaMiwNo4gNdJDC5xDTBsLAXHvEBXfYxNN2IwLXCtlyS6kYcGkyxriMuqj9GcC6rVqVnkZHZ2aDtZHtLzfRpcS2f/AG1rnbJY2izKCxoBaOreWhsTcNHZ3bxqn7Vxl0SeNSXZ59s9znvpzTNQvYc7Q28EDMS3gDFlR9Idm9TVhphjhIm8cW+CvX7To0scW1MVVw7wyGvZT6xr3OdNQVCWuGUEM3azcQrLa+xvtBqAmX06DqgeBAL3O7JyzYO6t9p3rfpdT7LIm+n2jHqMHtINLtdM886riSfT5ILh0WrddiqbMU9tOjn7ZAgkDUAk2nikujPxTBF1TOctFm9Ueisoyg7CHgp7KCf1C89vPR7URaOKqMs5oqN7zDh/m3+I8VGxGFwtQ5nU8r/iLYcOT2X9VaiiUHYaf+kt/oPavNFUcJTnsv00uZ8zdSGuePfnxB9SpP2LuB8E07PHCFRLvj/tGmM1VSt/nT/qjg+sd49PooGNrERDA7Wde781bnZvPzKzfS/BBjWQXZy494yx2td85fVRU53Sl9/2J/5erlH7fozm/abmTDHMn4XubPNVON2kx8h4fwkVPqFAFAnV7v1yUfF0WsdEgyJnQ71qx48knXZlyZNPFWuPr+4yu2hudUH3XfRQK9Rvulx5tj8VcbTw1NgpGnU6zPTD3dktyOJcDTM6kZddLqsrN7JPAErYtHkq30Ynrcd0ivrE/AmMrub7Jy8iR8oSfUOUazaTNrzECLW5qRRqNgEwD4JLSwk6Tr8xPVTS5+x1w+JxDgS2pWIAkw55AHE30uF0p0pJNWXTuBy8iSBrcq66J7aw9J7+vpNqtNN4AMjKcpII8QqmpiGud2e+3gVbHBjVpuyl58ja4oh4jDMiWEjudJI8QIO/yVe4x3qydoo/Uk/DqqcuGMei7HmlLshdYOB+aLSOJ+7+ak4/BmmQ0kXEggyCJIkHhIK4tA4buKqSRP2kh2HqFhzNPobjeDbRW9Hqnic4ad7Tu5HgumzujjqtCpWFWk0UxORzoe/jlAHzITdg7GOIeW52MAN3OzEAW+EHjKvhBPoz5M/nI6U6JaZpvE8Wug+imDbmLpj+JUI4Oh4/1SoO19gupEjOCAAZuNZgQd9lVvwj2gkOIjg6D81bKMkVQyQl06NBQ6QkuFY06b3scALOaZ1kwYtyV5R6fsPt0Xt72uDvnCweGrR/EdUvOmU6f1aqz2UKNWoRUfUbSyzmLWl1tQQ22k6LLOafkaYWvM22H6aNbL6VUDSW1W2MAtAnkdxUjZu2a1YFgDKTPjb2nEEe1TBMAxIBvuUfol0S2diHvczEuJYGGKjMoaSTBGcAE274W3Z0ULPYdRqDM3MHASGyA4iLEwTAUHlryJVfJn8Vj20a2G6ggU6b2tguyFrXEB2czcG86ha7FY+llIpVKRe8ktJILGay8uGoGsDU8BcVG2tiUnPaw4IhuYfvS8kCO0C/KQ1otwKT6BdVY7DVgercBUik0ANj2A+oABY8FU5RJJSLzZ2GpvotLRFKllvqar5qF5n3nOdUk8XEoVdn9W2s9zz1lduWJ7FMAGXNEWyNdc7yO8KEekrQ/NiopUmENZne0sLmyTUBaIAuBBI9m2qy3TX9ouDr4XEUqGIcar2ZGkMeAe12m5iBDYnnKS74JN8UeS1SOscWzGZ0csxj0SXNmmvoY8LIrRRnPoh2HhGlgpEkkTy+ic3G059tvmPxU5uLowP3tP77beqw2dJ8ENuEjeT5fRO6vu9F2qYunDoeyYt2gZN9Ak3EMMdptxOotpb1TYJkWpYxA8QnsJmIbruT3VmkzI9bWT6bxI018u9VuyR1GH7h5Ki290bqYqqxtPIMtOo8ySLZmC0DVaqkQV2wbf35O7qHid0l7bTxsnBXIhklUTB/+GNckg1aQiJ9o6zpbuXnn7R+jr8DiGU3vDyaeeWggAFzhF9V9LFwzOuPd395Xkn7Ytniri2HIXRRaJAcY7Trdla1Jx5RmpT4Z5Ng3tP8R5ZY5ZBIJnfAkC7jMH2UsbtEOYGhjWkAtzCZfJJzOnfutuAVvX2O2wyRE6teN87z3qNisAMhblbYl09qdI3mNw3K2OefqQeHGvT7mZYCRHe0f7lKq4QCmHB3aglwIgRIDcpm/fYRbVTBs2AY4tIN92a/qi7AnmLCCDzv5KLcmNKKIGzq8ZpDTmY5txMb5bwNtefFHCHt20gqdR2XBm1p7tx+oT8Lg20nh1W7NCBBOm6SN8b002nYqT4DQytcM8OBEwHDVzSWyRwtI11ChuHLUbwp2PxOH/wsw45mN4Rbtu7/AEVO5zfi9JUt7lyxOKXCH4syZERAB0N/ErhTJzGbWEaQlVcDofRc+c+neiiJZNp1chcA7qwYLhOSfhJ0nuTcPVcJg6niFF+1CIkgfrvTW4ho3ny/NWJ0VOFlq99UNDr5To6YaddDpuPkUG1nWJcCLWzxPMtuoIrTq46DutYDf3hdH0LTmA13jcLjXvCHlfqKOFehOgkyx4aDP+IdNwuZMXUzYuyYqTUqtAINgQS4kHsyTbddQ9jYNpq0w9wIdVY0gEdq4BiHTv3Lrs9zGkF1YW1iCTYXiVmnyaIxaN5+yVzevrsfTzl1OnaS2O3lJJH9YXqdTqCKhyuBygO7L4jKwkaaZYMxovJf2f7ZoYfE1ajsTSp5qDgM/ZGbrGOaJNp7Jt3L0n+9eEIdGJokFsEgyT+4a0Cwv2vxVXN9E0qRYurUWhuUg3b7QIbF2i5E6zu1CWC2rQvmFFoneWAzA0Bi3es3gemNLq3tqVWnt9ixEtDrXa3QXuVzxO3aNV/8ei2kOrcA7MDnY8mRp7p3+RUJRl2kWKjQ4nbmFziCz2XD2HO3t+FvcVG29iqL2vptqNEZSCw6wQZDmmxEc0mdMaLaVP8A81Qloh4daezHZImO1v4LMN6Rurh4c6lLxUhxqNbl7bsocJGYezBy96i4tkotIkYnYtCrhc1Yvl4gy+bZoBB9q8cNUk3E7YqdWyhS6nIOsD3mrRm9wQC7sySd82QVa3pcIulljN22WgAG4fd/Nd2VBvA+6JVT1p4odYeKvogXYLToR5AfgmvJ+L0H0VL1h4pGsf0FJIRPrVqoPZc2O8kH0TGYqoD2qo5Au+clRW1gbFo8EHU+EKVIRN/tJw0qu8yUHbbqgT1j45kKERxjxlMc2fyTpASv7xPdYVXn/NPyUDGVS8yc09+aT6JlLCtYQRMjQz+SsMTtJ9QDNByiAYg+JRz5IVIztai06taebCfmoNTAUj7jPCn+S0dd+b27/riuX2ZnBTXzIuPoZw7Kp/8Ap+TT+EJn9h0zpTd4B/8A+lqQwDQDySZbcnyRpeZm/wC6hIkUquXj2o+a4/3Nc/SlVcOf1WybiKoEAujh5j8T5oNrVNxI8SErkG2JmG/s7ILQ+jUYTrN8vKDdWuz/ANl9IgddRcDM+8SRI3h41kjuhWFXE1jq9x5uJ+a5VK1be90d7neiVSH7voTcH+zfAGxwhJHe/wD5OKjVOguBZJODBAO8n/mUftn3z5oGmd5Hko7JXe4lvj6Gm2bgsPh2jqqIawAGCGkADhmrk7lJ2g5kBwDIInSnNx/8yxv2eeHkicGN8JyxKXmRjlcX0LaWGY7cP9HPc8qup4aCYdlBEGHtEhTzgh+YKacED7wUliVVZJ53d0Uv2RwfNnQ4GzgdCDxTRgXH3fkr4bO/m9EfsXf81NQXqVvJfkZd+yn7gPAj6pj9lP4D0+q1hwjv1CaaTvhUtqIWZOrs55aAQLTv43+qdh8K5usOG8T+Rhact4j0TDlTpCfJlq2z7SDe9oiL2g77KO7BOtcWEWJ+i2BpNPD9c1ydhWncPMJ8AZRtB40cf1zCS0dbCMG+PFJO0KjRgIwllSlYjaNTk4M7kCI/7QACE0P4p/iVzqNspIizqCdyIcT+gFypnipDAEMEc4Sau8IFiLA4loQFLuXfRPbV4IsCKaUahNyqY4E3K5uanuFRHhKV2LE0sTsVDIQMJ3Uniuowx3osKIsBEtCknCLm6gnYUcMg4pppru6hvTZjVFhSOIpo9XyUprSdApDMMSLQiyO0gU2R3J5YRvlSupA18roOe34UWGwjNPELowT7MpwqxuHkmPfO9G4exD3s+KPNRKuGnQ+nysughLrUbhbEQ3YcDX9eizlbF1GE9bSgTYtktj+rcea2AfKY+mNY/D5KW/gj7PkyoqU3GJIJMb0le1tnUyQ7KJBBBAgyL3hJUzyuJOONM//Z"/>
          <p:cNvSpPr>
            <a:spLocks noChangeAspect="1" noChangeArrowheads="1"/>
          </p:cNvSpPr>
          <p:nvPr/>
        </p:nvSpPr>
        <p:spPr bwMode="auto">
          <a:xfrm>
            <a:off x="307975" y="-2422525"/>
            <a:ext cx="7429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pic>
        <p:nvPicPr>
          <p:cNvPr id="1026" name="Picture 2" descr="http://www.ghidul-pescarului.ro/admin_panel/imagini/57_braila20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7704856" cy="4762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8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7" y="671888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07520" y="67522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4008" y="81922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121" y="799795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753866" y="2224265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277813" y="741438"/>
            <a:ext cx="2772347" cy="760899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4697028" y="2165366"/>
            <a:ext cx="144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07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30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Cazasu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6200000">
            <a:off x="5733144" y="791733"/>
            <a:ext cx="720000" cy="45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Flèche droite 8"/>
          <p:cNvSpPr/>
          <p:nvPr/>
        </p:nvSpPr>
        <p:spPr>
          <a:xfrm rot="16200000">
            <a:off x="1196640" y="791733"/>
            <a:ext cx="720000" cy="45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465536" y="3974718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4963737" y="373347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3613737" y="759580"/>
            <a:ext cx="198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23928" y="2060848"/>
            <a:ext cx="144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1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899592" y="1700808"/>
            <a:ext cx="5616624" cy="2885187"/>
          </a:xfrm>
          <a:prstGeom prst="roundRect">
            <a:avLst>
              <a:gd name="adj" fmla="val 22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418962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27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Cazasu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Hexagone 9"/>
          <p:cNvSpPr/>
          <p:nvPr/>
        </p:nvSpPr>
        <p:spPr>
          <a:xfrm>
            <a:off x="1187624" y="2528808"/>
            <a:ext cx="828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4828956" y="3399093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3901096" y="2060848"/>
            <a:ext cx="144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1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899592" y="1700808"/>
            <a:ext cx="5616624" cy="2556000"/>
          </a:xfrm>
          <a:prstGeom prst="roundRect">
            <a:avLst>
              <a:gd name="adj" fmla="val 22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3809173" y="67522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355976" y="84338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Virage 17"/>
          <p:cNvSpPr/>
          <p:nvPr/>
        </p:nvSpPr>
        <p:spPr>
          <a:xfrm>
            <a:off x="4694366" y="843386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899029" y="731030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1527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1907138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4353</TotalTime>
  <Words>412</Words>
  <Application>Microsoft Office PowerPoint</Application>
  <PresentationFormat>Affichage à l'écran (4:3)</PresentationFormat>
  <Paragraphs>324</Paragraphs>
  <Slides>45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45</vt:i4>
      </vt:variant>
    </vt:vector>
  </HeadingPairs>
  <TitlesOfParts>
    <vt:vector size="4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Braila centru</vt:lpstr>
      <vt:lpstr>Présentation PowerPoint</vt:lpstr>
      <vt:lpstr>Présentation PowerPoint</vt:lpstr>
      <vt:lpstr>Présentation PowerPoint</vt:lpstr>
      <vt:lpstr>Braila nord</vt:lpstr>
      <vt:lpstr>Présentation PowerPoint</vt:lpstr>
      <vt:lpstr>Présentation PowerPoint</vt:lpstr>
      <vt:lpstr>Présentation PowerPoint</vt:lpstr>
      <vt:lpstr>Galati Sud E584 x E87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Directie Râmnicu Sârat</vt:lpstr>
      <vt:lpstr>Présentation PowerPoint</vt:lpstr>
      <vt:lpstr>Présentation PowerPoint</vt:lpstr>
      <vt:lpstr>E584 x E87</vt:lpstr>
      <vt:lpstr>A5 x A51</vt:lpstr>
      <vt:lpstr>Présentation PowerPoint</vt:lpstr>
      <vt:lpstr>Présentation PowerPoint</vt:lpstr>
      <vt:lpstr>Présentation PowerPoint</vt:lpstr>
      <vt:lpstr>Galati centru</vt:lpstr>
      <vt:lpstr>Présentation PowerPoint</vt:lpstr>
      <vt:lpstr>Présentation PowerPoint</vt:lpstr>
      <vt:lpstr>Présentation PowerPoint</vt:lpstr>
      <vt:lpstr>Galati Nord   - Bârlad Câhul           - Izmail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Sources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   E60</dc:title>
  <dc:creator>Sophie</dc:creator>
  <cp:lastModifiedBy>Sophie</cp:lastModifiedBy>
  <cp:revision>526</cp:revision>
  <dcterms:created xsi:type="dcterms:W3CDTF">2015-05-06T12:02:16Z</dcterms:created>
  <dcterms:modified xsi:type="dcterms:W3CDTF">2016-08-21T16:14:36Z</dcterms:modified>
</cp:coreProperties>
</file>