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558" r:id="rId2"/>
    <p:sldId id="765" r:id="rId3"/>
    <p:sldId id="791" r:id="rId4"/>
    <p:sldId id="817" r:id="rId5"/>
    <p:sldId id="847" r:id="rId6"/>
    <p:sldId id="819" r:id="rId7"/>
    <p:sldId id="820" r:id="rId8"/>
    <p:sldId id="821" r:id="rId9"/>
    <p:sldId id="822" r:id="rId10"/>
    <p:sldId id="823" r:id="rId11"/>
    <p:sldId id="824" r:id="rId12"/>
    <p:sldId id="825" r:id="rId13"/>
    <p:sldId id="826" r:id="rId14"/>
    <p:sldId id="827" r:id="rId15"/>
    <p:sldId id="794" r:id="rId16"/>
    <p:sldId id="828" r:id="rId17"/>
    <p:sldId id="829" r:id="rId18"/>
    <p:sldId id="830" r:id="rId19"/>
    <p:sldId id="831" r:id="rId20"/>
    <p:sldId id="792" r:id="rId21"/>
    <p:sldId id="832" r:id="rId22"/>
    <p:sldId id="833" r:id="rId23"/>
    <p:sldId id="834" r:id="rId24"/>
    <p:sldId id="799" r:id="rId25"/>
    <p:sldId id="800" r:id="rId26"/>
    <p:sldId id="835" r:id="rId27"/>
    <p:sldId id="848" r:id="rId28"/>
    <p:sldId id="836" r:id="rId29"/>
    <p:sldId id="837" r:id="rId30"/>
    <p:sldId id="838" r:id="rId31"/>
    <p:sldId id="839" r:id="rId32"/>
    <p:sldId id="840" r:id="rId33"/>
    <p:sldId id="807" r:id="rId34"/>
    <p:sldId id="841" r:id="rId35"/>
    <p:sldId id="842" r:id="rId36"/>
    <p:sldId id="843" r:id="rId37"/>
    <p:sldId id="844" r:id="rId38"/>
    <p:sldId id="813" r:id="rId39"/>
    <p:sldId id="814" r:id="rId40"/>
    <p:sldId id="845" r:id="rId41"/>
    <p:sldId id="846" r:id="rId42"/>
    <p:sldId id="778" r:id="rId43"/>
    <p:sldId id="780" r:id="rId44"/>
    <p:sldId id="849" r:id="rId45"/>
    <p:sldId id="850" r:id="rId4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765"/>
            <p14:sldId id="791"/>
            <p14:sldId id="817"/>
            <p14:sldId id="847"/>
            <p14:sldId id="819"/>
            <p14:sldId id="820"/>
            <p14:sldId id="821"/>
            <p14:sldId id="822"/>
            <p14:sldId id="823"/>
            <p14:sldId id="824"/>
            <p14:sldId id="825"/>
            <p14:sldId id="826"/>
            <p14:sldId id="827"/>
            <p14:sldId id="794"/>
            <p14:sldId id="828"/>
            <p14:sldId id="829"/>
            <p14:sldId id="830"/>
            <p14:sldId id="831"/>
            <p14:sldId id="792"/>
            <p14:sldId id="832"/>
            <p14:sldId id="833"/>
            <p14:sldId id="834"/>
            <p14:sldId id="799"/>
            <p14:sldId id="800"/>
            <p14:sldId id="835"/>
            <p14:sldId id="848"/>
            <p14:sldId id="836"/>
            <p14:sldId id="837"/>
            <p14:sldId id="838"/>
            <p14:sldId id="839"/>
            <p14:sldId id="840"/>
            <p14:sldId id="807"/>
            <p14:sldId id="841"/>
            <p14:sldId id="842"/>
            <p14:sldId id="843"/>
            <p14:sldId id="844"/>
            <p14:sldId id="813"/>
            <p14:sldId id="814"/>
            <p14:sldId id="845"/>
            <p14:sldId id="846"/>
            <p14:sldId id="778"/>
            <p14:sldId id="780"/>
            <p14:sldId id="849"/>
            <p14:sldId id="85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1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26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21.08.2016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search?q=braila&amp;client=firefox-b&amp;tbm=isch&amp;tbo=u&amp;source=univ&amp;sa=X&amp;ved=0ahUKEwjtovzF8tLOAhXGXRQKHbUlBysQsAQIHQ&amp;biw=1920&amp;bih=932" TargetMode="External"/><Relationship Id="rId2" Type="http://schemas.openxmlformats.org/officeDocument/2006/relationships/hyperlink" Target="https://www.google.ch/search?q=galati&amp;client=firefox-b&amp;tbm=isch&amp;tbo=u&amp;source=univ&amp;sa=X&amp;ved=0ahUKEwiAsPiU8dLOAhUBsxQKHTdeCxsQsAQILA&amp;biw=1920&amp;bih=932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12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A51</a:t>
            </a:r>
          </a:p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endParaRPr lang="fr-CH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 Update 03.08.2016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7" y="671888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07520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8192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99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77813" y="741438"/>
            <a:ext cx="2772347" cy="7608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427984" y="2140065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1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636115" y="780824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6200000">
            <a:off x="1196640" y="750580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465536" y="397471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63737" y="373347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851920" y="728832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39518" y="1988840"/>
            <a:ext cx="21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885187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39611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043608" y="2564840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828956" y="3399093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639518" y="1988840"/>
            <a:ext cx="21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556000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09173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55976" y="84338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694366" y="84338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899029" y="731030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998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3564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7" y="671888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07520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8192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99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nord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85002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77813" y="741438"/>
            <a:ext cx="2772347" cy="7608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628645" y="2165366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6120000" cy="162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540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Sud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x E87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612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Nord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Baldovinesti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885102" y="1228076"/>
            <a:ext cx="90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6200000">
            <a:off x="818608" y="1228076"/>
            <a:ext cx="90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652542" y="5373216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5213172" y="517864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4405646" y="835710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45646" y="2708920"/>
            <a:ext cx="16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7525" y="3433440"/>
            <a:ext cx="4436645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215" y="345053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42" y="1437217"/>
            <a:ext cx="828000" cy="63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899592" y="692696"/>
            <a:ext cx="5976664" cy="151216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2348880"/>
            <a:ext cx="5976664" cy="3816424"/>
          </a:xfrm>
          <a:prstGeom prst="roundRect">
            <a:avLst>
              <a:gd name="adj" fmla="val 357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95966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612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Nord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Baldovinesti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043608" y="2708920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5238215" y="496566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4045646" y="2708920"/>
            <a:ext cx="16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7525" y="3433440"/>
            <a:ext cx="4436645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215" y="3450539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à coins arrondis 6"/>
          <p:cNvSpPr/>
          <p:nvPr/>
        </p:nvSpPr>
        <p:spPr>
          <a:xfrm>
            <a:off x="899592" y="2348880"/>
            <a:ext cx="5976664" cy="3456000"/>
          </a:xfrm>
          <a:prstGeom prst="roundRect">
            <a:avLst>
              <a:gd name="adj" fmla="val 357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129325" y="131120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63616" y="1434095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877102" y="1411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219181" y="1360304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85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46600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926680"/>
            <a:ext cx="6120000" cy="4680000"/>
          </a:xfrm>
          <a:solidFill>
            <a:srgbClr val="00B050"/>
          </a:solidFill>
        </p:spPr>
        <p:txBody>
          <a:bodyPr lIns="360000" tIns="288000" rIns="72000">
            <a:normAutofit fontScale="92500" lnSpcReduction="20000"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km</a:t>
            </a:r>
          </a:p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84 km</a:t>
            </a:r>
            <a:endParaRPr lang="fr-CH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Câhul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95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			121 km</a:t>
            </a:r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4500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408792" y="4722509"/>
            <a:ext cx="936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408792" y="4005064"/>
            <a:ext cx="936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781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Vâdeni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1086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23728" y="476672"/>
            <a:ext cx="5435944" cy="54596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517149" y="763545"/>
            <a:ext cx="1800000" cy="39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Sud 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16216" y="799505"/>
            <a:ext cx="90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8096" y="2058000"/>
            <a:ext cx="2340000" cy="144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Nord</a:t>
            </a:r>
          </a:p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1828" y="2204864"/>
            <a:ext cx="1152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èche vers le haut 14"/>
          <p:cNvSpPr/>
          <p:nvPr/>
        </p:nvSpPr>
        <p:spPr>
          <a:xfrm>
            <a:off x="5940152" y="1268760"/>
            <a:ext cx="360000" cy="432000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 rot="10800000">
            <a:off x="3131840" y="3511717"/>
            <a:ext cx="3057596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600152" y="3909051"/>
            <a:ext cx="2340000" cy="90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8096" y="2604295"/>
            <a:ext cx="90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67744" y="3293759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67744" y="3729051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601828" y="3005759"/>
            <a:ext cx="576000" cy="28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229149" y="3005759"/>
            <a:ext cx="576000" cy="28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5877149" y="1592784"/>
            <a:ext cx="540000" cy="216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177404" y="548680"/>
            <a:ext cx="5328592" cy="5328592"/>
          </a:xfrm>
          <a:prstGeom prst="roundRect">
            <a:avLst>
              <a:gd name="adj" fmla="val 23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875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6016" y="1052736"/>
            <a:ext cx="403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825547"/>
            <a:ext cx="4032000" cy="396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679" y="1052736"/>
            <a:ext cx="4500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  A51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3064" y="1819108"/>
            <a:ext cx="4500000" cy="3967907"/>
          </a:xfrm>
          <a:solidFill>
            <a:srgbClr val="00B050"/>
          </a:solidFill>
        </p:spPr>
        <p:txBody>
          <a:bodyPr lIns="0" tIns="180000" bIns="72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Chisinâu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E584</a:t>
            </a:r>
          </a:p>
          <a:p>
            <a:pPr marL="0" indent="0" algn="ctr">
              <a:buNone/>
            </a:pPr>
            <a:endParaRPr lang="fr-CH" sz="11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3" name="Flèche droite 12"/>
          <p:cNvSpPr/>
          <p:nvPr/>
        </p:nvSpPr>
        <p:spPr>
          <a:xfrm rot="-2700000">
            <a:off x="4824878" y="453551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647205" y="4498284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8336784" y="5787016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923928" y="470552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487663" y="468522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142065" y="5792861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3220560" y="2952976"/>
            <a:ext cx="79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616560" y="3777572"/>
            <a:ext cx="79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2065" y="1124744"/>
            <a:ext cx="442993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4796819" y="1124744"/>
            <a:ext cx="3872274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142065" y="1916832"/>
            <a:ext cx="4429935" cy="3816000"/>
          </a:xfrm>
          <a:prstGeom prst="roundRect">
            <a:avLst>
              <a:gd name="adj" fmla="val 44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4796819" y="1916832"/>
            <a:ext cx="3899965" cy="3816000"/>
          </a:xfrm>
          <a:prstGeom prst="roundRect">
            <a:avLst>
              <a:gd name="adj" fmla="val 3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56502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12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6120000" cy="4320000"/>
          </a:xfrm>
          <a:solidFill>
            <a:srgbClr val="00B050"/>
          </a:solidFill>
        </p:spPr>
        <p:txBody>
          <a:bodyPr lIns="540000" tIns="216000" rIns="72000">
            <a:normAutofit lnSpcReduction="10000"/>
          </a:bodyPr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010726" y="1638649"/>
            <a:ext cx="558000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4283968" y="3793457"/>
            <a:ext cx="108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283968" y="4496107"/>
            <a:ext cx="108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476672"/>
            <a:ext cx="597666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187624" y="1412776"/>
            <a:ext cx="5976664" cy="4176464"/>
          </a:xfrm>
          <a:prstGeom prst="roundRect">
            <a:avLst>
              <a:gd name="adj" fmla="val 26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62972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6016" y="1052736"/>
            <a:ext cx="403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825547"/>
            <a:ext cx="4032000" cy="396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679" y="1052736"/>
            <a:ext cx="4500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  A51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3064" y="1819108"/>
            <a:ext cx="4500000" cy="3967907"/>
          </a:xfrm>
          <a:solidFill>
            <a:srgbClr val="00B050"/>
          </a:solidFill>
        </p:spPr>
        <p:txBody>
          <a:bodyPr lIns="0" tIns="180000" bIns="72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Chisinâu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E584</a:t>
            </a:r>
          </a:p>
          <a:p>
            <a:pPr marL="0" indent="0" algn="ctr">
              <a:buNone/>
            </a:pPr>
            <a:endParaRPr lang="fr-CH" sz="11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3" name="Flèche droite 12"/>
          <p:cNvSpPr/>
          <p:nvPr/>
        </p:nvSpPr>
        <p:spPr>
          <a:xfrm rot="-2700000">
            <a:off x="4824878" y="453551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647205" y="4498284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8336784" y="5787016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923928" y="470552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487663" y="468522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142065" y="5792861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3220560" y="2952976"/>
            <a:ext cx="79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616560" y="3777572"/>
            <a:ext cx="79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2065" y="1124744"/>
            <a:ext cx="442993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4796819" y="1124744"/>
            <a:ext cx="3872274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142065" y="1916832"/>
            <a:ext cx="4429935" cy="3816000"/>
          </a:xfrm>
          <a:prstGeom prst="roundRect">
            <a:avLst>
              <a:gd name="adj" fmla="val 44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4796819" y="1916832"/>
            <a:ext cx="3899965" cy="3816000"/>
          </a:xfrm>
          <a:prstGeom prst="roundRect">
            <a:avLst>
              <a:gd name="adj" fmla="val 310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18866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Vâdeni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273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047965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40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x E87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6016" y="1052736"/>
            <a:ext cx="403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825547"/>
            <a:ext cx="4032000" cy="360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679" y="1052736"/>
            <a:ext cx="4500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  A51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3064" y="1819108"/>
            <a:ext cx="4500000" cy="3600000"/>
          </a:xfrm>
          <a:solidFill>
            <a:srgbClr val="00B050"/>
          </a:solidFill>
        </p:spPr>
        <p:txBody>
          <a:bodyPr lIns="0" tIns="180000" bIns="72000">
            <a:noAutofit/>
          </a:bodyPr>
          <a:lstStyle/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Chisinâu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E584</a:t>
            </a:r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3" name="Flèche droite 12"/>
          <p:cNvSpPr/>
          <p:nvPr/>
        </p:nvSpPr>
        <p:spPr>
          <a:xfrm rot="-5400000">
            <a:off x="4824878" y="4535513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5400000">
            <a:off x="7647205" y="4498284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980292" y="432782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481042" y="4321522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251520" y="542701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3188292" y="2934288"/>
            <a:ext cx="79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530396" y="3717032"/>
            <a:ext cx="79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04924" y="542701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8136409" y="542701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891766" y="542701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251520" y="1124744"/>
            <a:ext cx="432048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88024" y="1124744"/>
            <a:ext cx="3888432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916832"/>
            <a:ext cx="4356000" cy="3420000"/>
          </a:xfrm>
          <a:prstGeom prst="roundRect">
            <a:avLst>
              <a:gd name="adj" fmla="val 436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788024" y="1916832"/>
            <a:ext cx="3888432" cy="3456000"/>
          </a:xfrm>
          <a:prstGeom prst="roundRect">
            <a:avLst>
              <a:gd name="adj" fmla="val 340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02879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40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 x A51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56139" y="476672"/>
            <a:ext cx="403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9596" y="1268760"/>
            <a:ext cx="4032000" cy="360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Jijila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51520" y="476672"/>
            <a:ext cx="4320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51520" y="1283608"/>
            <a:ext cx="4320000" cy="2880000"/>
          </a:xfrm>
          <a:solidFill>
            <a:srgbClr val="00B050"/>
          </a:solidFill>
        </p:spPr>
        <p:txBody>
          <a:bodyPr lIns="72000" tIns="180000" bIns="72000">
            <a:noAutofit/>
          </a:bodyPr>
          <a:lstStyle/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0" name="Rectangle 9"/>
          <p:cNvSpPr/>
          <p:nvPr/>
        </p:nvSpPr>
        <p:spPr>
          <a:xfrm>
            <a:off x="395536" y="4163608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4896016" y="4863309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 rot="2700000">
            <a:off x="7394777" y="3533609"/>
            <a:ext cx="484632" cy="12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haut 17"/>
          <p:cNvSpPr/>
          <p:nvPr/>
        </p:nvSpPr>
        <p:spPr>
          <a:xfrm>
            <a:off x="2123728" y="292494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4139952" y="4163608"/>
            <a:ext cx="3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8208384" y="4863309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342669" y="548680"/>
            <a:ext cx="4176424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548680"/>
            <a:ext cx="3852368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323528" y="1340768"/>
            <a:ext cx="4176424" cy="2736304"/>
          </a:xfrm>
          <a:prstGeom prst="roundRect">
            <a:avLst>
              <a:gd name="adj" fmla="val 552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16016" y="1340768"/>
            <a:ext cx="3924000" cy="3463259"/>
          </a:xfrm>
          <a:prstGeom prst="roundRect">
            <a:avLst>
              <a:gd name="adj" fmla="val 44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973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926680"/>
            <a:ext cx="6120000" cy="4320000"/>
          </a:xfrm>
          <a:solidFill>
            <a:srgbClr val="00B050"/>
          </a:solidFill>
        </p:spPr>
        <p:txBody>
          <a:bodyPr lIns="360000" tIns="288000" rIns="72000">
            <a:normAutofit fontScale="92500" lnSpcReduction="10000"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km</a:t>
            </a: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Câhul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88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Bârlad			113 km</a:t>
            </a:r>
            <a:endParaRPr lang="fr-CH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			114 km</a:t>
            </a:r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4176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491405" y="4365104"/>
            <a:ext cx="936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491984" y="2806168"/>
            <a:ext cx="936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047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20000" cy="565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31232" y="558924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2050" name="Picture 2" descr="http://www.all-free-photos.com/images/danube/PI23612-h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764704"/>
            <a:ext cx="7560841" cy="469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56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 sud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85002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752020" y="2210366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4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92" y="119675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576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Sud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Sendreni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670136" y="1459881"/>
            <a:ext cx="720000" cy="468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983747" y="2788171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 droite 6"/>
          <p:cNvSpPr/>
          <p:nvPr/>
        </p:nvSpPr>
        <p:spPr>
          <a:xfrm rot="16200000">
            <a:off x="1187607" y="1502772"/>
            <a:ext cx="720000" cy="468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 flipH="1">
            <a:off x="3695496" y="1466772"/>
            <a:ext cx="18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4925" y="3526573"/>
            <a:ext cx="46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475656" y="5528833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19500000">
            <a:off x="5281810" y="529149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1268760"/>
            <a:ext cx="5616000" cy="936104"/>
          </a:xfrm>
          <a:prstGeom prst="roundRect">
            <a:avLst>
              <a:gd name="adj" fmla="val 64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899592" y="2420888"/>
            <a:ext cx="5616000" cy="3816424"/>
          </a:xfrm>
          <a:prstGeom prst="roundRect">
            <a:avLst>
              <a:gd name="adj" fmla="val 38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971529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ownload.vikidia.org/vikidia/fr/images/thumb/c/cb/SwissSign_Highway.png/120px-SwissSign_Highw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3857113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0204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594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Sud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Sendreni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5120" y="2788171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5120" y="3501008"/>
            <a:ext cx="46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088608" y="2833171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19500000">
            <a:off x="4900884" y="503766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0"/>
            <a:ext cx="5796000" cy="1656184"/>
          </a:xfrm>
          <a:prstGeom prst="roundRect">
            <a:avLst>
              <a:gd name="adj" fmla="val 64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899592" y="2420888"/>
            <a:ext cx="5796000" cy="3456000"/>
          </a:xfrm>
          <a:prstGeom prst="roundRect">
            <a:avLst>
              <a:gd name="adj" fmla="val 38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3936251" y="1352369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005120" y="1394228"/>
            <a:ext cx="2664000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427984" y="149636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710251" y="1496369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3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99500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9804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8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427984" y="2165366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7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200000" cy="180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900000">
            <a:normAutofit/>
          </a:bodyPr>
          <a:lstStyle/>
          <a:p>
            <a:pPr algn="l"/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Nord   - Bârlad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Câhul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Izmail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357856"/>
            <a:ext cx="720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Smârdan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7168900" y="1245691"/>
            <a:ext cx="90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6200000">
            <a:off x="772848" y="1230824"/>
            <a:ext cx="90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2123728" y="5472047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6125099" y="520404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293437" y="735823"/>
            <a:ext cx="16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1829" y="2835837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92848" y="3623748"/>
            <a:ext cx="57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Nord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275856" y="1470691"/>
            <a:ext cx="97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339837" y="1473582"/>
            <a:ext cx="972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0"/>
            <a:ext cx="7056784" cy="1656184"/>
          </a:xfrm>
          <a:prstGeom prst="roundRect">
            <a:avLst>
              <a:gd name="adj" fmla="val 695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2420888"/>
            <a:ext cx="7056784" cy="3816000"/>
          </a:xfrm>
          <a:prstGeom prst="roundRect">
            <a:avLst>
              <a:gd name="adj" fmla="val 16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48107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Smârdan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1115616" y="2054387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08979" y="424558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707904" y="2032600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9912" y="2808930"/>
            <a:ext cx="48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1700808"/>
            <a:ext cx="5616624" cy="3456000"/>
          </a:xfrm>
          <a:prstGeom prst="roundRect">
            <a:avLst>
              <a:gd name="adj" fmla="val 29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3796101" y="69269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83968" y="83669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596969" y="83861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885957" y="784613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331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52066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926680"/>
            <a:ext cx="6120000" cy="3780000"/>
          </a:xfrm>
          <a:solidFill>
            <a:srgbClr val="00B050"/>
          </a:solidFill>
        </p:spPr>
        <p:txBody>
          <a:bodyPr lIns="360000" tIns="288000" rIns="72000">
            <a:normAutofit lnSpcReduction="10000"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Câhul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73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Bârlad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 km</a:t>
            </a:r>
            <a:endParaRPr lang="fr-CH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 km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3672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570792" y="3837072"/>
            <a:ext cx="936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635896" y="2284168"/>
            <a:ext cx="936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11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nord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619672" y="2228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607960" y="2165366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Nord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Bârlad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Câhul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 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1189997" y="1916832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0221" y="1888035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xagone 6"/>
          <p:cNvSpPr/>
          <p:nvPr/>
        </p:nvSpPr>
        <p:spPr>
          <a:xfrm>
            <a:off x="1209304" y="2698035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24D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8953" y="3561637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8953" y="4401544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E87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716016" y="3532474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702632" y="4346155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19500000">
            <a:off x="5068571" y="524227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3779912" y="640562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851920" y="704898"/>
            <a:ext cx="2628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4283968" y="79489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4553920" y="79489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899592" y="1700808"/>
            <a:ext cx="5616000" cy="4356000"/>
          </a:xfrm>
          <a:prstGeom prst="roundRect">
            <a:avLst>
              <a:gd name="adj" fmla="val 27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6032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gnette4.wikia.nocookie.net/routes/images/8/84/FinAutobahnCH.png/revision/latest?cb=200812161834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260648"/>
            <a:ext cx="3637623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03931" y="5589240"/>
            <a:ext cx="273630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394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926680"/>
            <a:ext cx="6120000" cy="4680000"/>
          </a:xfrm>
          <a:solidFill>
            <a:srgbClr val="00B050"/>
          </a:solidFill>
        </p:spPr>
        <p:txBody>
          <a:bodyPr lIns="360000" tIns="288000" rIns="72000">
            <a:normAutofit fontScale="92500"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km</a:t>
            </a:r>
            <a:endParaRPr lang="fr-CH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82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93 km</a:t>
            </a:r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4500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598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45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Nord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Bârlad</a:t>
            </a: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Câhul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</a:p>
          <a:p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1189997" y="1916832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0221" y="1888035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xagone 6"/>
          <p:cNvSpPr/>
          <p:nvPr/>
        </p:nvSpPr>
        <p:spPr>
          <a:xfrm>
            <a:off x="1209304" y="2698035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24D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8953" y="3561637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8953" y="4401544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E87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716016" y="3532474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702632" y="4346155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19500000">
            <a:off x="4716017" y="514549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3779912" y="640562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851920" y="704898"/>
            <a:ext cx="2628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4283968" y="794898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4553920" y="79489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899592" y="1700808"/>
            <a:ext cx="5616000" cy="4356000"/>
          </a:xfrm>
          <a:prstGeom prst="roundRect">
            <a:avLst>
              <a:gd name="adj" fmla="val 27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16139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43176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gnette4.wikia.nocookie.net/routes/images/8/84/FinAutobahnCH.png/revision/latest?cb=200812161834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1" y="476672"/>
            <a:ext cx="3763058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7691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9792" y="1772816"/>
            <a:ext cx="4860000" cy="288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6424157" y="2759121"/>
            <a:ext cx="432000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ouble flèche horizontale 1"/>
          <p:cNvSpPr/>
          <p:nvPr/>
        </p:nvSpPr>
        <p:spPr>
          <a:xfrm>
            <a:off x="3061077" y="2204864"/>
            <a:ext cx="3960000" cy="3600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/>
          <p:cNvSpPr/>
          <p:nvPr/>
        </p:nvSpPr>
        <p:spPr>
          <a:xfrm>
            <a:off x="5041077" y="2384864"/>
            <a:ext cx="1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3203848" y="2748186"/>
            <a:ext cx="432000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24D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3151" y="2564864"/>
            <a:ext cx="1440000" cy="1296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Bârlad</a:t>
            </a:r>
          </a:p>
          <a:p>
            <a:pPr algn="r"/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Tecuci</a:t>
            </a:r>
          </a:p>
          <a:p>
            <a:pPr algn="r"/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Tulucesti</a:t>
            </a: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7325" y="2594538"/>
            <a:ext cx="994875" cy="16985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Câhul</a:t>
            </a:r>
            <a:endParaRPr lang="fr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Izmail</a:t>
            </a:r>
          </a:p>
          <a:p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3104804"/>
            <a:ext cx="432000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24D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4157" y="3135309"/>
            <a:ext cx="504000" cy="21602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7981" y="3501008"/>
            <a:ext cx="504000" cy="21602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E87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3848" y="3484240"/>
            <a:ext cx="432000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40568" y="3138592"/>
            <a:ext cx="540000" cy="21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954469" y="3501032"/>
            <a:ext cx="540000" cy="21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739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www.google.ch/search?q=galati&amp;client=firefox-b&amp;tbm=isch&amp;tbo=u&amp;source=univ&amp;sa=X&amp;ved=0ahUKEwiAsPiU8dLOAhUBsxQKHTdeCxsQsAQILA&amp;biw=1920&amp;bih=932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www.google.ch/search?q=braila&amp;client=firefox-b&amp;tbm=isch&amp;tbo=u&amp;source=univ&amp;sa=X&amp;ved=0ahUKEwjtovzF8tLOAhXGXRQKHbUlBysQsAQIHQ&amp;biw=1920&amp;bih=932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820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60648"/>
            <a:ext cx="8784976" cy="5904656"/>
          </a:xfrm>
          <a:prstGeom prst="roundRect">
            <a:avLst>
              <a:gd name="adj" fmla="val 47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 1</a:t>
            </a: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designers de réaliser des panneaux rationnels, efficients, lisibles, aérés, esthétiques,</a:t>
            </a: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aux contours et liserés standardisés, adéquats et fonctionnels.</a:t>
            </a:r>
            <a:r>
              <a:rPr lang="fr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822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20000" cy="565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31232" y="558924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26" name="Picture 2" descr="http://www.ghidul-pescarului.ro/admin_panel/imagini/57_braila2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704856" cy="476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8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7" y="671888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07520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8192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99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3866" y="2224265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77813" y="741438"/>
            <a:ext cx="2772347" cy="7608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697028" y="2165366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7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Cazasu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733144" y="791733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6200000">
            <a:off x="1196640" y="791733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465536" y="397471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63737" y="373347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613737" y="759580"/>
            <a:ext cx="198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3928" y="2060848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885187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1896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Cazasu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187624" y="2528808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828956" y="3399093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901096" y="2060848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556000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09173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55976" y="84338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694366" y="84338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899029" y="731030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527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190713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4353</TotalTime>
  <Words>412</Words>
  <Application>Microsoft Office PowerPoint</Application>
  <PresentationFormat>Affichage à l'écran (4:3)</PresentationFormat>
  <Paragraphs>324</Paragraphs>
  <Slides>45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Braila centru</vt:lpstr>
      <vt:lpstr>Présentation PowerPoint</vt:lpstr>
      <vt:lpstr>Présentation PowerPoint</vt:lpstr>
      <vt:lpstr>Présentation PowerPoint</vt:lpstr>
      <vt:lpstr>Braila nord</vt:lpstr>
      <vt:lpstr>Présentation PowerPoint</vt:lpstr>
      <vt:lpstr>Présentation PowerPoint</vt:lpstr>
      <vt:lpstr>Présentation PowerPoint</vt:lpstr>
      <vt:lpstr>Galati Sud E584 x E87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Directie Râmnicu Sârat</vt:lpstr>
      <vt:lpstr>Présentation PowerPoint</vt:lpstr>
      <vt:lpstr>Présentation PowerPoint</vt:lpstr>
      <vt:lpstr>E584 x E87</vt:lpstr>
      <vt:lpstr>A5 x A51</vt:lpstr>
      <vt:lpstr>Présentation PowerPoint</vt:lpstr>
      <vt:lpstr>Présentation PowerPoint</vt:lpstr>
      <vt:lpstr>Présentation PowerPoint</vt:lpstr>
      <vt:lpstr>Galati centru</vt:lpstr>
      <vt:lpstr>Présentation PowerPoint</vt:lpstr>
      <vt:lpstr>Présentation PowerPoint</vt:lpstr>
      <vt:lpstr>Présentation PowerPoint</vt:lpstr>
      <vt:lpstr>Galati Nord   - Bârlad Câhul           - Izmail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Sources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526</cp:revision>
  <dcterms:created xsi:type="dcterms:W3CDTF">2015-05-06T12:02:16Z</dcterms:created>
  <dcterms:modified xsi:type="dcterms:W3CDTF">2016-08-21T16:14:36Z</dcterms:modified>
</cp:coreProperties>
</file>