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558" r:id="rId2"/>
    <p:sldId id="765" r:id="rId3"/>
    <p:sldId id="813" r:id="rId4"/>
    <p:sldId id="781" r:id="rId5"/>
    <p:sldId id="809" r:id="rId6"/>
    <p:sldId id="783" r:id="rId7"/>
    <p:sldId id="746" r:id="rId8"/>
    <p:sldId id="784" r:id="rId9"/>
    <p:sldId id="785" r:id="rId10"/>
    <p:sldId id="786" r:id="rId11"/>
    <p:sldId id="787" r:id="rId12"/>
    <p:sldId id="751" r:id="rId13"/>
    <p:sldId id="788" r:id="rId14"/>
    <p:sldId id="789" r:id="rId15"/>
    <p:sldId id="790" r:id="rId16"/>
    <p:sldId id="791" r:id="rId17"/>
    <p:sldId id="755" r:id="rId18"/>
    <p:sldId id="757" r:id="rId19"/>
    <p:sldId id="792" r:id="rId20"/>
    <p:sldId id="808" r:id="rId21"/>
    <p:sldId id="759" r:id="rId22"/>
    <p:sldId id="760" r:id="rId23"/>
    <p:sldId id="810" r:id="rId24"/>
    <p:sldId id="756" r:id="rId25"/>
    <p:sldId id="794" r:id="rId26"/>
    <p:sldId id="762" r:id="rId27"/>
    <p:sldId id="795" r:id="rId28"/>
    <p:sldId id="796" r:id="rId29"/>
    <p:sldId id="797" r:id="rId30"/>
    <p:sldId id="767" r:id="rId31"/>
    <p:sldId id="798" r:id="rId32"/>
    <p:sldId id="799" r:id="rId33"/>
    <p:sldId id="800" r:id="rId34"/>
    <p:sldId id="801" r:id="rId35"/>
    <p:sldId id="802" r:id="rId36"/>
    <p:sldId id="803" r:id="rId37"/>
    <p:sldId id="804" r:id="rId38"/>
    <p:sldId id="805" r:id="rId39"/>
    <p:sldId id="776" r:id="rId40"/>
    <p:sldId id="806" r:id="rId41"/>
    <p:sldId id="807" r:id="rId42"/>
    <p:sldId id="778" r:id="rId43"/>
    <p:sldId id="780" r:id="rId44"/>
    <p:sldId id="811" r:id="rId45"/>
    <p:sldId id="812" r:id="rId4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47E7E03-0703-4FC6-9C55-433361D71ABE}">
          <p14:sldIdLst>
            <p14:sldId id="558"/>
            <p14:sldId id="765"/>
            <p14:sldId id="813"/>
            <p14:sldId id="781"/>
            <p14:sldId id="809"/>
            <p14:sldId id="783"/>
            <p14:sldId id="746"/>
            <p14:sldId id="784"/>
            <p14:sldId id="785"/>
            <p14:sldId id="786"/>
            <p14:sldId id="787"/>
            <p14:sldId id="751"/>
            <p14:sldId id="788"/>
            <p14:sldId id="789"/>
            <p14:sldId id="790"/>
            <p14:sldId id="791"/>
            <p14:sldId id="755"/>
            <p14:sldId id="757"/>
            <p14:sldId id="792"/>
            <p14:sldId id="808"/>
            <p14:sldId id="759"/>
            <p14:sldId id="760"/>
            <p14:sldId id="810"/>
            <p14:sldId id="756"/>
            <p14:sldId id="794"/>
            <p14:sldId id="762"/>
            <p14:sldId id="795"/>
            <p14:sldId id="796"/>
            <p14:sldId id="797"/>
            <p14:sldId id="767"/>
            <p14:sldId id="798"/>
            <p14:sldId id="799"/>
            <p14:sldId id="800"/>
            <p14:sldId id="801"/>
            <p14:sldId id="802"/>
            <p14:sldId id="803"/>
            <p14:sldId id="804"/>
            <p14:sldId id="805"/>
            <p14:sldId id="776"/>
            <p14:sldId id="806"/>
            <p14:sldId id="807"/>
            <p14:sldId id="778"/>
            <p14:sldId id="780"/>
            <p14:sldId id="811"/>
            <p14:sldId id="81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01" autoAdjust="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F0E5C-380F-4BD2-9658-C2F74316E12E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9F7E-2D5A-42D1-AD5E-081CF2CC43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20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18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24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37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40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75006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41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75006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752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20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19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913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2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08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06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751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699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46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801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C1B8-4FEA-4A56-BC4F-063C207A019D}" type="datetimeFigureOut">
              <a:rPr lang="fr-CH" smtClean="0"/>
              <a:t>27.08.2016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37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h/search?q=braila&amp;client=firefox-b&amp;tbm=isch&amp;tbo=u&amp;source=univ&amp;sa=X&amp;ved=0ahUKEwjtovzF8tLOAhXGXRQKHbUlBysQsAQIHQ&amp;biw=1920&amp;bih=932" TargetMode="External"/><Relationship Id="rId2" Type="http://schemas.openxmlformats.org/officeDocument/2006/relationships/hyperlink" Target="https://www.google.ch/search?q=galati&amp;client=firefox-b&amp;tbm=isch&amp;tbo=u&amp;source=univ&amp;sa=X&amp;ved=0ahUKEwiAsPiU8dLOAhUBsxQKHTdeCxsQsAQILA&amp;biw=1920&amp;bih=932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836712"/>
            <a:ext cx="8208912" cy="48245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12000"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A51</a:t>
            </a:r>
          </a:p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Brâila</a:t>
            </a:r>
            <a:endParaRPr lang="fr-CH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Semnalizare</a:t>
            </a:r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13620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24128" y="6021288"/>
            <a:ext cx="252028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2 Update 02.08.2016</a:t>
            </a:r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0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926680"/>
            <a:ext cx="6120000" cy="4680000"/>
          </a:xfrm>
          <a:solidFill>
            <a:srgbClr val="00B050"/>
          </a:solidFill>
        </p:spPr>
        <p:txBody>
          <a:bodyPr lIns="360000" tIns="288000" rIns="72000">
            <a:normAutofit fontScale="92500"/>
          </a:bodyPr>
          <a:lstStyle/>
          <a:p>
            <a:pPr marL="0" indent="0">
              <a:buNone/>
            </a:pPr>
            <a:endParaRPr lang="fr-CH" sz="4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Brâila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27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95 km</a:t>
            </a:r>
            <a:endParaRPr lang="fr-CH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95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		125 km</a:t>
            </a:r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331640" y="988168"/>
            <a:ext cx="5976664" cy="4500000"/>
          </a:xfrm>
          <a:prstGeom prst="roundRect">
            <a:avLst>
              <a:gd name="adj" fmla="val 36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427984" y="1120128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958792" y="1120128"/>
            <a:ext cx="108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4872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 sud</a:t>
            </a: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85002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752020" y="2210366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5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5940000" cy="180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1980000">
            <a:normAutofit/>
          </a:bodyPr>
          <a:lstStyle/>
          <a:p>
            <a:pPr algn="l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x E87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5940000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Sud</a:t>
            </a: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Sendreni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6200000">
            <a:off x="5607684" y="1106772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8"/>
          <p:cNvSpPr/>
          <p:nvPr/>
        </p:nvSpPr>
        <p:spPr>
          <a:xfrm>
            <a:off x="4139952" y="2788171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èche droite 6"/>
          <p:cNvSpPr/>
          <p:nvPr/>
        </p:nvSpPr>
        <p:spPr>
          <a:xfrm rot="16200000">
            <a:off x="683608" y="115388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4326669" y="1423881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632" y="755913"/>
            <a:ext cx="783373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665120" y="3501008"/>
            <a:ext cx="46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Arcelor Mittal Portal 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Hexagone 11"/>
          <p:cNvSpPr/>
          <p:nvPr/>
        </p:nvSpPr>
        <p:spPr>
          <a:xfrm>
            <a:off x="1665120" y="5528833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19500000">
            <a:off x="5281810" y="529149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0"/>
            <a:ext cx="5796000" cy="1656184"/>
          </a:xfrm>
          <a:prstGeom prst="roundRect">
            <a:avLst>
              <a:gd name="adj" fmla="val 64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899592" y="2420888"/>
            <a:ext cx="5796000" cy="3816424"/>
          </a:xfrm>
          <a:prstGeom prst="roundRect">
            <a:avLst>
              <a:gd name="adj" fmla="val 38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3815044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594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Sud</a:t>
            </a: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Sendreni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5120" y="2788171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65120" y="3501008"/>
            <a:ext cx="46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Arcelor Mittal Portal 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Hexagone 11"/>
          <p:cNvSpPr/>
          <p:nvPr/>
        </p:nvSpPr>
        <p:spPr>
          <a:xfrm>
            <a:off x="1088608" y="2833171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droite 12"/>
          <p:cNvSpPr/>
          <p:nvPr/>
        </p:nvSpPr>
        <p:spPr>
          <a:xfrm rot="19500000">
            <a:off x="4900884" y="5037669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0"/>
            <a:ext cx="5796000" cy="1656184"/>
          </a:xfrm>
          <a:prstGeom prst="roundRect">
            <a:avLst>
              <a:gd name="adj" fmla="val 644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899592" y="2420888"/>
            <a:ext cx="5796000" cy="3456000"/>
          </a:xfrm>
          <a:prstGeom prst="roundRect">
            <a:avLst>
              <a:gd name="adj" fmla="val 38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3936251" y="1352369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4005120" y="1394228"/>
            <a:ext cx="2664000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4427984" y="1496369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4710251" y="1496369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28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189289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926680"/>
            <a:ext cx="6120000" cy="4680000"/>
          </a:xfrm>
          <a:solidFill>
            <a:srgbClr val="00B050"/>
          </a:solidFill>
        </p:spPr>
        <p:txBody>
          <a:bodyPr lIns="360000" tIns="288000" rIns="72000">
            <a:normAutofit fontScale="92500"/>
          </a:bodyPr>
          <a:lstStyle/>
          <a:p>
            <a:pPr marL="0" indent="0">
              <a:buNone/>
            </a:pPr>
            <a:endParaRPr lang="fr-CH" sz="4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Brâila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87 km</a:t>
            </a:r>
            <a:endParaRPr lang="fr-CH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87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		117 km</a:t>
            </a:r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331640" y="988168"/>
            <a:ext cx="5976664" cy="4500000"/>
          </a:xfrm>
          <a:prstGeom prst="roundRect">
            <a:avLst>
              <a:gd name="adj" fmla="val 36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427984" y="1120128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958792" y="1120128"/>
            <a:ext cx="108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0395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x E87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 x A5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Vâdeni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70013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156176" y="2153928"/>
            <a:ext cx="900000" cy="828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7197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6016" y="1052736"/>
            <a:ext cx="4032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6016" y="1825547"/>
            <a:ext cx="4032000" cy="3960000"/>
          </a:xfrm>
          <a:solidFill>
            <a:srgbClr val="00B050"/>
          </a:solidFill>
        </p:spPr>
        <p:txBody>
          <a:bodyPr tIns="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23679" y="1052736"/>
            <a:ext cx="4500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  A51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3064" y="1819109"/>
            <a:ext cx="4500000" cy="2700000"/>
          </a:xfrm>
          <a:solidFill>
            <a:srgbClr val="00B050"/>
          </a:solidFill>
        </p:spPr>
        <p:txBody>
          <a:bodyPr lIns="72000" tIns="180000" bIns="72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</a:t>
            </a:r>
          </a:p>
          <a:p>
            <a:pPr marL="0" indent="0" algn="ctr">
              <a:buNone/>
            </a:pPr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</p:txBody>
      </p:sp>
      <p:sp>
        <p:nvSpPr>
          <p:cNvPr id="13" name="Flèche droite 12"/>
          <p:cNvSpPr/>
          <p:nvPr/>
        </p:nvSpPr>
        <p:spPr>
          <a:xfrm rot="-2700000">
            <a:off x="4824878" y="453049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655614" y="4505734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8336784" y="5787016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142065" y="4509120"/>
            <a:ext cx="36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3805873" y="3308939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22065" y="3355547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42065" y="1124744"/>
            <a:ext cx="4429935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796819" y="1124744"/>
            <a:ext cx="3899965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142065" y="1916832"/>
            <a:ext cx="4392000" cy="2520280"/>
          </a:xfrm>
          <a:prstGeom prst="roundRect">
            <a:avLst>
              <a:gd name="adj" fmla="val 726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796819" y="1916832"/>
            <a:ext cx="3872274" cy="3816424"/>
          </a:xfrm>
          <a:prstGeom prst="roundRect">
            <a:avLst>
              <a:gd name="adj" fmla="val 269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4556549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12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340768"/>
            <a:ext cx="6120000" cy="4320000"/>
          </a:xfrm>
          <a:solidFill>
            <a:srgbClr val="00B050"/>
          </a:solidFill>
        </p:spPr>
        <p:txBody>
          <a:bodyPr lIns="540000" tIns="180000" rIns="72000">
            <a:normAutofit lnSpcReduction="10000"/>
          </a:bodyPr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Brasov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Iasi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 rot="1800000">
            <a:off x="6010726" y="1638649"/>
            <a:ext cx="558000" cy="21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Ellipse 17"/>
          <p:cNvSpPr/>
          <p:nvPr/>
        </p:nvSpPr>
        <p:spPr>
          <a:xfrm>
            <a:off x="4283968" y="3793457"/>
            <a:ext cx="108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283968" y="4496107"/>
            <a:ext cx="108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476672"/>
            <a:ext cx="5976664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187624" y="1412776"/>
            <a:ext cx="5976664" cy="4176464"/>
          </a:xfrm>
          <a:prstGeom prst="roundRect">
            <a:avLst>
              <a:gd name="adj" fmla="val 267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1231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6016" y="1052736"/>
            <a:ext cx="4032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6016" y="1825547"/>
            <a:ext cx="4032000" cy="3960000"/>
          </a:xfrm>
          <a:solidFill>
            <a:srgbClr val="00B050"/>
          </a:solidFill>
        </p:spPr>
        <p:txBody>
          <a:bodyPr tIns="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23679" y="1052736"/>
            <a:ext cx="4500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  A51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3064" y="1819109"/>
            <a:ext cx="4500000" cy="2700000"/>
          </a:xfrm>
          <a:solidFill>
            <a:srgbClr val="00B050"/>
          </a:solidFill>
        </p:spPr>
        <p:txBody>
          <a:bodyPr lIns="72000" tIns="180000" bIns="72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</a:t>
            </a:r>
          </a:p>
          <a:p>
            <a:pPr marL="0" indent="0" algn="ctr">
              <a:buNone/>
            </a:pPr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</p:txBody>
      </p:sp>
      <p:sp>
        <p:nvSpPr>
          <p:cNvPr id="13" name="Flèche droite 12"/>
          <p:cNvSpPr/>
          <p:nvPr/>
        </p:nvSpPr>
        <p:spPr>
          <a:xfrm rot="-2700000">
            <a:off x="4824878" y="4530494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655614" y="4505734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9"/>
          <p:cNvSpPr/>
          <p:nvPr/>
        </p:nvSpPr>
        <p:spPr>
          <a:xfrm>
            <a:off x="8336784" y="5787016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142065" y="4509120"/>
            <a:ext cx="36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3805873" y="3308939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22065" y="3355547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42065" y="1124744"/>
            <a:ext cx="4429935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796819" y="1124744"/>
            <a:ext cx="3899965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142065" y="1916832"/>
            <a:ext cx="4392000" cy="2520280"/>
          </a:xfrm>
          <a:prstGeom prst="roundRect">
            <a:avLst>
              <a:gd name="adj" fmla="val 726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796819" y="1916832"/>
            <a:ext cx="3872274" cy="3816424"/>
          </a:xfrm>
          <a:prstGeom prst="roundRect">
            <a:avLst>
              <a:gd name="adj" fmla="val 2691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077800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99792" y="188640"/>
            <a:ext cx="4860000" cy="57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2771800" y="488816"/>
            <a:ext cx="1800000" cy="106797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Nord</a:t>
            </a:r>
          </a:p>
          <a:p>
            <a:pPr algn="ctr"/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Cahul</a:t>
            </a:r>
          </a:p>
          <a:p>
            <a:pPr algn="ctr"/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Izmail </a:t>
            </a:r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96574" y="488816"/>
            <a:ext cx="90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59792" y="2197688"/>
            <a:ext cx="2340000" cy="1305437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Sud</a:t>
            </a:r>
          </a:p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</a:t>
            </a:r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21792" y="2298823"/>
            <a:ext cx="1116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èche vers le haut 14"/>
          <p:cNvSpPr/>
          <p:nvPr/>
        </p:nvSpPr>
        <p:spPr>
          <a:xfrm>
            <a:off x="3504329" y="1628800"/>
            <a:ext cx="360000" cy="3995960"/>
          </a:xfrm>
          <a:prstGeom prst="up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Flèche droite 15"/>
          <p:cNvSpPr/>
          <p:nvPr/>
        </p:nvSpPr>
        <p:spPr>
          <a:xfrm>
            <a:off x="3671880" y="3572776"/>
            <a:ext cx="2880000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934061" y="4017640"/>
            <a:ext cx="2340000" cy="90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  <a:endParaRPr lang="fr-CH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29792" y="2708600"/>
            <a:ext cx="90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642649" y="3356992"/>
            <a:ext cx="792088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642649" y="3816101"/>
            <a:ext cx="792088" cy="360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A51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32117" y="5229200"/>
            <a:ext cx="528914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4605749" y="848856"/>
            <a:ext cx="72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4605749" y="1236245"/>
            <a:ext cx="72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2771800" y="260648"/>
            <a:ext cx="4752000" cy="5616624"/>
          </a:xfrm>
          <a:prstGeom prst="roundRect">
            <a:avLst>
              <a:gd name="adj" fmla="val 37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4875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8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x E87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 x A5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Vâdeni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00133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70013" cy="273600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Organigramme : Connecteur 5"/>
          <p:cNvSpPr/>
          <p:nvPr/>
        </p:nvSpPr>
        <p:spPr>
          <a:xfrm>
            <a:off x="6156176" y="2153928"/>
            <a:ext cx="900000" cy="828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754346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6016" y="1052736"/>
            <a:ext cx="4032000" cy="720000"/>
          </a:xfrm>
          <a:solidFill>
            <a:srgbClr val="00B050"/>
          </a:solidFill>
        </p:spPr>
        <p:txBody>
          <a:bodyPr tIns="144000" bIns="144000" anchor="b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16016" y="1825547"/>
            <a:ext cx="4032000" cy="3240000"/>
          </a:xfrm>
          <a:solidFill>
            <a:srgbClr val="00B050"/>
          </a:solidFill>
        </p:spPr>
        <p:txBody>
          <a:bodyPr tIns="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23679" y="1052736"/>
            <a:ext cx="4320000" cy="720000"/>
          </a:xfrm>
          <a:solidFill>
            <a:srgbClr val="00B050"/>
          </a:solidFill>
        </p:spPr>
        <p:txBody>
          <a:bodyPr bIns="144000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   A51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3064" y="1819109"/>
            <a:ext cx="4320000" cy="2340000"/>
          </a:xfrm>
          <a:solidFill>
            <a:srgbClr val="00B050"/>
          </a:solidFill>
        </p:spPr>
        <p:txBody>
          <a:bodyPr lIns="72000" tIns="180000" bIns="72000">
            <a:noAutofit/>
          </a:bodyPr>
          <a:lstStyle/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</a:t>
            </a: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73523" y="5067016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457852" y="4151901"/>
            <a:ext cx="36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3614275" y="306170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Flèche vers le haut 19"/>
          <p:cNvSpPr/>
          <p:nvPr/>
        </p:nvSpPr>
        <p:spPr>
          <a:xfrm>
            <a:off x="395536" y="306170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16"/>
          <p:cNvSpPr/>
          <p:nvPr/>
        </p:nvSpPr>
        <p:spPr>
          <a:xfrm>
            <a:off x="3676591" y="4163733"/>
            <a:ext cx="360000" cy="19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Flèche vers le haut 17"/>
          <p:cNvSpPr/>
          <p:nvPr/>
        </p:nvSpPr>
        <p:spPr>
          <a:xfrm>
            <a:off x="8083992" y="3916611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Flèche vers le haut 18"/>
          <p:cNvSpPr/>
          <p:nvPr/>
        </p:nvSpPr>
        <p:spPr>
          <a:xfrm>
            <a:off x="4977756" y="3916611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8326308" y="5051901"/>
            <a:ext cx="36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79512" y="1124744"/>
            <a:ext cx="4176464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4860032" y="1124744"/>
            <a:ext cx="3826276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79512" y="1916832"/>
            <a:ext cx="4176464" cy="2160240"/>
          </a:xfrm>
          <a:prstGeom prst="roundRect">
            <a:avLst>
              <a:gd name="adj" fmla="val 647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4773523" y="1916832"/>
            <a:ext cx="3912785" cy="3096000"/>
          </a:xfrm>
          <a:prstGeom prst="roundRect">
            <a:avLst>
              <a:gd name="adj" fmla="val 424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28997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28551" y="1484784"/>
            <a:ext cx="4032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3528" y="2234573"/>
            <a:ext cx="4032000" cy="2700000"/>
          </a:xfrm>
          <a:solidFill>
            <a:srgbClr val="00B050"/>
          </a:solidFill>
        </p:spPr>
        <p:txBody>
          <a:bodyPr tIns="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Jijila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008" y="1484784"/>
            <a:ext cx="4320000" cy="720000"/>
          </a:xfrm>
          <a:solidFill>
            <a:srgbClr val="00B050"/>
          </a:solidFill>
        </p:spPr>
        <p:txBody>
          <a:bodyPr tIns="108000" bIns="144000" anchor="ctr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008" y="2276872"/>
            <a:ext cx="4320000" cy="2628000"/>
          </a:xfrm>
          <a:solidFill>
            <a:srgbClr val="00B050"/>
          </a:solidFill>
        </p:spPr>
        <p:txBody>
          <a:bodyPr lIns="72000" tIns="180000" bIns="72000">
            <a:noAutofit/>
          </a:bodyPr>
          <a:lstStyle/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39272" y="4916317"/>
            <a:ext cx="360000" cy="14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719272" y="3564664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Flèche vers le haut 17"/>
          <p:cNvSpPr/>
          <p:nvPr/>
        </p:nvSpPr>
        <p:spPr>
          <a:xfrm rot="3000000">
            <a:off x="7754103" y="3580018"/>
            <a:ext cx="484632" cy="1224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3461915" y="4934573"/>
            <a:ext cx="360000" cy="14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5004048" y="4916317"/>
            <a:ext cx="360000" cy="14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8028384" y="4916317"/>
            <a:ext cx="360000" cy="144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392092" y="1568707"/>
            <a:ext cx="3888432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716016" y="1556792"/>
            <a:ext cx="4176464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395536" y="2304664"/>
            <a:ext cx="3888432" cy="2520000"/>
          </a:xfrm>
          <a:prstGeom prst="roundRect">
            <a:avLst>
              <a:gd name="adj" fmla="val 294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716016" y="2348880"/>
            <a:ext cx="4176464" cy="2484000"/>
          </a:xfrm>
          <a:prstGeom prst="roundRect">
            <a:avLst>
              <a:gd name="adj" fmla="val 423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711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20688"/>
            <a:ext cx="7920000" cy="5652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2631232" y="5589240"/>
            <a:ext cx="4284916" cy="5760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155575" y="-25749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6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307975" y="-24225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pic>
        <p:nvPicPr>
          <p:cNvPr id="1026" name="Picture 2" descr="http://www.ghidul-pescarului.ro/admin_panel/imagini/57_braila20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704856" cy="476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25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30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Braila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340768"/>
            <a:ext cx="4428000" cy="3960440"/>
          </a:xfrm>
          <a:solidFill>
            <a:srgbClr val="00B050"/>
          </a:solidFill>
        </p:spPr>
        <p:txBody>
          <a:bodyPr lIns="540000" tIns="360000" rIns="72000">
            <a:normAutofit/>
          </a:bodyPr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6819" y="1340768"/>
            <a:ext cx="2448000" cy="3960000"/>
          </a:xfrm>
          <a:solidFill>
            <a:srgbClr val="00B050"/>
          </a:solidFill>
        </p:spPr>
        <p:txBody>
          <a:bodyPr lIns="540000" tIns="396000" rIns="360000">
            <a:noAutofit/>
          </a:bodyPr>
          <a:lstStyle/>
          <a:p>
            <a:pPr marL="0" indent="0" algn="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km</a:t>
            </a:r>
          </a:p>
          <a:p>
            <a:pPr marL="0" indent="0" algn="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km</a:t>
            </a:r>
          </a:p>
          <a:p>
            <a:pPr marL="0" indent="0" algn="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km</a:t>
            </a:r>
          </a:p>
          <a:p>
            <a:pPr marL="0" indent="0" algn="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km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8" name="Rectangle 7"/>
          <p:cNvSpPr/>
          <p:nvPr/>
        </p:nvSpPr>
        <p:spPr>
          <a:xfrm>
            <a:off x="3491088" y="1767269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68309" y="2564904"/>
            <a:ext cx="1872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91088" y="3356992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97405" y="4221088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476672"/>
            <a:ext cx="6192688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187624" y="1412776"/>
            <a:ext cx="6120680" cy="3816424"/>
          </a:xfrm>
          <a:prstGeom prst="roundRect">
            <a:avLst>
              <a:gd name="adj" fmla="val 335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4105831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7" y="671888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07520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8192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9979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nord</a:t>
            </a: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85002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277813" y="741438"/>
            <a:ext cx="2772347" cy="76089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628645" y="2165366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6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Nord</a:t>
            </a: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Baldovinesti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6200000">
            <a:off x="5713745" y="780823"/>
            <a:ext cx="72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Flèche droite 8"/>
          <p:cNvSpPr/>
          <p:nvPr/>
        </p:nvSpPr>
        <p:spPr>
          <a:xfrm rot="16200000">
            <a:off x="1158885" y="780824"/>
            <a:ext cx="72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412704" y="477627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975559" y="4506278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594757" y="735824"/>
            <a:ext cx="19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74757" y="2075045"/>
            <a:ext cx="16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43608" y="2834330"/>
            <a:ext cx="4436645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Industriala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435" y="2856965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à coins arrondis 4"/>
          <p:cNvSpPr/>
          <p:nvPr/>
        </p:nvSpPr>
        <p:spPr>
          <a:xfrm>
            <a:off x="899592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899592" y="1700808"/>
            <a:ext cx="5616624" cy="3744416"/>
          </a:xfrm>
          <a:prstGeom prst="roundRect">
            <a:avLst>
              <a:gd name="adj" fmla="val 24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1291178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Nord</a:t>
            </a: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Baldovinesti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Hexagone 9"/>
          <p:cNvSpPr/>
          <p:nvPr/>
        </p:nvSpPr>
        <p:spPr>
          <a:xfrm>
            <a:off x="1043608" y="2075045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5044980" y="4317589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3774757" y="2075045"/>
            <a:ext cx="16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43608" y="2834330"/>
            <a:ext cx="4436645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Industriala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435" y="2856965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à coins arrondis 4"/>
          <p:cNvSpPr/>
          <p:nvPr/>
        </p:nvSpPr>
        <p:spPr>
          <a:xfrm>
            <a:off x="899592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899592" y="1700808"/>
            <a:ext cx="5616624" cy="3456000"/>
          </a:xfrm>
          <a:prstGeom prst="roundRect">
            <a:avLst>
              <a:gd name="adj" fmla="val 242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3774757" y="674605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11960" y="838077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4506672" y="834739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3864613" y="723706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5793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290514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7" y="671888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07520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8192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9979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547664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277813" y="741438"/>
            <a:ext cx="2772347" cy="76089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427984" y="2140065"/>
            <a:ext cx="19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69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124744"/>
            <a:ext cx="3278719" cy="46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33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30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6200000">
            <a:off x="5636115" y="780824"/>
            <a:ext cx="72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Flèche droite 8"/>
          <p:cNvSpPr/>
          <p:nvPr/>
        </p:nvSpPr>
        <p:spPr>
          <a:xfrm rot="16200000">
            <a:off x="1196640" y="750580"/>
            <a:ext cx="72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465536" y="397471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963737" y="373347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904452" y="738381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39518" y="1988840"/>
            <a:ext cx="21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1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1700808"/>
            <a:ext cx="5616624" cy="2885187"/>
          </a:xfrm>
          <a:prstGeom prst="roundRect">
            <a:avLst>
              <a:gd name="adj" fmla="val 22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573006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27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Hexagone 9"/>
          <p:cNvSpPr/>
          <p:nvPr/>
        </p:nvSpPr>
        <p:spPr>
          <a:xfrm>
            <a:off x="1043608" y="2564840"/>
            <a:ext cx="828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828956" y="3399093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3639518" y="1988840"/>
            <a:ext cx="216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1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1700808"/>
            <a:ext cx="5616624" cy="2556000"/>
          </a:xfrm>
          <a:prstGeom prst="roundRect">
            <a:avLst>
              <a:gd name="adj" fmla="val 22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09173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55976" y="84338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4694366" y="84338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899029" y="731030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90508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81731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7" y="671888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07520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8192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9979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3866" y="2224265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277813" y="741438"/>
            <a:ext cx="2772347" cy="76089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697028" y="2165366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67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sud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30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Cazasu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6200000">
            <a:off x="5636115" y="780824"/>
            <a:ext cx="72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Flèche droite 8"/>
          <p:cNvSpPr/>
          <p:nvPr/>
        </p:nvSpPr>
        <p:spPr>
          <a:xfrm rot="16200000">
            <a:off x="1196640" y="750580"/>
            <a:ext cx="72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465536" y="397471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963737" y="373347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923928" y="759580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23928" y="2060848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1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1700808"/>
            <a:ext cx="5616624" cy="2885187"/>
          </a:xfrm>
          <a:prstGeom prst="roundRect">
            <a:avLst>
              <a:gd name="adj" fmla="val 22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141192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27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Cazasu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Hexagone 9"/>
          <p:cNvSpPr/>
          <p:nvPr/>
        </p:nvSpPr>
        <p:spPr>
          <a:xfrm>
            <a:off x="1187624" y="2528808"/>
            <a:ext cx="828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828956" y="3399093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3901096" y="2060848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1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1700808"/>
            <a:ext cx="5616624" cy="2556000"/>
          </a:xfrm>
          <a:prstGeom prst="roundRect">
            <a:avLst>
              <a:gd name="adj" fmla="val 22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09173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55976" y="84338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4694366" y="84338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899029" y="731030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5290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6882683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972" y="898168"/>
            <a:ext cx="6120000" cy="3420000"/>
          </a:xfrm>
          <a:solidFill>
            <a:srgbClr val="00B050"/>
          </a:solidFill>
        </p:spPr>
        <p:txBody>
          <a:bodyPr lIns="360000" tIns="288000" rIns="72000">
            <a:normAutofit/>
          </a:bodyPr>
          <a:lstStyle/>
          <a:p>
            <a:pPr marL="0" indent="0">
              <a:buNone/>
            </a:pPr>
            <a:endParaRPr lang="fr-CH" sz="4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Brâila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	   3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 km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331640" y="988168"/>
            <a:ext cx="5976664" cy="3240000"/>
          </a:xfrm>
          <a:prstGeom prst="roundRect">
            <a:avLst>
              <a:gd name="adj" fmla="val 36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427984" y="1120128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958792" y="1120128"/>
            <a:ext cx="108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863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7" y="671888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07520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81922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9979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sud</a:t>
            </a: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3866" y="2224265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277813" y="741438"/>
            <a:ext cx="2772347" cy="760899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7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4718674" y="2161265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68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vignette4.wikia.nocookie.net/routes/images/8/84/FinAutobahnCH.png/revision/latest?cb=200812161834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7" y="260648"/>
            <a:ext cx="3637623" cy="52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03931" y="5589240"/>
            <a:ext cx="2736304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3880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59632" y="926680"/>
            <a:ext cx="6120000" cy="4680000"/>
          </a:xfrm>
          <a:solidFill>
            <a:srgbClr val="00B050"/>
          </a:solidFill>
        </p:spPr>
        <p:txBody>
          <a:bodyPr lIns="360000" tIns="288000" rIns="72000">
            <a:normAutofit fontScale="92500" lnSpcReduction="20000"/>
          </a:bodyPr>
          <a:lstStyle/>
          <a:p>
            <a:pPr marL="0" indent="0">
              <a:buNone/>
            </a:pPr>
            <a:endParaRPr lang="fr-CH" sz="4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km</a:t>
            </a:r>
          </a:p>
          <a:p>
            <a:pPr marL="0" indent="0">
              <a:buNone/>
            </a:pPr>
            <a:r>
              <a:rPr lang="fr-CH" sz="4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Brâila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			103 km</a:t>
            </a:r>
            <a:endParaRPr lang="fr-CH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Râmnicu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Sârat</a:t>
            </a: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 km</a:t>
            </a:r>
          </a:p>
          <a:p>
            <a:pPr marL="0" indent="0">
              <a:buNone/>
            </a:pPr>
            <a:r>
              <a:rPr lang="fr-CH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		133 km</a:t>
            </a:r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1331640" y="988168"/>
            <a:ext cx="5976664" cy="4500000"/>
          </a:xfrm>
          <a:prstGeom prst="roundRect">
            <a:avLst>
              <a:gd name="adj" fmla="val 36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427984" y="1120128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A51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958792" y="1120128"/>
            <a:ext cx="108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E584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88685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30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</a:t>
            </a: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m</a:t>
            </a: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Hexagone 9"/>
          <p:cNvSpPr/>
          <p:nvPr/>
        </p:nvSpPr>
        <p:spPr>
          <a:xfrm>
            <a:off x="1625371" y="3940135"/>
            <a:ext cx="828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5041297" y="367013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3901096" y="2060848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1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1700808"/>
            <a:ext cx="5616624" cy="2880000"/>
          </a:xfrm>
          <a:prstGeom prst="roundRect">
            <a:avLst>
              <a:gd name="adj" fmla="val 22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09173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55976" y="84338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4694366" y="84338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899029" y="731030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0615062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27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</a:t>
            </a: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Hexagone 9"/>
          <p:cNvSpPr/>
          <p:nvPr/>
        </p:nvSpPr>
        <p:spPr>
          <a:xfrm>
            <a:off x="1211371" y="2564904"/>
            <a:ext cx="828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900963" y="337066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3901096" y="2060848"/>
            <a:ext cx="1440000" cy="5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1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899592" y="1700808"/>
            <a:ext cx="5616624" cy="2556000"/>
          </a:xfrm>
          <a:prstGeom prst="roundRect">
            <a:avLst>
              <a:gd name="adj" fmla="val 22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3809173" y="67522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55976" y="84338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Virage 17"/>
          <p:cNvSpPr/>
          <p:nvPr/>
        </p:nvSpPr>
        <p:spPr>
          <a:xfrm>
            <a:off x="4694366" y="843386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899029" y="731030"/>
            <a:ext cx="2592288" cy="801797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57966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vignette4.wikia.nocookie.net/routes/images/8/84/FinAutobahnCH.png/revision/latest?cb=2008121618340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76672"/>
            <a:ext cx="3637623" cy="52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76915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99792" y="1772816"/>
            <a:ext cx="4860000" cy="288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5796136" y="2013010"/>
            <a:ext cx="528914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ouble flèche horizontale 1"/>
          <p:cNvSpPr/>
          <p:nvPr/>
        </p:nvSpPr>
        <p:spPr>
          <a:xfrm>
            <a:off x="3061077" y="2204864"/>
            <a:ext cx="3960000" cy="360000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2"/>
          <p:cNvSpPr/>
          <p:nvPr/>
        </p:nvSpPr>
        <p:spPr>
          <a:xfrm>
            <a:off x="5041077" y="2384864"/>
            <a:ext cx="180000" cy="198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3786140" y="2013010"/>
            <a:ext cx="528914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19872" y="2564864"/>
            <a:ext cx="1296144" cy="3597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Braila</a:t>
            </a:r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77325" y="2583444"/>
            <a:ext cx="1620000" cy="36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Slobozia</a:t>
            </a:r>
            <a:endParaRPr lang="fr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771800" y="1844824"/>
            <a:ext cx="4752528" cy="2736304"/>
          </a:xfrm>
          <a:prstGeom prst="roundRect">
            <a:avLst>
              <a:gd name="adj" fmla="val 429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1967395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896544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www.google.ch/search?q=galati&amp;client=firefox-b&amp;tbm=isch&amp;tbo=u&amp;source=univ&amp;sa=X&amp;ved=0ahUKEwiAsPiU8dLOAhUBsxQKHTdeCxsQsAQILA&amp;biw=1920&amp;bih=932</a:t>
            </a: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Braila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www.google.ch/search?q=braila&amp;client=firefox-b&amp;tbm=isch&amp;tbo=u&amp;source=univ&amp;sa=X&amp;ved=0ahUKEwjtovzF8tLOAhXGXRQKHbUlBysQsAQIHQ&amp;biw=1920&amp;bih=932</a:t>
            </a: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9443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9512" y="260648"/>
            <a:ext cx="8784976" cy="5904656"/>
          </a:xfrm>
          <a:prstGeom prst="roundRect">
            <a:avLst>
              <a:gd name="adj" fmla="val 47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H" sz="1400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Errata 1</a:t>
            </a:r>
          </a:p>
          <a:p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designers de réaliser des panneaux rationnels, efficients, lisibles, aérés, esthétiques,</a:t>
            </a:r>
          </a:p>
          <a:p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aux contours et liserés standardisés, adéquats et fonctionnels.</a:t>
            </a:r>
            <a:r>
              <a:rPr lang="fr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4270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20688"/>
            <a:ext cx="7920000" cy="5652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2631232" y="5589240"/>
            <a:ext cx="4284916" cy="57600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4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155575" y="-25749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6" descr="data:image/jpeg;base64,/9j/4AAQSkZJRgABAQAAAQABAAD/2wCEAAkGBxQSEhUUEhQVFRQWFBQUGBYYFhkXGBQYGBcWFxUUFBcYICggGholHBUUITEhJSkrLi4uFx8zODMsNygtLisBCgoKDg0OGxAQGzImICQsNywsLC8sLDQsLCwsLCwsLCwvLCwtLCwsLCwsLCwsLDQsLCwsLCwsLCwsLCwsLCwsLP/AABEIAL8BCAMBIgACEQEDEQH/xAAcAAABBQEBAQAAAAAAAAAAAAABAAIEBQYDBwj/xABFEAABAwIDBAcFBQUIAAcAAAABAAIRAyEEEjEFQVFxBhMiYYGRoTJCUrHRFJLB4fAHIzNichUWQ4KistPxFyRTY3PC0v/EABoBAAIDAQEAAAAAAAAAAAAAAAABAgMEBQb/xAA0EQACAgEEAAMGBAQHAAAAAAAAAQIRAwQSITEFQVETIjJhkaEVcdHhI4Gx8BQkM0JiwfH/2gAMAwEAAhEDEQA/AKmEk52qavdI8IxJJQkmAkESlCBgSSKQQAkkSggAJIoJgAhBOQKBgSSSQACgnFNQSEkkkmAEE5AoGBBFBAAQRQSJCKaU5NQxoBQKJQKRIBTSnFNKBoakigkSLZ+p5oIv1PNNQujHLsKCSSYhJIoIACSMIIGGUEkkABJJJMBIFFAoGBJJJACQSlBMaEkkgkMKCSBQMSSCEoGIpJJIACanJqCQECnIFIY0ppTimlIkBJIpIGWz9TzTUXFBEejI+xJJJJiEkkkgBIIpIACCKSAAgnFBMYEEUCgYECigUDQEkkEEgoJIJgJApSgkMSCKCBhSSSQICBCJSQMagQnpQkOzmQgQukIFqB2ciEF0LUUiVk9BGEoTMgEUYShAASRhJAASRhKEABJKEkABBOhCEANQKdCBTGNSKMJQgYxBPhCEErGoIpQmMagnQlCQxqSMIIASSSCAEkkkgYkkkkAJJJJAChBFJAE0FFc0QVEoaOiUJoKcCgjQoQhOSTAEJQjT7RhozctBzOimU8D8R8B9Vny6nFj+JmrDos+b4Y8evkQoSDCdBKsXNYwSYAG8nTxKhVNt0QQA7MT8On3jDfVY5eJr/ZE6MPBmv9SdfkAUHcEvs5U3D5qns9X9+T5NB+ahdIHuotaM7S582DSMo4yXG+7zWWXis7qkbIeDYX5t/T9CJiK7WWJBPAX81FOO/l9fyUrY/R99YBzjkYdD7zuQ4d5WnwmxqNPRgJ4u7R9dPBH4rP0LvwjTr1MpRqud7NNzuQJ/BS6eDqn/AAnDmWj5la0tXE1WzEgngLnyF0n4rk9ER/CNP8/qZ4bMqfDHiEf7LqcB5q8qYlo1D7fyO/EKG/bVIfF5fmofi+T1Q/wfB8/r+xVv2bUHu+oXF+GcNWu8irdm1G1LMBJ4SwHyLpSwoe/MXSIOXLy18d3gr8XispXaXBTk8IxrpsokFpHNY6zspPA6+Ruo9bZbDpLeR/ArRj8Uxy+JV9zPk8IyR+F39iiSU6tsx40h3oVDewgwQQe9dDHmx5PhdnOy4MmL41QxBOTSrCoCSSBQMUpSghKQ6HSlKZKGZA6OkpLkXJIse0ngopiQKiZ6OkopUaRdp57lLeGUm5nkCN5/AcVmz6uGLjt+hr02gyZ+el6sjOsC42A3/RPwWCdV7VSWs3N3u73Hh3KPRxAxNVjQDkBJM+9Hd4R4rSALlZ/EMkvdXB3dP4Zgx1Lt/M4w2m28NaByAVDj9vk2pCB8REnmG7vXkFB6S7SL6hYD2GGObhYk+oVOKhG/1UcOn3LdIln1LT2wJ7mdbdzy899489Eyns9hDTvzEWtvdw5KM2ud9+/f5hS8JWP7sWPaJjQn21dNOMTPjalLkkjY4917gfA+uvqpeysEamJZTqOLw0SSZuAMwbcm0kBdqNcaGQeBHy4+CWDr9Viuuc5raQAzOO/M3KGtAuTInuAuubqMrr3jqaTDcnt7o3GRccRWawS9zWgkAFxgSd364KWEaeEbUOV1p0PA7pWWcmotouXdMfhcJReAc4qT39nwbv8AGVxxdENxuFAAA6rEiAIAtT4KDjdiCk72AJ3slmbxbBlRXscMVherqvBjECHw8M7DTYWMHmub703bdl91xRqsbgM4MWcRHMawfILIYzBhtSm17Wx1hmRcdh4gHhJHktZQxNce02nU/pJY48mukf6lVdI67H9VLXU3moB22wCMrvfEt9URuLCVMhVOjVGpYEtO73h5G/qodPDVerHUWcHOO7TM4b/BLCbRLd+YcdVP2fiMjmxFxV/3tj0K3Y3/AA5JfIofxJsz21MXVMMxNMNJsKkFpHCRvE7+8qqwuPqUrOLiBbU+oXpuMqU30nhwHsOseMG4WSwewqdWjRN2l1JpzD4gIdIOvHxVmny+zTUlwV5ob2mnyR8NtQOGoPP8tPJHFVwRdhI8x+XjCjbW6M1KMH2gSAHNmZOltQql+LqU98gcdQt+N45cwdGebyRVSVokMdnkhpbDouZkWvyv6J1WkWmCIU2jUDzTaIl2HFQ95fmN/wDKWq5o7HdWYDSIqEtcXMGrIIFwddR9FtxeITxr+Jyv7ow5NBjy8w4ZlSmkqdj8CWEyC2NQ60eaj08I5zcwiNRfXkumtXhcd25Uc2ejzRlt22cJTSkeGhG5NJWhNNWiimuGIlBJBIkhSggklYy1LU6jRzEAb13NEcSpGCpQ4d4P1j5rmz8TxuL2dmnF4Vm3rfVefJ0qltJhJs1on9d5WI2jtF1V0uNtw3NHd9d61fSymfszo3OaTyn8x5LCR3jyWDSrdc5dnW1LpKEeEaDo1istVljF2k8JmCeFyFvQ1eS0jeDELedG9uhwFKqYeLNcff4An4vnzWHUt48zUunyjo4IrJp1KHceGv6MyO3MJ1deo0iJeXA8Q45gfX0KhlvAnzn0K9K2/sJuJZ8NRvsu/wDq7iPkvO9p4GpQOSq0g7jq13e07/munp88ZxrzOTnxSjK/IjtcePmF1puMssDrvI3PXBtTjfnddS72OR05O3K2TtFUVyWdPHFogtcW8CWuHgTdLaD2uAIDpbqHNIgHgSOPzVYQT7JnlY+Rv5Lp9ocHFp3mDNjBKwarCnjZu0ed48sWjV9FelPVAUq57GjX65P5Xfy9+7lpvGOBAIIIIkEXBG4grxzEU8rnN1hxE8iR+CnbF6QVsMYYczN9N3s95bvaeXiCuLjzVxI9Hn0aye/jPacNjGuGSqJHxfX6rP8ASHBGjisK5hBDuvynkwGDHzUTYvSrD14aXdVUPuPIAJ/lfofQ9yu62DDnNcR2mFxa7e3MMro3XBi6m8UZO4s50lOPEkV7ukTWuy1AWG+ult4Isn4zGNqCiWuBAr0zY8Q4fiom1thipBdTbVgmNA5s6lhtHgQs1jdlimR1b6tNxewQ9rjHaBzSQHuiPiVkMMWvedMplOSfCtG6xeApv7Ra1x3yLxzF/VVjdliq9zGuy5CS2Rms4MibzuO/cqShjMbTMsdTrgXgOBJ4tLTlgHT2ir12OFOp1sODX0esymMzck5mm8ZhJm8dlDxbOFK7BT3dqqFW2XiaYMZXtjQOg/dfYeaq9iYpwwwzAsDYcxxsCMxY5oJsTdthwKu8N0poVBZ9u/T72nqonRfGtGHptJh2aow+NR4k+YKhKORLlEk4Po447Hhwo39mvTPhcfirbaGzcNXokvaC/wCIWcBxOk7tVW7WwVNzGHLkd11IEt7MS8B0gWPMhOxuwazGF1Oo17O8wR/UfoErQmmVOyNiuysxALSxk0iNC0NJos5+y1ULcdVw7zlJsTbRwH/S1GzKz2U3sc1wBqP3SLVM1yLBS8PTo1qNQVWh/wC8EH3mjqqQEHUCy1Y9TKHlaKJ4lJc8MpNmYj7dHXODWFwYXv0PMnx5XKnbW2O7Dkin26TSGggboH/X6hQ6nRl7aJNEyynUq9nRzTmlzjuO7wAUbZe18Q2q2hftTYzAAFyW+KsTjK5pr8iPMfdf1OG06Ng4dw5g6KuewjUEcxC0+KonPlpw5xALYuCZFreKr6WLcX9XUZc2gA+rb2XS0esyRxbVG6+fNGHV6XHLIpN1fy4spUFL2lherdb2Tcd3EKGV2MWaOWCnHpnKy4pY5uEhFJNJSU7I0anwUPb1d1FrHt3VBPKHfjCsZ7k/qG1mmm8aiI4947wvHxkk+T1TTrgfRq067DBa4EQ4a2I+RCxO3+j76BLmgupfFqWdz/qp9TAYnBOJbmfSkmW6jmN3yV5snpTTeIePFomP6m6jmJVkc0sDvuPr+voxPFHPwuJenn/L1R5xmUrD4gaOt3/gV6HjejmFxILmAA6k0zlPMt0nmFn8X0Ddfq6oI4ObB8xPyV+TLg1ENsynFHNpcm6P/p22V0jqUgGv/eM7z2gO47+R9Fp8NtDD4puWWunWm8CfunXmFi62wcSw2DHNtbMdA0C0i1wU3+yXzpHMhctxyYfO0dZPBqP+LL/aPQWk6TSe6mfhPbb63HmqHGdD8SyMrW1AAR2XCdDudHFafZexNpNANPOW7g7tg8id3JXLm4qi3NiadFg49c1hPJjrk9wK0Y/EJdP7mPLoI3w1/Jnk2JwFan/EpVG33sIHnEJCuQYmQHAQbgX3A6L0j+9uF0e8s5tJ/wBkrnW2jgav+Phz/U5oP+qFonq1ljtaM8dJLHK0eb4uqRVqA6da8f6iJSc6NVvMVsehVkjqnTeWlpnvsqrHdHbQGxwImR57lzv8Pa4Z1set2cNcGVNQK12V0oxGGgU6hyj3H9pnIA3b/lIVTtDZ9Wl7TSRxE+o1CrTWKq2SizX7aE16nqmzv2k0zavRc3+amcw55XQR5labA7fwmIgU61Nx1yOOV33XwV4GapTTUVqlIzSx430fQe0Nnh49kE8DJHgFlsbi+qrU8zCwNJm5LSDAMDQdnN6LzTZ/SHE0P4VeowD3c0t+46W+iuR0+rPblxFOlXbxLSx/MOaYHkrIzS7Rnngvpm2xmyKcy4Nm8PdSg+D6eWFVbP2UajS4OLX53+y4E+0Y7LgY3bxqu+xen9Dqmh9Oo3L2TBFTL8OY9kxG+Nyt6e29n1/8SlP8w6t3mY+ancn5lDhj6Ie3alaS8GGnK4suYqTM5hIAmLdyTts4rKWlgcDrlcI8ZNz4KzqbIp1Gnq6jsp4Pzt7tZ+ar8dRrM9osfwlsHwIU93CSSIPCrb3f39yezG5cJiAYu+f6b03+dyPNdcBTode4ZSyMlQFu7Kxk5hv7VvFZnFYymW1KbHDNVqsGUzm7QptPtCYmd+4LRYbFPZWqnK0jJTktABGZwAiTcW48FVOKXaCLb4JWGcctdrTmDqlQRcOILGy6DqInepFXDMPVEiXFhaXCzu00Ei40sLFV+xK2epiHEFp6wZXu90PpNBABMDTjvVy2u2mygXvdUMZQ7eIouIEaiY9VXta6HaMiwNo4gNdJDC5xDTBsLAXHvEBXfYxNN2IwLXCtlyS6kYcGkyxriMuqj9GcC6rVqVnkZHZ2aDtZHtLzfRpcS2f/AG1rnbJY2izKCxoBaOreWhsTcNHZ3bxqn7Vxl0SeNSXZ59s9znvpzTNQvYc7Q28EDMS3gDFlR9Idm9TVhphjhIm8cW+CvX7To0scW1MVVw7wyGvZT6xr3OdNQVCWuGUEM3azcQrLa+xvtBqAmX06DqgeBAL3O7JyzYO6t9p3rfpdT7LIm+n2jHqMHtINLtdM886riSfT5ILh0WrddiqbMU9tOjn7ZAgkDUAk2nikujPxTBF1TOctFm9Ueisoyg7CHgp7KCf1C89vPR7URaOKqMs5oqN7zDh/m3+I8VGxGFwtQ5nU8r/iLYcOT2X9VaiiUHYaf+kt/oPavNFUcJTnsv00uZ8zdSGuePfnxB9SpP2LuB8E07PHCFRLvj/tGmM1VSt/nT/qjg+sd49PooGNrERDA7Wde781bnZvPzKzfS/BBjWQXZy494yx2td85fVRU53Sl9/2J/5erlH7fozm/abmTDHMn4XubPNVON2kx8h4fwkVPqFAFAnV7v1yUfF0WsdEgyJnQ71qx48knXZlyZNPFWuPr+4yu2hudUH3XfRQK9Rvulx5tj8VcbTw1NgpGnU6zPTD3dktyOJcDTM6kZddLqsrN7JPAErYtHkq30Ynrcd0ivrE/AmMrub7Jy8iR8oSfUOUazaTNrzECLW5qRRqNgEwD4JLSwk6Tr8xPVTS5+x1w+JxDgS2pWIAkw55AHE30uF0p0pJNWXTuBy8iSBrcq66J7aw9J7+vpNqtNN4AMjKcpII8QqmpiGud2e+3gVbHBjVpuyl58ja4oh4jDMiWEjudJI8QIO/yVe4x3qydoo/Uk/DqqcuGMei7HmlLshdYOB+aLSOJ+7+ak4/BmmQ0kXEggyCJIkHhIK4tA4buKqSRP2kh2HqFhzNPobjeDbRW9Hqnic4ad7Tu5HgumzujjqtCpWFWk0UxORzoe/jlAHzITdg7GOIeW52MAN3OzEAW+EHjKvhBPoz5M/nI6U6JaZpvE8Wug+imDbmLpj+JUI4Oh4/1SoO19gupEjOCAAZuNZgQd9lVvwj2gkOIjg6D81bKMkVQyQl06NBQ6QkuFY06b3scALOaZ1kwYtyV5R6fsPt0Xt72uDvnCweGrR/EdUvOmU6f1aqz2UKNWoRUfUbSyzmLWl1tQQ22k6LLOafkaYWvM22H6aNbL6VUDSW1W2MAtAnkdxUjZu2a1YFgDKTPjb2nEEe1TBMAxIBvuUfol0S2diHvczEuJYGGKjMoaSTBGcAE274W3Z0ULPYdRqDM3MHASGyA4iLEwTAUHlryJVfJn8Vj20a2G6ggU6b2tguyFrXEB2czcG86ha7FY+llIpVKRe8ktJILGay8uGoGsDU8BcVG2tiUnPaw4IhuYfvS8kCO0C/KQ1otwKT6BdVY7DVgercBUik0ANj2A+oABY8FU5RJJSLzZ2GpvotLRFKllvqar5qF5n3nOdUk8XEoVdn9W2s9zz1lduWJ7FMAGXNEWyNdc7yO8KEekrQ/NiopUmENZne0sLmyTUBaIAuBBI9m2qy3TX9ouDr4XEUqGIcar2ZGkMeAe12m5iBDYnnKS74JN8UeS1SOscWzGZ0csxj0SXNmmvoY8LIrRRnPoh2HhGlgpEkkTy+ic3G059tvmPxU5uLowP3tP77beqw2dJ8ENuEjeT5fRO6vu9F2qYunDoeyYt2gZN9Ak3EMMdptxOotpb1TYJkWpYxA8QnsJmIbruT3VmkzI9bWT6bxI018u9VuyR1GH7h5Ki290bqYqqxtPIMtOo8ySLZmC0DVaqkQV2wbf35O7qHid0l7bTxsnBXIhklUTB/+GNckg1aQiJ9o6zpbuXnn7R+jr8DiGU3vDyaeeWggAFzhF9V9LFwzOuPd395Xkn7Ytniri2HIXRRaJAcY7Trdla1Jx5RmpT4Z5Ng3tP8R5ZY5ZBIJnfAkC7jMH2UsbtEOYGhjWkAtzCZfJJzOnfutuAVvX2O2wyRE6teN87z3qNisAMhblbYl09qdI3mNw3K2OefqQeHGvT7mZYCRHe0f7lKq4QCmHB3aglwIgRIDcpm/fYRbVTBs2AY4tIN92a/qi7AnmLCCDzv5KLcmNKKIGzq8ZpDTmY5txMb5bwNtefFHCHt20gqdR2XBm1p7tx+oT8Lg20nh1W7NCBBOm6SN8b002nYqT4DQytcM8OBEwHDVzSWyRwtI11ChuHLUbwp2PxOH/wsw45mN4Rbtu7/AEVO5zfi9JUt7lyxOKXCH4syZERAB0N/ErhTJzGbWEaQlVcDofRc+c+neiiJZNp1chcA7qwYLhOSfhJ0nuTcPVcJg6niFF+1CIkgfrvTW4ho3ny/NWJ0VOFlq99UNDr5To6YaddDpuPkUG1nWJcCLWzxPMtuoIrTq46DutYDf3hdH0LTmA13jcLjXvCHlfqKOFehOgkyx4aDP+IdNwuZMXUzYuyYqTUqtAINgQS4kHsyTbddQ9jYNpq0w9wIdVY0gEdq4BiHTv3Lrs9zGkF1YW1iCTYXiVmnyaIxaN5+yVzevrsfTzl1OnaS2O3lJJH9YXqdTqCKhyuBygO7L4jKwkaaZYMxovJf2f7ZoYfE1ajsTSp5qDgM/ZGbrGOaJNp7Jt3L0n+9eEIdGJokFsEgyT+4a0Cwv2vxVXN9E0qRYurUWhuUg3b7QIbF2i5E6zu1CWC2rQvmFFoneWAzA0Bi3es3gemNLq3tqVWnt9ixEtDrXa3QXuVzxO3aNV/8ei2kOrcA7MDnY8mRp7p3+RUJRl2kWKjQ4nbmFziCz2XD2HO3t+FvcVG29iqL2vptqNEZSCw6wQZDmmxEc0mdMaLaVP8A81Qloh4daezHZImO1v4LMN6Rurh4c6lLxUhxqNbl7bsocJGYezBy96i4tkotIkYnYtCrhc1Yvl4gy+bZoBB9q8cNUk3E7YqdWyhS6nIOsD3mrRm9wQC7sySd82QVa3pcIulljN22WgAG4fd/Nd2VBvA+6JVT1p4odYeKvogXYLToR5AfgmvJ+L0H0VL1h4pGsf0FJIRPrVqoPZc2O8kH0TGYqoD2qo5Au+clRW1gbFo8EHU+EKVIRN/tJw0qu8yUHbbqgT1j45kKERxjxlMc2fyTpASv7xPdYVXn/NPyUDGVS8yc09+aT6JlLCtYQRMjQz+SsMTtJ9QDNByiAYg+JRz5IVIztai06taebCfmoNTAUj7jPCn+S0dd+b27/riuX2ZnBTXzIuPoZw7Kp/8Ap+TT+EJn9h0zpTd4B/8A+lqQwDQDySZbcnyRpeZm/wC6hIkUquXj2o+a4/3Nc/SlVcOf1WybiKoEAujh5j8T5oNrVNxI8SErkG2JmG/s7ILQ+jUYTrN8vKDdWuz/ANl9IgddRcDM+8SRI3h41kjuhWFXE1jq9x5uJ+a5VK1be90d7neiVSH7voTcH+zfAGxwhJHe/wD5OKjVOguBZJODBAO8n/mUftn3z5oGmd5Hko7JXe4lvj6Gm2bgsPh2jqqIawAGCGkADhmrk7lJ2g5kBwDIInSnNx/8yxv2eeHkicGN8JyxKXmRjlcX0LaWGY7cP9HPc8qup4aCYdlBEGHtEhTzgh+YKacED7wUliVVZJ53d0Uv2RwfNnQ4GzgdCDxTRgXH3fkr4bO/m9EfsXf81NQXqVvJfkZd+yn7gPAj6pj9lP4D0+q1hwjv1CaaTvhUtqIWZOrs55aAQLTv43+qdh8K5usOG8T+Rhact4j0TDlTpCfJlq2z7SDe9oiL2g77KO7BOtcWEWJ+i2BpNPD9c1ydhWncPMJ8AZRtB40cf1zCS0dbCMG+PFJO0KjRgIwllSlYjaNTk4M7kCI/7QACE0P4p/iVzqNspIizqCdyIcT+gFypnipDAEMEc4Sau8IFiLA4loQFLuXfRPbV4IsCKaUahNyqY4E3K5uanuFRHhKV2LE0sTsVDIQMJ3Uniuowx3osKIsBEtCknCLm6gnYUcMg4pppru6hvTZjVFhSOIpo9XyUprSdApDMMSLQiyO0gU2R3J5YRvlSupA18roOe34UWGwjNPELowT7MpwqxuHkmPfO9G4exD3s+KPNRKuGnQ+nysughLrUbhbEQ3YcDX9eizlbF1GE9bSgTYtktj+rcea2AfKY+mNY/D5KW/gj7PkyoqU3GJIJMb0le1tnUyQ7KJBBBAgyL3hJUzyuJOONM//Z"/>
          <p:cNvSpPr>
            <a:spLocks noChangeAspect="1" noChangeArrowheads="1"/>
          </p:cNvSpPr>
          <p:nvPr/>
        </p:nvSpPr>
        <p:spPr bwMode="auto">
          <a:xfrm>
            <a:off x="307975" y="-2422525"/>
            <a:ext cx="74295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pic>
        <p:nvPicPr>
          <p:cNvPr id="2050" name="Picture 2" descr="http://www.all-free-photos.com/images/danube/PI23612-h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764704"/>
            <a:ext cx="7560841" cy="4690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98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47569" y="606695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400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121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49804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251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331640" y="704898"/>
            <a:ext cx="2772347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283968" y="704898"/>
            <a:ext cx="2592288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1331640" y="1700808"/>
            <a:ext cx="5544616" cy="1656184"/>
          </a:xfrm>
          <a:prstGeom prst="roundRect">
            <a:avLst>
              <a:gd name="adj" fmla="val 797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827584" y="4293096"/>
            <a:ext cx="6552728" cy="720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CH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TOUS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panneaux,  à contrôler / corriger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Connecteur en angle 11"/>
          <p:cNvCxnSpPr/>
          <p:nvPr/>
        </p:nvCxnSpPr>
        <p:spPr>
          <a:xfrm rot="16200000" flipH="1">
            <a:off x="1332195" y="3190676"/>
            <a:ext cx="1593738" cy="585124"/>
          </a:xfrm>
          <a:prstGeom prst="bentConnector3">
            <a:avLst>
              <a:gd name="adj1" fmla="val 68622"/>
            </a:avLst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427984" y="2165366"/>
            <a:ext cx="19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60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Sud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39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  <a:r>
              <a:rPr lang="fr-CH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Smârdan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èche droite 3"/>
          <p:cNvSpPr/>
          <p:nvPr/>
        </p:nvSpPr>
        <p:spPr>
          <a:xfrm rot="16200000">
            <a:off x="5624912" y="820001"/>
            <a:ext cx="720000" cy="45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Hexagone 5"/>
          <p:cNvSpPr/>
          <p:nvPr/>
        </p:nvSpPr>
        <p:spPr>
          <a:xfrm>
            <a:off x="1519216" y="478801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251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6200000">
            <a:off x="1156677" y="811001"/>
            <a:ext cx="720000" cy="468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19500000">
            <a:off x="4954134" y="4533612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961739" y="753202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62565" y="2009387"/>
            <a:ext cx="19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49912" y="2808930"/>
            <a:ext cx="48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Arcelor Mittal Portal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899592" y="1700808"/>
            <a:ext cx="5616624" cy="3816424"/>
          </a:xfrm>
          <a:prstGeom prst="roundRect">
            <a:avLst>
              <a:gd name="adj" fmla="val 291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568258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36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 </a:t>
            </a:r>
            <a:r>
              <a:rPr lang="fr-CH" sz="4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Smârdan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exagone 5"/>
          <p:cNvSpPr/>
          <p:nvPr/>
        </p:nvSpPr>
        <p:spPr>
          <a:xfrm>
            <a:off x="1115616" y="2054387"/>
            <a:ext cx="828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251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lèche droite 13"/>
          <p:cNvSpPr/>
          <p:nvPr/>
        </p:nvSpPr>
        <p:spPr>
          <a:xfrm rot="19500000">
            <a:off x="4908979" y="424558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3707904" y="2032600"/>
            <a:ext cx="198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49912" y="2808930"/>
            <a:ext cx="48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Arcelor Mittal Portal 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99592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899592" y="1700808"/>
            <a:ext cx="5616624" cy="3456000"/>
          </a:xfrm>
          <a:prstGeom prst="roundRect">
            <a:avLst>
              <a:gd name="adj" fmla="val 291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Rectangle à coins arrondis 16"/>
          <p:cNvSpPr/>
          <p:nvPr/>
        </p:nvSpPr>
        <p:spPr>
          <a:xfrm>
            <a:off x="3796101" y="69269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83968" y="836696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Virage 19"/>
          <p:cNvSpPr/>
          <p:nvPr/>
        </p:nvSpPr>
        <p:spPr>
          <a:xfrm>
            <a:off x="4596969" y="83861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3885957" y="784613"/>
            <a:ext cx="2592288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7471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953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8043054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4335</TotalTime>
  <Words>392</Words>
  <Application>Microsoft Office PowerPoint</Application>
  <PresentationFormat>Affichage à l'écran (4:3)</PresentationFormat>
  <Paragraphs>296</Paragraphs>
  <Slides>45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45</vt:i4>
      </vt:variant>
    </vt:vector>
  </HeadingPairs>
  <TitlesOfParts>
    <vt:vector size="4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Galati Sud</vt:lpstr>
      <vt:lpstr>Présentation PowerPoint</vt:lpstr>
      <vt:lpstr>Présentation PowerPoint</vt:lpstr>
      <vt:lpstr>Présentation PowerPoint</vt:lpstr>
      <vt:lpstr>Présentation PowerPoint</vt:lpstr>
      <vt:lpstr>E584 x E87 Braila nord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Directie Râmnicu Sârat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Iesire Braila</vt:lpstr>
      <vt:lpstr>Présentation PowerPoint</vt:lpstr>
      <vt:lpstr>Braila Centru</vt:lpstr>
      <vt:lpstr>Présentation PowerPoint</vt:lpstr>
      <vt:lpstr>Présentation PowerPoint</vt:lpstr>
      <vt:lpstr>Présentation PowerPoint</vt:lpstr>
      <vt:lpstr>Braila Vest</vt:lpstr>
      <vt:lpstr>Présentation PowerPoint</vt:lpstr>
      <vt:lpstr>Présentation PowerPoint</vt:lpstr>
      <vt:lpstr>Présentation PowerPoint</vt:lpstr>
      <vt:lpstr>Braila sud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Sources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   E60</dc:title>
  <dc:creator>Sophie</dc:creator>
  <cp:lastModifiedBy>Sophie</cp:lastModifiedBy>
  <cp:revision>516</cp:revision>
  <dcterms:created xsi:type="dcterms:W3CDTF">2015-05-06T12:02:16Z</dcterms:created>
  <dcterms:modified xsi:type="dcterms:W3CDTF">2016-08-27T11:37:39Z</dcterms:modified>
</cp:coreProperties>
</file>