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9"/>
  </p:notesMasterIdLst>
  <p:sldIdLst>
    <p:sldId id="558" r:id="rId2"/>
    <p:sldId id="742" r:id="rId3"/>
    <p:sldId id="1200" r:id="rId4"/>
    <p:sldId id="1413" r:id="rId5"/>
    <p:sldId id="1202" r:id="rId6"/>
    <p:sldId id="1203" r:id="rId7"/>
    <p:sldId id="1204" r:id="rId8"/>
    <p:sldId id="1205" r:id="rId9"/>
    <p:sldId id="1206" r:id="rId10"/>
    <p:sldId id="1412" r:id="rId11"/>
    <p:sldId id="1207" r:id="rId12"/>
    <p:sldId id="985" r:id="rId13"/>
    <p:sldId id="1208" r:id="rId14"/>
    <p:sldId id="1210" r:id="rId15"/>
    <p:sldId id="1211" r:id="rId16"/>
    <p:sldId id="1212" r:id="rId17"/>
    <p:sldId id="1213" r:id="rId18"/>
    <p:sldId id="1214" r:id="rId19"/>
    <p:sldId id="1215" r:id="rId20"/>
    <p:sldId id="1216" r:id="rId21"/>
    <p:sldId id="1217" r:id="rId22"/>
    <p:sldId id="1218" r:id="rId23"/>
    <p:sldId id="1219" r:id="rId24"/>
    <p:sldId id="1221" r:id="rId25"/>
    <p:sldId id="1222" r:id="rId26"/>
    <p:sldId id="1223" r:id="rId27"/>
    <p:sldId id="1225" r:id="rId28"/>
    <p:sldId id="1226" r:id="rId29"/>
    <p:sldId id="1227" r:id="rId30"/>
    <p:sldId id="1228" r:id="rId31"/>
    <p:sldId id="1229" r:id="rId32"/>
    <p:sldId id="1230" r:id="rId33"/>
    <p:sldId id="1231" r:id="rId34"/>
    <p:sldId id="1232" r:id="rId35"/>
    <p:sldId id="1233" r:id="rId36"/>
    <p:sldId id="1234" r:id="rId37"/>
    <p:sldId id="1235" r:id="rId38"/>
    <p:sldId id="1236" r:id="rId39"/>
    <p:sldId id="1237" r:id="rId40"/>
    <p:sldId id="1242" r:id="rId41"/>
    <p:sldId id="1238" r:id="rId42"/>
    <p:sldId id="1015" r:id="rId43"/>
    <p:sldId id="1016" r:id="rId44"/>
    <p:sldId id="1017" r:id="rId45"/>
    <p:sldId id="1239" r:id="rId46"/>
    <p:sldId id="1240" r:id="rId47"/>
    <p:sldId id="1241" r:id="rId48"/>
    <p:sldId id="1020" r:id="rId49"/>
    <p:sldId id="1021" r:id="rId50"/>
    <p:sldId id="1243" r:id="rId51"/>
    <p:sldId id="1244" r:id="rId52"/>
    <p:sldId id="1245" r:id="rId53"/>
    <p:sldId id="1246" r:id="rId54"/>
    <p:sldId id="1247" r:id="rId55"/>
    <p:sldId id="1248" r:id="rId56"/>
    <p:sldId id="1249" r:id="rId57"/>
    <p:sldId id="1250" r:id="rId58"/>
    <p:sldId id="1251" r:id="rId59"/>
    <p:sldId id="1252" r:id="rId60"/>
    <p:sldId id="1253" r:id="rId61"/>
    <p:sldId id="1254" r:id="rId62"/>
    <p:sldId id="1255" r:id="rId63"/>
    <p:sldId id="1256" r:id="rId64"/>
    <p:sldId id="1257" r:id="rId65"/>
    <p:sldId id="1258" r:id="rId66"/>
    <p:sldId id="1259" r:id="rId67"/>
    <p:sldId id="1260" r:id="rId68"/>
    <p:sldId id="1407" r:id="rId69"/>
    <p:sldId id="1268" r:id="rId70"/>
    <p:sldId id="1261" r:id="rId71"/>
    <p:sldId id="1262" r:id="rId72"/>
    <p:sldId id="1263" r:id="rId73"/>
    <p:sldId id="1264" r:id="rId74"/>
    <p:sldId id="1265" r:id="rId75"/>
    <p:sldId id="1044" r:id="rId76"/>
    <p:sldId id="1266" r:id="rId77"/>
    <p:sldId id="1267" r:id="rId78"/>
    <p:sldId id="1269" r:id="rId79"/>
    <p:sldId id="1047" r:id="rId80"/>
    <p:sldId id="1048" r:id="rId81"/>
    <p:sldId id="1049" r:id="rId82"/>
    <p:sldId id="1270" r:id="rId83"/>
    <p:sldId id="1271" r:id="rId84"/>
    <p:sldId id="1051" r:id="rId85"/>
    <p:sldId id="1272" r:id="rId86"/>
    <p:sldId id="1274" r:id="rId87"/>
    <p:sldId id="1275" r:id="rId88"/>
    <p:sldId id="1276" r:id="rId89"/>
    <p:sldId id="1408" r:id="rId90"/>
    <p:sldId id="1278" r:id="rId91"/>
    <p:sldId id="1279" r:id="rId92"/>
    <p:sldId id="1280" r:id="rId93"/>
    <p:sldId id="1281" r:id="rId94"/>
    <p:sldId id="1282" r:id="rId95"/>
    <p:sldId id="1283" r:id="rId96"/>
    <p:sldId id="1284" r:id="rId97"/>
    <p:sldId id="1285" r:id="rId98"/>
    <p:sldId id="1286" r:id="rId99"/>
    <p:sldId id="1287" r:id="rId100"/>
    <p:sldId id="1288" r:id="rId101"/>
    <p:sldId id="1291" r:id="rId102"/>
    <p:sldId id="1292" r:id="rId103"/>
    <p:sldId id="1293" r:id="rId104"/>
    <p:sldId id="1294" r:id="rId105"/>
    <p:sldId id="1295" r:id="rId106"/>
    <p:sldId id="1296" r:id="rId107"/>
    <p:sldId id="1297" r:id="rId108"/>
    <p:sldId id="1298" r:id="rId109"/>
    <p:sldId id="1299" r:id="rId110"/>
    <p:sldId id="1300" r:id="rId111"/>
    <p:sldId id="1301" r:id="rId112"/>
    <p:sldId id="1302" r:id="rId113"/>
    <p:sldId id="1303" r:id="rId114"/>
    <p:sldId id="1304" r:id="rId115"/>
    <p:sldId id="1305" r:id="rId116"/>
    <p:sldId id="1306" r:id="rId117"/>
    <p:sldId id="1307" r:id="rId118"/>
    <p:sldId id="1084" r:id="rId119"/>
    <p:sldId id="1085" r:id="rId120"/>
    <p:sldId id="1308" r:id="rId121"/>
    <p:sldId id="1309" r:id="rId122"/>
    <p:sldId id="1087" r:id="rId123"/>
    <p:sldId id="1088" r:id="rId124"/>
    <p:sldId id="1310" r:id="rId125"/>
    <p:sldId id="1311" r:id="rId126"/>
    <p:sldId id="1312" r:id="rId127"/>
    <p:sldId id="1313" r:id="rId128"/>
    <p:sldId id="1314" r:id="rId129"/>
    <p:sldId id="1315" r:id="rId130"/>
    <p:sldId id="1316" r:id="rId131"/>
    <p:sldId id="1096" r:id="rId132"/>
    <p:sldId id="1097" r:id="rId133"/>
    <p:sldId id="1317" r:id="rId134"/>
    <p:sldId id="1318" r:id="rId135"/>
    <p:sldId id="1320" r:id="rId136"/>
    <p:sldId id="1101" r:id="rId137"/>
    <p:sldId id="1321" r:id="rId138"/>
    <p:sldId id="1322" r:id="rId139"/>
    <p:sldId id="1323" r:id="rId140"/>
    <p:sldId id="1409" r:id="rId141"/>
    <p:sldId id="1324" r:id="rId142"/>
    <p:sldId id="1325" r:id="rId143"/>
    <p:sldId id="1326" r:id="rId144"/>
    <p:sldId id="1327" r:id="rId145"/>
    <p:sldId id="1328" r:id="rId146"/>
    <p:sldId id="1329" r:id="rId147"/>
    <p:sldId id="1330" r:id="rId148"/>
    <p:sldId id="1331" r:id="rId149"/>
    <p:sldId id="1332" r:id="rId150"/>
    <p:sldId id="1333" r:id="rId151"/>
    <p:sldId id="1344" r:id="rId152"/>
    <p:sldId id="1345" r:id="rId153"/>
    <p:sldId id="1334" r:id="rId154"/>
    <p:sldId id="1115" r:id="rId155"/>
    <p:sldId id="1116" r:id="rId156"/>
    <p:sldId id="1335" r:id="rId157"/>
    <p:sldId id="1336" r:id="rId158"/>
    <p:sldId id="1118" r:id="rId159"/>
    <p:sldId id="1337" r:id="rId160"/>
    <p:sldId id="1120" r:id="rId161"/>
    <p:sldId id="1338" r:id="rId162"/>
    <p:sldId id="1339" r:id="rId163"/>
    <p:sldId id="1340" r:id="rId164"/>
    <p:sldId id="1123" r:id="rId165"/>
    <p:sldId id="1125" r:id="rId166"/>
    <p:sldId id="1124" r:id="rId167"/>
    <p:sldId id="1341" r:id="rId168"/>
    <p:sldId id="1342" r:id="rId169"/>
    <p:sldId id="1127" r:id="rId170"/>
    <p:sldId id="1128" r:id="rId171"/>
    <p:sldId id="1343" r:id="rId172"/>
    <p:sldId id="1347" r:id="rId173"/>
    <p:sldId id="1348" r:id="rId174"/>
    <p:sldId id="1349" r:id="rId175"/>
    <p:sldId id="1350" r:id="rId176"/>
    <p:sldId id="1351" r:id="rId177"/>
    <p:sldId id="1410" r:id="rId178"/>
    <p:sldId id="1352" r:id="rId179"/>
    <p:sldId id="1354" r:id="rId180"/>
    <p:sldId id="1355" r:id="rId181"/>
    <p:sldId id="1356" r:id="rId182"/>
    <p:sldId id="1357" r:id="rId183"/>
    <p:sldId id="1358" r:id="rId184"/>
    <p:sldId id="1359" r:id="rId185"/>
    <p:sldId id="1360" r:id="rId186"/>
    <p:sldId id="1361" r:id="rId187"/>
    <p:sldId id="1362" r:id="rId188"/>
    <p:sldId id="1363" r:id="rId189"/>
    <p:sldId id="1364" r:id="rId190"/>
    <p:sldId id="1365" r:id="rId191"/>
    <p:sldId id="1366" r:id="rId192"/>
    <p:sldId id="1367" r:id="rId193"/>
    <p:sldId id="1368" r:id="rId194"/>
    <p:sldId id="1150" r:id="rId195"/>
    <p:sldId id="1151" r:id="rId196"/>
    <p:sldId id="1369" r:id="rId197"/>
    <p:sldId id="1370" r:id="rId198"/>
    <p:sldId id="1153" r:id="rId199"/>
    <p:sldId id="1154" r:id="rId200"/>
    <p:sldId id="1155" r:id="rId201"/>
    <p:sldId id="1371" r:id="rId202"/>
    <p:sldId id="1372" r:id="rId203"/>
    <p:sldId id="1373" r:id="rId204"/>
    <p:sldId id="1374" r:id="rId205"/>
    <p:sldId id="1375" r:id="rId206"/>
    <p:sldId id="1376" r:id="rId207"/>
    <p:sldId id="1377" r:id="rId208"/>
    <p:sldId id="1378" r:id="rId209"/>
    <p:sldId id="1379" r:id="rId210"/>
    <p:sldId id="1380" r:id="rId211"/>
    <p:sldId id="1381" r:id="rId212"/>
    <p:sldId id="1382" r:id="rId213"/>
    <p:sldId id="1383" r:id="rId214"/>
    <p:sldId id="1384" r:id="rId215"/>
    <p:sldId id="1385" r:id="rId216"/>
    <p:sldId id="1386" r:id="rId217"/>
    <p:sldId id="1387" r:id="rId218"/>
    <p:sldId id="1388" r:id="rId219"/>
    <p:sldId id="1389" r:id="rId220"/>
    <p:sldId id="1390" r:id="rId221"/>
    <p:sldId id="1391" r:id="rId222"/>
    <p:sldId id="1392" r:id="rId223"/>
    <p:sldId id="1393" r:id="rId224"/>
    <p:sldId id="1394" r:id="rId225"/>
    <p:sldId id="1395" r:id="rId226"/>
    <p:sldId id="1396" r:id="rId227"/>
    <p:sldId id="1397" r:id="rId228"/>
    <p:sldId id="1398" r:id="rId229"/>
    <p:sldId id="1399" r:id="rId230"/>
    <p:sldId id="1400" r:id="rId231"/>
    <p:sldId id="1186" r:id="rId232"/>
    <p:sldId id="1401" r:id="rId233"/>
    <p:sldId id="1185" r:id="rId234"/>
    <p:sldId id="1188" r:id="rId235"/>
    <p:sldId id="1187" r:id="rId236"/>
    <p:sldId id="1402" r:id="rId237"/>
    <p:sldId id="1405" r:id="rId238"/>
    <p:sldId id="1403" r:id="rId239"/>
    <p:sldId id="751" r:id="rId240"/>
    <p:sldId id="1404" r:id="rId241"/>
    <p:sldId id="1196" r:id="rId242"/>
    <p:sldId id="977" r:id="rId243"/>
    <p:sldId id="1198" r:id="rId244"/>
    <p:sldId id="1406" r:id="rId245"/>
    <p:sldId id="1197" r:id="rId246"/>
    <p:sldId id="1414" r:id="rId247"/>
    <p:sldId id="1415" r:id="rId2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47E7E03-0703-4FC6-9C55-433361D71ABE}">
          <p14:sldIdLst>
            <p14:sldId id="558"/>
            <p14:sldId id="742"/>
            <p14:sldId id="1200"/>
            <p14:sldId id="1413"/>
            <p14:sldId id="1202"/>
            <p14:sldId id="1203"/>
            <p14:sldId id="1204"/>
            <p14:sldId id="1205"/>
            <p14:sldId id="1206"/>
            <p14:sldId id="1412"/>
            <p14:sldId id="1207"/>
            <p14:sldId id="985"/>
            <p14:sldId id="1208"/>
            <p14:sldId id="1210"/>
            <p14:sldId id="1211"/>
            <p14:sldId id="1212"/>
            <p14:sldId id="1213"/>
            <p14:sldId id="1214"/>
            <p14:sldId id="1215"/>
            <p14:sldId id="1216"/>
            <p14:sldId id="1217"/>
            <p14:sldId id="1218"/>
            <p14:sldId id="1219"/>
            <p14:sldId id="1221"/>
            <p14:sldId id="1222"/>
            <p14:sldId id="1223"/>
            <p14:sldId id="1225"/>
            <p14:sldId id="1226"/>
            <p14:sldId id="1227"/>
            <p14:sldId id="1228"/>
            <p14:sldId id="1229"/>
            <p14:sldId id="1230"/>
            <p14:sldId id="1231"/>
            <p14:sldId id="1232"/>
            <p14:sldId id="1233"/>
            <p14:sldId id="1234"/>
            <p14:sldId id="1235"/>
            <p14:sldId id="1236"/>
            <p14:sldId id="1237"/>
            <p14:sldId id="1242"/>
            <p14:sldId id="1238"/>
            <p14:sldId id="1015"/>
            <p14:sldId id="1016"/>
            <p14:sldId id="1017"/>
            <p14:sldId id="1239"/>
            <p14:sldId id="1240"/>
            <p14:sldId id="1241"/>
            <p14:sldId id="1020"/>
            <p14:sldId id="1021"/>
            <p14:sldId id="1243"/>
            <p14:sldId id="1244"/>
            <p14:sldId id="1245"/>
            <p14:sldId id="1246"/>
            <p14:sldId id="1247"/>
            <p14:sldId id="1248"/>
            <p14:sldId id="1249"/>
            <p14:sldId id="1250"/>
            <p14:sldId id="1251"/>
            <p14:sldId id="1252"/>
            <p14:sldId id="1253"/>
            <p14:sldId id="1254"/>
            <p14:sldId id="1255"/>
            <p14:sldId id="1256"/>
            <p14:sldId id="1257"/>
            <p14:sldId id="1258"/>
            <p14:sldId id="1259"/>
            <p14:sldId id="1260"/>
            <p14:sldId id="1407"/>
            <p14:sldId id="1268"/>
            <p14:sldId id="1261"/>
            <p14:sldId id="1262"/>
            <p14:sldId id="1263"/>
            <p14:sldId id="1264"/>
            <p14:sldId id="1265"/>
            <p14:sldId id="1044"/>
            <p14:sldId id="1266"/>
            <p14:sldId id="1267"/>
            <p14:sldId id="1269"/>
            <p14:sldId id="1047"/>
            <p14:sldId id="1048"/>
            <p14:sldId id="1049"/>
            <p14:sldId id="1270"/>
            <p14:sldId id="1271"/>
            <p14:sldId id="1051"/>
            <p14:sldId id="1272"/>
            <p14:sldId id="1274"/>
            <p14:sldId id="1275"/>
            <p14:sldId id="1276"/>
            <p14:sldId id="1408"/>
            <p14:sldId id="1278"/>
            <p14:sldId id="1279"/>
            <p14:sldId id="1280"/>
            <p14:sldId id="1281"/>
            <p14:sldId id="1282"/>
            <p14:sldId id="1283"/>
            <p14:sldId id="1284"/>
            <p14:sldId id="1285"/>
            <p14:sldId id="1286"/>
            <p14:sldId id="1287"/>
            <p14:sldId id="1288"/>
            <p14:sldId id="1291"/>
            <p14:sldId id="1292"/>
            <p14:sldId id="1293"/>
            <p14:sldId id="1294"/>
            <p14:sldId id="1295"/>
            <p14:sldId id="1296"/>
            <p14:sldId id="1297"/>
            <p14:sldId id="1298"/>
            <p14:sldId id="1299"/>
            <p14:sldId id="1300"/>
            <p14:sldId id="1301"/>
            <p14:sldId id="1302"/>
            <p14:sldId id="1303"/>
            <p14:sldId id="1304"/>
            <p14:sldId id="1305"/>
            <p14:sldId id="1306"/>
            <p14:sldId id="1307"/>
            <p14:sldId id="1084"/>
            <p14:sldId id="1085"/>
            <p14:sldId id="1308"/>
            <p14:sldId id="1309"/>
            <p14:sldId id="1087"/>
            <p14:sldId id="1088"/>
            <p14:sldId id="1310"/>
            <p14:sldId id="1311"/>
            <p14:sldId id="1312"/>
            <p14:sldId id="1313"/>
            <p14:sldId id="1314"/>
            <p14:sldId id="1315"/>
            <p14:sldId id="1316"/>
            <p14:sldId id="1096"/>
            <p14:sldId id="1097"/>
            <p14:sldId id="1317"/>
            <p14:sldId id="1318"/>
            <p14:sldId id="1320"/>
            <p14:sldId id="1101"/>
            <p14:sldId id="1321"/>
            <p14:sldId id="1322"/>
            <p14:sldId id="1323"/>
            <p14:sldId id="1409"/>
            <p14:sldId id="1324"/>
            <p14:sldId id="1325"/>
            <p14:sldId id="1326"/>
            <p14:sldId id="1327"/>
            <p14:sldId id="1328"/>
            <p14:sldId id="1329"/>
            <p14:sldId id="1330"/>
            <p14:sldId id="1331"/>
            <p14:sldId id="1332"/>
            <p14:sldId id="1333"/>
            <p14:sldId id="1344"/>
            <p14:sldId id="1345"/>
            <p14:sldId id="1334"/>
            <p14:sldId id="1115"/>
            <p14:sldId id="1116"/>
            <p14:sldId id="1335"/>
            <p14:sldId id="1336"/>
            <p14:sldId id="1118"/>
            <p14:sldId id="1337"/>
            <p14:sldId id="1120"/>
            <p14:sldId id="1338"/>
            <p14:sldId id="1339"/>
            <p14:sldId id="1340"/>
            <p14:sldId id="1123"/>
            <p14:sldId id="1125"/>
            <p14:sldId id="1124"/>
            <p14:sldId id="1341"/>
            <p14:sldId id="1342"/>
            <p14:sldId id="1127"/>
            <p14:sldId id="1128"/>
            <p14:sldId id="1343"/>
            <p14:sldId id="1347"/>
            <p14:sldId id="1348"/>
            <p14:sldId id="1349"/>
            <p14:sldId id="1350"/>
            <p14:sldId id="1351"/>
            <p14:sldId id="1410"/>
            <p14:sldId id="1352"/>
            <p14:sldId id="1354"/>
            <p14:sldId id="1355"/>
            <p14:sldId id="1356"/>
            <p14:sldId id="1357"/>
            <p14:sldId id="1358"/>
            <p14:sldId id="1359"/>
            <p14:sldId id="1360"/>
            <p14:sldId id="1361"/>
            <p14:sldId id="1362"/>
            <p14:sldId id="1363"/>
            <p14:sldId id="1364"/>
            <p14:sldId id="1365"/>
            <p14:sldId id="1366"/>
            <p14:sldId id="1367"/>
            <p14:sldId id="1368"/>
            <p14:sldId id="1150"/>
            <p14:sldId id="1151"/>
            <p14:sldId id="1369"/>
            <p14:sldId id="1370"/>
            <p14:sldId id="1153"/>
            <p14:sldId id="1154"/>
            <p14:sldId id="1155"/>
            <p14:sldId id="1371"/>
            <p14:sldId id="1372"/>
            <p14:sldId id="1373"/>
            <p14:sldId id="1374"/>
            <p14:sldId id="1375"/>
            <p14:sldId id="1376"/>
            <p14:sldId id="1377"/>
            <p14:sldId id="1378"/>
            <p14:sldId id="1379"/>
            <p14:sldId id="1380"/>
            <p14:sldId id="1381"/>
            <p14:sldId id="1382"/>
            <p14:sldId id="1383"/>
            <p14:sldId id="1384"/>
            <p14:sldId id="1385"/>
            <p14:sldId id="1386"/>
            <p14:sldId id="1387"/>
            <p14:sldId id="1388"/>
            <p14:sldId id="1389"/>
            <p14:sldId id="1390"/>
            <p14:sldId id="1391"/>
            <p14:sldId id="1392"/>
            <p14:sldId id="1393"/>
            <p14:sldId id="1394"/>
            <p14:sldId id="1395"/>
            <p14:sldId id="1396"/>
            <p14:sldId id="1397"/>
            <p14:sldId id="1398"/>
            <p14:sldId id="1399"/>
            <p14:sldId id="1400"/>
            <p14:sldId id="1186"/>
            <p14:sldId id="1401"/>
            <p14:sldId id="1185"/>
            <p14:sldId id="1188"/>
            <p14:sldId id="1187"/>
            <p14:sldId id="1402"/>
            <p14:sldId id="1405"/>
            <p14:sldId id="1403"/>
            <p14:sldId id="751"/>
            <p14:sldId id="1404"/>
            <p14:sldId id="1196"/>
            <p14:sldId id="977"/>
            <p14:sldId id="1198"/>
            <p14:sldId id="1406"/>
            <p14:sldId id="1197"/>
            <p14:sldId id="1414"/>
            <p14:sldId id="14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 autoAdjust="0"/>
  </p:normalViewPr>
  <p:slideViewPr>
    <p:cSldViewPr>
      <p:cViewPr>
        <p:scale>
          <a:sx n="110" d="100"/>
          <a:sy n="110" d="100"/>
        </p:scale>
        <p:origin x="-163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presProps" Target="presProp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viewProps" Target="view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theme" Target="theme/theme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0E5C-380F-4BD2-9658-C2F74316E12E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9F7E-2D5A-42D1-AD5E-081CF2CC43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520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155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165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166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195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752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0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11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1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2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08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6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751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69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46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801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7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search?q=marasesti+mausoleu&amp;client=firefox-b&amp;tbm=isch&amp;tbo=u&amp;source=univ&amp;sa=X&amp;ved=0ahUKEwj4nrjI6c_OAhXIXhQKHYa0DHYQsAQIHQ&amp;biw=1920&amp;bih=932" TargetMode="External"/><Relationship Id="rId7" Type="http://schemas.openxmlformats.org/officeDocument/2006/relationships/hyperlink" Target="https://www.google.ch/search?q=suceava&amp;client=firefox-b&amp;tbm=isch&amp;tbo=u&amp;source=univ&amp;sa=X&amp;ved=0ahUKEwjNspDX6M_OAhVMVhQKHasPCJ0QsAQINw&amp;biw=1920&amp;bih=932" TargetMode="External"/><Relationship Id="rId2" Type="http://schemas.openxmlformats.org/officeDocument/2006/relationships/hyperlink" Target="https://www.google.ch/search?q=ploiesti&amp;client=firefox-b&amp;tbm=isch&amp;tbo=u&amp;source=univ&amp;sa=X&amp;ved=0ahUKEwj8g5iK8c3OAhVGkywKHUSoAdcQsAQIMQ&amp;biw=1920&amp;bih=9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h/search?q=monasteri+bucovina&amp;client=firefox-b&amp;sa=X&amp;biw=1920&amp;bih=932&amp;tbm=isch&amp;tbo=u&amp;source=univ&amp;ved=0ahUKEwiFncGV6c_OAhXG6RQKHSmbBoEQsAQIGw" TargetMode="External"/><Relationship Id="rId5" Type="http://schemas.openxmlformats.org/officeDocument/2006/relationships/hyperlink" Target="https://www.google.ch/search?q=Parcul+national+V%C3%A2n%C3%A2tori+Neamt&amp;client=firefox-b&amp;tbm=isch&amp;tbo=u&amp;source=univ&amp;sa=X&amp;ved=0ahUKEwi1iIyj6c_OAhWFPRQKHVJcCIIQsAQINQ&amp;biw=1920&amp;bih=932" TargetMode="External"/><Relationship Id="rId4" Type="http://schemas.openxmlformats.org/officeDocument/2006/relationships/hyperlink" Target="https://www.google.ch/search?q=bacau&amp;client=firefox-b&amp;tbm=isch&amp;tbo=u&amp;source=univ&amp;sa=X&amp;ved=0ahUKEwik1bS26c_OAhXEVBQKHWgvA3IQsAQIHQ&amp;biw=1920&amp;bih=932" TargetMode="Externa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39552" y="836712"/>
            <a:ext cx="8208912" cy="4824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A4</a:t>
            </a:r>
          </a:p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Craiova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Semnalizare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UA  Suceava  Bacau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Râmnicu-Sarat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Buzau  Ploiesti  Pitesti  Craiova</a:t>
            </a:r>
            <a:endParaRPr lang="fr-CH" i="1" dirty="0">
              <a:solidFill>
                <a:schemeClr val="tx1"/>
              </a:solidFill>
              <a:latin typeface="Imprint MT Shadow" panose="04020605060303030202" pitchFamily="82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13620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6021288"/>
            <a:ext cx="252028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2 Update 18.06.2012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4796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683568" y="5517232"/>
            <a:ext cx="7992887" cy="612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Suceava, patrie de Stéphane le Grand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" name="AutoShape 6" descr="data:image/jpeg;base64,/9j/4AAQSkZJRgABAQAAAQABAAD/2wCEAAkGBxMSEhUTExMVFhUXFx4YFhcYGBgYGBcXGBoeGBgaHRoYHSggGhomHRgYIjEiJSkrLi4uGCAzODMtNygtLisBCgoKDg0OGxAQGi0lICUvLy0tLy0uLy8vLS0tLy0tLS0tLy0tLS0tLS0tLS0tLS0tLS0tLS0tLS0tLS0tLS0tLf/AABEIAIMBgQMBIgACEQEDEQH/xAAbAAABBQEBAAAAAAAAAAAAAAAFAAIDBAYBB//EAEgQAAIBAwIDBQUEBggEBQUAAAECEQADIRIxBAVBBhMiUWEycYGRoUKxwdEUI1JikvAVM0NygqKy4RYkU8Jzk9Li8Qc0VHSj/8QAGgEAAwEBAQEAAAAAAAAAAAAAAAECAwQFBv/EADARAAICAQMDAQYGAgMAAAAAAAABAhESAyExE0FRBCJhcaHB8CMyQlKB4RSRM2Kx/9oADAMBAAIRAxEAPwD2DRS004GuitTI5FN00+lTAYlPriDHz++u0wFNKkBXQtACAp+g09VikTUWVQ3TTTTy1coBojpCpaYVp2KhpFcp+mmEU0IarA7e6u1HY2+J+81LQwG1yn0000Aia5SpUUAqaa7NR2G8K+4fdToVjqVKlToLFXK7XKZNnCKQFdqtx/HW7K6rrqg2Enc+QG7H0GaKCyZmAIHUzHwqUCg3KebpxNxtAIW2wEndiVYnHQUdApTTi6Y4vJWhRTGFSGmPUFtDJpUq4aCRaqjZ6TtULvVIDrNTC1RvcqIvWiQmyVnqJmpheo3O3vqqM3Is296tiqNs1ZFJjQ5jSArtu3NTIkVLlRVEPdGn92Kkaq10+tTbY6HwvlXaqzSqsfeAC7WdoHtxpuG1bIydPik+okge6KD8r7UusravFoXVpcMwj3sAeo2NBO1HNGu2mDJpIIETM4mhXZ8s1xwuT3IX/SK4lb3s2qtj1LlHbVbzC2bel4nDSpjfpj4/OjT83AE6GPy/E7V5Zyrll+y4ueEtOZn5bVpRzfiOltM+bNt5be+qlOuBqBqE5yMQjEbHK/zNWhzIdVI+VYi1zm5Z1Pdtr3YzCkys+Wrf0/Kp17WC4Jt8O5WIUyox7qOo2GCNO3aOwraWYg9YGoD3kUa4e8rrqRgw8wZrw/m/N3tse6CqujVpIkyWiJB9RWj5VxvEWbrMg/VkDwzuw+1tjrj191Cm+4YrseoGlWY4btiggX1Nsn7Q8SY8+o+vvq8e0/CjBuwd40vP3Zq00TQZrpNVuH4tLiK6HUrCQfp12rpemtxN0TTXCarm5mkblOhWSlqy/bbtaOCQKgD3n9kH2V/eb54HWh3aztLxiX14bhOFutle8v8AdsyhWgkJGJjcnaDjrVHjOxN/igpdhbbUSWfxsZHkPh1rFazXqYaeLxf5n2RpPRa08m93wbXs1eZ+EsO5lntqzHzZhJONsmiBNUeTcP3XD2rUzotqsxE6QBMdKt6q6JVk6MR01yuqabcvKu5A95pXQztKq78wtj7XyBP4VC3NbY/aPw8vfRkh0y5cMAnyE0L7NXzc4a2zEzkZEGAxA6DoB0qrzfmrNbItACRkuYgH3A/Gg/ZHm94aluWkW2C0BGZm1SPFDqPARn+TR1F5DB+Da0qprzO2epHTbrv0qROOtnZxVZx8k4ssVymLdB2IPuNdp2KiLmBuC1cNqDc0Huwdi8eGfSa8N5ff4ji+IN26bl10kAQWbVsAFAx1MAdK93Bqnyzllrh1K2kC6mLMerMxkknrv8K6NHWWnbrcienkAuxPLb1gMbqaO8ZSASCRCNMgHB2+da3XVa8cr7/+010tWOrJ6knJlRWKpE5emNcqEmmOetRiUSm7UbXaYaiemogOa7UTXK41RXXAEkgD1MVdJE2OLVG7xkmhN/ntstoS5bBmCzNAB9B1NB+K5ine929ybkhQBMScr0jO+9Zz14x43GtNy5Narg7GngT8x99ZIcTbbBdSRiA0RGNgajv3AMByNR3LbDrms/8AIl+35lrRX7jf2bYFTkisJb5hbGBemMSW39al4XirJaWYEH9/8jT6lq2GFGq4zm1u1hmk/sjLfIbfGn8Fza3d9kw37JwawHbfje4uWe50qLhAOMAQM4qj2b5wXRr1wgaXgEDbp199S5PnsDiuD1RrlV7hrL2ubsci4fpUh5tcHWfgKtSQsWaClWY/4jb9h/4D+dKn14+SulPwee3+LFwQ6uZ3lhuMDNO4TiBbJZEcErBz9NvSj17mWgamUwOog/eBT+J5iFtd7DEAAkDTOY6fGvOuu50qvAIHNbg+zd2n2j8vZqRuaXTMLd9MnP8Akohyvmy3gxAYBTGY99T8JxwuEgSIMZgSaQ/4AHMea3Aja1uFfUnP+UVzgeatbBTU4gxE28Z9TsK7zrnpk2mtMBriT9qDGMUS5NxIuoHVGgz+zvOevnVK6DZdgTxF+3c9rWZ8Mymwgg4PpV9OfNtL/wCTEfHrRlb+Y0mf8H51JduMqltDGBMeHp8aduguPgy3Hc/fwkhog4IEziNjT7PMWKrmV1CCNiIjqJU59n0G1XU4+3xcqEkKssCB1ONvdQPi+WvaabZlWIBBz1+0OseYzRGb5KcVxwz0fsZzm6LTBU1pq/a06WIBYbZBBB+fnjQnnN3/AKA/j/8Ab5V5L2b7RNZbwyVOXtsdxjII3GNx5ZB2rcXe1nDMvtlSRtHiGJJxPz2xW8dQwnDfcP8AD88Yvpe2BAnwsGMnzBAx61aHN1/Zf5D868vXtGRfa3ohVuaTc1jbJ1ezP1o9y7tElyyFuakuE6cDePZMj2ek7ZmrzaIwRs15zbkjxY3ECflNSrze3+98q8s4PtCzXNGgKAXGoNJGhZ209ffRjl3O0u21Fw6XIgiRl8SceeaWcgwRor3PWLBbMwijXKiJ9Cau8v5sQp72SZxC9IHl6zXni8+drj21t6SouQ85lJExp6kedGOI546BC9tQGGoZJwIJ2X1qXqNPceCNlxHFltvCMe/40PYZOehPyNZp+0zGYVR6y8+GJ+xXLXOLryEVCQCTlvPO6+6iUkxqLRqrSaSff+FNdZ2aJB6TE1l+A5jxDglk8LeIaTDAnpk7DP022q33r/sPt+0D+NTkh0zjIxJLMGgkZ9PSIFJbROJWfeZqs/FFlddJR2BKzGCcbjrNM5QGtzqBMnCzqPrkn3denrWRZZs8zhzZY5BBG3l50RscWTPuNBmtLcYlrLFg2DgH5hqdxVpgn6tH1YABOIJE9T0+6tFjyQ7CtzitJxHTc4+lXOD5uwiTIk4/LrWNvG+JZ1ACmCS0CAcTj1p6cewP2T/jX3mqTS3sGm1wegPzdIOnLAbEEfWKhs87lgGAUdTJx9KyXL+akwAsmOjAnHWAdqh4vntoEO2s6m7sYU+IT+9EY3oetK9ienGtzbXOMt61YXDBORmB4WGMYqVuZ2hu4HzrFcLzm2VW4phWBI1YgA6MiTElqk5hzO0gRmuag50jSNQD5xjAwKrrS8CWmjZjmFv9tfnVHnHFarTLbaWYFfDkietZazzu0ughvDdUkSIwDGxOK5zTm9iyQbl6QV1AwxEASfYECJo68vA+mvI/VeByzj+P8qdZe8xAV3yYHtfjT+G5jbMKXkModRt4TsTqE1cvC4E1BVUthF+20ggkDcR9KT1XQumgnet6gLVosXVfE5yojB1E4B3wM46UH47m3C2bWjU95iRFyJUmehnb3Y++hPMOekfqk8ZY+yCTbkYywzdMr7K4kZOKhvdlrr2mv8U5XAwdMhZ2j2La59kek1z9Rt0brSpWyy3HIf7A/wCX86CXeFc8St0IdAdG3EgKrKevqKkXkdp5i7O0/wBUfd9muv2dT/qHefZtbj/DVKToHCPkLs9nJ7gn10rTLfMbaKQbZhiGWSo8IBG0+dCG7PKBi43n7Kb/ACqvw/KeHDMHuAAquAVEkEgk/KfjSyYsUH/6Qtn+y+qn8aaeJtH+wP8Ak/OqP/D1kjUC8bzK/A5FNfs9aA1amA3nwRn1impMVIr9orDXTa7u2YRpIxt86XZvhu7svbvIctIETiPSpE7O2j7NxoAjAU/dXW7OjpdcfDy9xqupKqFhG7LWnhh/ZuP8J/CnhuH/AHh71cUPPJPLiH+v4Gl/QT9OJubR9v8A9W9LNhigr39n9s/5qVCP6Huf/kt/n/OlRk/AYIq8/vMIQZ1H+TV/kVwszI2e7uAA+Y1QPuqHjuEU3ViB5iNx8qv8l4NVu3PCIDjTgYEmI+lCj7Nhe9EfM75trcZSVJOdJiY6EbMPQzVHkt5yyFrjaWB/Vk+FSWOVHQ9fWiHPLQ7pzAnOYzPSq/BcINNraSJOBkhngnGYAiiEbTYpSSYS5goK29jj/uAoZx91rVoG2oOQAuw8R9PWrl0lgvilemAMah8RTzaDW4PRgfkwI/Kk+CkZxeLug6tIn/xxH8MR9KPdn+Mu3GbUAAuNIMiSJmfcRVPh7fgfwrus5+XSj/KbAUOYySJ+CgY+VNxppgpJ3sDe0zrZUFVABgNpABIJI6UC4fmKvGQQDJIBkbxM+6tL2isBxB6LPykj7qxV7lhS42YIJiJ6oTnPnFK3fuLSTXvLPGcrD+NPCdxuBP8A2n+YqgnMnst4lAbZjAgg7SDsfUYptjmTI3igHIkARjznbf61aa4rsWnJ2O8gR/v8zQq5Q5PamN/S7JYvqOonUfD1221RR5e1IIg6P4P/AHVW5bxCbd4JH89DRtFXHjiRiqtsn2V2M5wXG27bi4rEsCzQQCJYQcavpRC52gLYJQe5V94Pt0U4W6hYqbmR0xj8qvEIsS31pbvuFx8GR43jVsXnuJlgXBBIiGbxYLe15TVscW9wBjbvOIMYJC/uiLZEYjHlRd7lp9QDbYMHaPccVV4NeKBz3Ys50NBJIGxif5NKV+Rxx8FVWYf2F0/4T13/ALP+YrqXLi6iLV9ZBmAYA+CbYqe9xl8XktyhDAknScR5+LepuNHFQe77thpJMypHSNzmo38lbeCpwvHXFAAHE9B7GPqlWf6Yu/s8R/5Y/wDTXOX8RxZHjW2mAR7RkH3PincFzDibltmhAQSAIfJH+PE0va8jpeCJOZ3A0lbx23t4j5b+dWBztojTd/8ALFO4fi+K8WtEQiMEtkHrIcim8NzLiHtd4EScwvjBMGI9qh3fI6j4K1rnFwEmbsHP9WCZO43qcdoHIybg9RbX8TT05hxAVtdtFZehZvKehNNs8z4h7QdbaknZdTAnMdTv76N+LCo+Cs3NmdSC15lOSBbTPofXrTX4hYMLcmeqiNt/a2qxw3G8XObCqpfSSW2Ox2bbFT8TzK+jouhTrJEgviBPnik7XLCo+Ctw/HqhDKLoMfsD5ZagvE31d1thoVXL62B9rLGY3HixFanjOJ4lRKW1fBJhmkADfJFDeX8NbIllWYz4VMfSnGUk9mJxg+UP5K1uwrDVbfH7wgAyBkbZ+dN52Vv93D2k0OG3OYB9PWi1vl1oxCW84PhXIifL0rl3llhd0t+7Qs/KKrKfJOOnwUOBv27VpLbd05QEElo6z1HrQfnfBLduF1ayqlSpXvAIxBIxWoHKbB2t2/4RVbiOVWgRCWs9Iz9KWU7CoA3gec21a3q0qbIHiw+vT4QAq5b3GB5xV+wvF8wZtOq3ZYwzMcsPIlY1D9xIUeZqAcnQuhCJ7akgdQGDGZO0A/KtTzLtPbsAQQuMD7TeWlYxABPQZ3pS/wCzCNfpRc5dyizweicstsgMY1RqkAAeyCSa5xnMbXE2rvCMIZkkhSAQAwkHMjp86x/EcXxHEJrUG3b0kkQrXSPCFGPZB1BsfXrpuQ9mV4ZWcYPdlTjJYsjFiZNSpNuoobjW7e4HTgbfCW2KgkAyZMnb3bCg3EdokJBV7XrOpf8AsNarmFnVbuL5oRnzisVxKFe9Ct7JAQR0+1XQ49kZWqt8hvgeYWb/AIRobzjMfSucJ2UsaROo6QesTuRt7/oKk5FwYnWMg21z5mWJOPhRu1gH3GlFXyK64Mzx10La7oIDqBGoTqAGYHTocmfhGX8LbXiLOkBVQ4AWZUDbxMSS3mcT5Cq3NbLi9aAI/q3MkbALnE7xipeRW2t2wMFd8CfXem40rFluO/R04UPk6ZxOTttVXs+5IdWJJ1HBnA2jNS9qgSqscA3BgjIJGJg+lVeSM36TxAHtI5DSMEnPhzt76HBY2PPei3a5MOHYMHJlSTOIk+lQWuINy83iOgjwgzHvg9KJ9olPcMZ2tGY394rOcpssb9nSpnuFxmNE4LQMNn60sNrBzfc0H6F6D5D8qVEtF39lfnXKYgDdYd+vw+8Vd5aw13Sf26zpKtksR6Arj/NXC6gNpI1YjWVIHmPa61PUWOI8Hdhzm90G0eoJIjz/AN6l4JgDa9B+Nzf1z91Zi5cBPQLJ9lh1A9as8PetqCSxPiGCyZgGftbU4zpUJwt2H+MugQGddQGcEZkHG9Q8PxiMCNaatUABpkb6vT3fWh/P+Nti6RCkg7g52GMe6ouVlWkskZwQSZHr670pPccU6CNjFp4KzqUb++j/AAWA2Rv+FBUWyBGk/I0y2wDkFTogQRr1apMiNoiPrTepdBGDQS5iQzYK+zG48moLxfDktcIK5j7S/sx5+tM53dUEFNQMEDLD5z0yKp/pBBeTqUQS23w8th6UXZSsXGcqDOfYHjIHiXqsZE+dCl5GcHWoHWHx7Mzv5xRleIVmnaXnODEeXwqIDA9//YKmh2wTZ4FjpAuiTP8Aascjpjfatff4Yq1plIlJAEmDKkAGNxJmKynLl8Vkz0b/AFNWwuvJX3j760apkqVoz1xHuXJ1MC3ihXaBBgjTPpPxo7znhJ7uCw0/ssVwNgSOlVrSgPb/ALp/1GjHEiQo8yB8yKJxphCdozHE8M7XHh7mdTCLj9GIiPhWwtWCLVlVjwqd/RjQkWgHB/dP1Jo5bfC+gP3/AO9KcaYoytGSu8Izd4xAkupmTIjUQBj+YrUIGFslgBKjYz+AofbHhf8AvL9zUT4lh3JJ/ZFVONJEwlbYA5vx5DGyN3sowMwcEhh8iK7ySwyXCABBtricTpWDtud/jTOacuVrtu8GOpAoHkQVyDRfgjFz/AP9IqqWNoHJqVFPtTcbTpBC62AnrhZiAKj5ar234iIMAHQJ8JCyIxkmOlSdo+EBY3NR8MKF6eIrJ9TgfWrHAqTe4mDHit/QZqYxeLG5e0kZC1zS49nu72oPr05kMRGAQcz0ozbt3lt31sqdQYG2JXwNr2EmPwqxz7lqsyud0diI646+lFeBX9Zcz9v8TRG95e8cnHaK8bmY5LZ483QXabeoh1Zhk/agDrIqXi3dnvZIKlY/cg/j6VrOFUf/ANG+80Da2C3Ef3l++nl1JW0J+xHYN8MWKaisTbztk/Csfe4Z1bTqYK1zSiwhEkBp8anqx+Vbcf1M/ufhWd4lAz2Qc/rAPhAn7qwxUmka5UmyLs4rs6HWxQ6hBVFAKxnwKPP6VFzlHF5k1nSzQq6EYTpDH2h6/SiXZ0Qqf+I3+kis3/8AVTirlt7BR2UktMGJ9mjp70GW1hrs6lxmVtZKFSQNKrEED7Pv29KpcXfe3xADMSocuqhQZW2dTeKRmB60X7BknhbZYkkgmT7xUHaDh9V/3W2+40sNxudoH8Zb4h7gZP1YxjSG050tmM5EziMGjPL+QAWy7TqNrUxMl9V1wPM7Ljbz86k7sZ/vffcrRWB+qH/gWfvFTOKbthGbSpEfE8Mqd6FjBWD/AOX+VaLiv6p/5/ZoJzB18ZXMkbQRMqN9hMefWKk43iXKupCW5QMJEzqxAbAnwmQJjHnVJpMh2we+ze78KzHFIIvHzK/fRDir5QhQ4OrHsz8TnAxVe7wreKLsTv8AD7q3jqJO2Zyi2EuU+wP7o/GrYOD8aA2+KayhL3AwAzglseg3PwqfieJIt6+8GJx5/XepTQ6ZS5kT39oedm7/AKV/On9mFHc2xBJBPnAGd/l9KpPxjt3ZDbkgkmCoIXBAME5q/wALeYcOr6iCWPtbjpETjqavLaiKd2R9rLUqksqjv0MsfpAkz8KXKOHQcVxJDElnlhEAfEnPyoXx/Em8CpAbS4bqPEMgg5kU7gOMYPcfCsQGcmdMtjy3FLL2aG4vKw9ze5HDsQB/VE5Ab6HB+VAOF4m4eLsqXJX9HRo2WScnSMD4CpeK5iWU25DE2/I7HyPnVWwHFxbndnUqhBvGkGf5NGSxa++wNWzZTSoX+mv+5/EfypVnaL3MP36qAGtAQunKiZOxqxw4Dto7oCV0atAIBHXem30Ny9b1kOJAMD2lnoOtT8mNwJp71UAPp1rPDazTPsQX3yw7oCYUHSPs9R76cLysNS2xBcEDSOn/AMGncf3nd6dYcHMAHBB613lZKFe7IGpVBPrpOo/EjeiMFyGbO805f+sBIXxMzbefnmh3D2LY3tg+MN7PQdN6O82uMsE3ARmAN1B/LeuWGuBZF22R5Y/KnWwKQNsrZ1R3a4Ov2fsnEb+Z91WbHDWiU/VD2jPhwQ2w32E/Shg4dsvsRcUDOIhiV8gZAx6GtiHvn+0tAeXl6UsK5HkZnmHBpZgMADEyhI3J6j0qsoJkLcnwyQ3vAiR7+oo3zy3ceQ5V4g+HrB2+tAHtybvh0ysQNlAdZ+PWmkGRM/EMPbQjIJYZGOkjYfAV21xIMeI9TgyM4Hn0qqtxp8D7tADeQG5PQYimqzEF9Cncnb7iPKrJdBJLiAiA5jY469BiifAcbrZNWoHXAG4I1CMx7qzfL+I7wkBULScQu3ntRngrLB0JsqPGuRpxkZwKBOqL9q7bkHU+Ntz94q/wPFq5t6mYHWPDuPaxnSNxB+NZjgLwuGBZQtJxCjwjrkbUT5eo75V7lNSuhaNJKywg4FK/IbIvcXxFtZPeP1HXHuxFO4fmKCAX2iDrEnB1TmN42oDrW6zqLKltZGw2nDZHU1bTl7C0hRVltJIJWBoJb76JXyVFLguLxGI/SFH8MV3mXMFa2EDqSRBZnAAMYYCf2o+FBXvlSbZRZhlPoXbVG0TIx6A1d4jgGZLneKq/aAGn9nSR59BWeUi8Ilq4VLtpdVTGlTcWVgRvP8inKx375R0nvF2/+KA8Zy4xrIldMMxIkBgPuEZqtasLdnSoMHUciBA0jp1pZyKwga/iGDM0XAFOylhgxv7XmAahsF0WO8EkyxV0yMQMt7/nWf4/gYlnErGksSoiYPkfnVbh+EW5lE1AHU3iEDGmNvLMUdWVULpw5s2N4ai0XIXoCVJB67n0qNLj5i4QSc5XPrg1meP4XSWZ1kHBckDbPkY8qj4fhBd8SJKhpLArgtjyzHlS6kh9OHk1tritF9gA2g+JSGBI2kFYOSdZn3U8i5JIKQ2/heTnE4oDw/KWKu8a2LFTIXJJGZO21OvOEYhrChtRJHhxKAD7G3UetD1JdgWnFmqPFkWgGLM0AEAQuTBglZwJPwodwRVoLOwKtIwNxVXgeVlsNZVBpUgwrTp9IEEzVGyUtJLWiIBIkxMe7rU5yFhHg0qstlZRiYJaIzMdM9aqc65XY4zQ15z4cgezExM59Kr2r1sqG0NBgTJgsYOkGd/yrvF30tqS1u4IEwWcTmDHiqs2JRV0XuFuLw1vSjyqAwIBY+g8QE12+VdtXeiYjp13wT61RtMjiVt3SPMFyJ/iqrx9xEBJW6sRgs4JBMY8XrU5PkMVwF+J4kq8BgfEcY3DagJnGaOcRzOxaGkksQFCa/DhYxoOW8sIcHeaxXMCveXTF3wsxJBYCQ2YzA8q1VhxZRms8PbQILbsxyTbcgF/PPi69JpzbQopMk4jmnEXVK2rUKxnxDu1xDEg3ATExsq5qrxfJrtxDcu31BWCAqy3kAWuknY9PlU3PGuFLoe740cFdOA6kWzoBG+533q3Z4RFF11R7iaViZBFwASTHSAI99St2inSMU9pxpDXSDpYkEWsH7PTY1EdYH9aZKSPDajX+zt6ijt+WYk8LJxu0n51n+ZWtRcqAiowIU5IY4P/AMVp0/BOfkffDDVF04C6cWsk+18qenAOyFu8bwjwgLbyZPWM/wC9WuHsroH/AC7PjLTuaMcCYsMBZbYQJ2GoinihZbmZvxpgXWnVG1ucBZG0YmprL/q7i98YFxelvAM5wOsdaj4pNTIoXu9TOG2JyBJz/OKfyO2O7csheSnh90+VUod+wnNUQk6YDXQMnBW2D6bjrXHYxm4olZErb38q7z3iEGtjYZbhI0kzvH5VX4K0Bedbilwp2GJ+XSlg0rDNFq4CMi4seGCUUAzvBnNcZjM94kFonSNvP2qn5ibUDVYdQEOk5xQZUJe3q2ZQYA6AkfOBTxfKFki337/tWv4D/wCquVc7qx/0npUwtFGy4HFcOAunxbeUVDyMhlJNln8R291WWtXgwcWtTAyD1GfdVjgOGuqYA7pYkwJz/P30nNVQKDuyA2NSsAhTwnJ/vCqlpgrWVIkrbVZBnOl5II3ggbelWLl9w/dQzsRgQVBBz1HkAfiK7Y4a5qT9WUbCgQSdKwBnyzFVpzi9mKUJWmVOcO4DF1IAMKcyQXOfiGj4Cr3DhNGbDzG+fnVftIjwVJPtLpnGCQfp9as2WfuyUuaoHswTPp76HaW40qKsDu7n/wCyn3XaP6LWZ4e5785+tBhbuiV7gQW1kwCCwkBsjfJx60dsd8UBN6DEldO00OalwSoNcgviVty0I6eHrOBid+tCiBL6WJGmc7+0uTRLnHE3lOGFwmAQB0jfbAkRQk8QwNzUkx8ml1GJ6U0Ohg8QUjSZEmd9R3HuqDjbJCTp+yfFPqen871Dx/jEABSGjJjby9BUvEuGt6tJ2OZO8kxFJSTtE3vRS5eh71ZE5IIGJ8O1afgnUXra6GDEgjxHYETQXgChs6yp1fpGWDf2fdGFA6ktJn92n8O//O2AuqNS4JncmfhFW0EnRNwEa7Ygkd1MAxILNiffmaq8q44DjUbbVcVdzgFhHwwN6tcFaDAMNTKlsW22UySzDc564ExFZ8PpugjJDA/EGajUpyRDbVGwu6u9HhkhdQ0mDhsZnoc/KrtjhTpSbDNP78E49/Shr3Va59omNEDBkEk5+fyqG/dVb9strCqIK6s5Bz6br8jRqSSNI3Hk7xCqO8kGe9tDfrpuafdEH3zRXi7YQGbMGJnUT0Pi/H4UMv2g0w0S6OME4QP9+sVf4jQVYi3c9mQdRjb2o8vSm5RfcpKSsodo7JSwD3RSSmdUyNJO3vE0M7OjXdK6S/gJ0gxO1FO11xNCJBBhQJb7KhhBWAQRjNC+zSjviSGIKHC77rn3UrSVFuL5ovdqrWm3HdlPGJ8UyNJgfMTVPs9BdwylhGwMeLwx/q29aIdqFAUQlxf1gnWZ+zMe/wDOqvZYDW0hyCsjRvuo+WKaaqhU+R/aS3pCgW2SS0gmZgAfSfrXOz1qZBRmEAgKY6nJ/nrU3aMSUVFukksIbJMAHAHuzTez91XJxchVUeCJOY+VL9NB3sL8NaEf1bnxEQGz7W1UeNuKDxEhhp7uQTkSZUT0I61ftIuja8fGdv7xxMb0N4qwGN4BwO80Aapkd3vPrTTimJ5NGlt2sD9XdJgSZMH1HpQPQS1oQ4/WjDHBM4+GM/ClznmGg2CjXAGbxeREgHT6ZNR2eIXUhDew8vqPTO3zrKLWW42+3cCcfzEmxaVS2nLCdwZKgkD3GtS97vu49vxIWi4ZyV3HpWL5hZZFRJBhcldiZPWKK8h4uHszICW2mfXVt6SfvpWlK/eYpu2jVcpgWlE3oEgaNt+vrWV7XXyb+iXKqo0h9xOTj1+6ifZ7joa4ha55jRnzk/dQrtEpbiSw1EaR7XtfGnGSe5st0ai1d1Pdkuf1txQPsR3p+taTgeHW5agggdxbXW7Qqwd+nhnAHrWVS+Ee7LMALtw9Av8AWsfPepOd8wA4IhHJJ0Kc4Egt06YEe+lq8Ep0bC82uzcZFtornVGJiLcFd8nrRK93ml5vqFCBdSgmWnVG8YBNBOCvWzwqv3TgaVjDeBiiTONjG+2Ktcv7RW+I7+xZsKdIDZiCBpUkT1k1kpJNIt9gESkn/m3pLwKFWOGJG8DOd/jUnD8S9xnCW7LaG0vBGGG4qDh7zst7SsaBqYQcDVBjz/KuqEle5lqRlWxwKoEd+UgeyBgVettFlv15A0iWzPtmKo8NfZlxaQgYloBJG/WrjSExaQmOpAAyT+NZS1YpNjbS5AacSoAcq1zxExALHbEedXeEEITq7udOYz1qgfAwuMFWCcAb+mOmat8tvalbSmvK4OAcwaNPXU9l9/Qmnz2BvOjlova4PyxvVqzbHf3QCFCmAY9mRVfnNiWZWt93J+znZc7dIM07huIHeO8atZysHBPhA+dbZRUaYYyu+xZ5scZ4jX4do9aoofHYGPEmon1ls/QfKrXOl2myFBWJHSTiqFu6uu3uTbXTEHIkk9PX6UKUUtxSjJvYOZ/6w+VKqv8ASNr/AKf0NKs8jXbwPt8an7Jn3VJb4yzksCPLeur2bvAHxvJ81x8o/GhXPeScSptKouNM6iEMAyMnSJ6nzrKtRdi003SYCfi9fFWWDMzW7ullPgLIzE+14vDHhkjAIxW7TiWckKttR0ChG0jc6mcajMRgnJ91YV+y/GpxVsm2RLeG5pLrgYZtOVBx7UGrFngeLN5S1m7h01nQ4AGoZ8ogfSu5SjCCVW//AD7ZzrTlJ7NJL5lrmFwu7Ektp2MwPCBpURuBER5zXOUc2TXcDaogaQJkHrsfdUI5TxN3iYVLigsxV9DaQszM7EQKs8r7O3mvXFZbltFmG0EBjMDLDxYk1z6k5SadG+D/ADWi1wN265BFxtKmbkiBpHiIDSIOgEmrHM+0VhYW142xJJaBmIyROM/LfpZ4Hsm4uLcdi5VWGkoQpBUrmB5GNqE2uwF0GTc6yALb/Lem4yo1g9DiVgvguYJrum4T7UgiRvM4E1IeORlMMyuucSVZZkmCcfWh9rkl9mYLYuNG/gbz/wBqs2+y3Ed013u7isjQLZtvqaSBI9Bnp0qI3RrGMNO46iT+D4++4M5pxJkSdhHnmar3rT4OYImJ/Cr9zl3EQS1q7AMEm20AjzOnBFWOX8kvu6E2bjIWCyFaN4OYxBo07T2OWXplG3YV5NwK/oup5iGgYIOsNpY9NSiSPUHpIqzwfZi5ZvWG7t/AC73JQqCwYQGWMgQCJOSehFa/+hAoI7tSDj2WPh6Z1GouP5Q/e27mptFtD4PFoAgwf72RMn5RXRyYypLYz5tBFa2SmqdRbBAkERI3MEmBvjyrDPw4W7gkwZOxzv8AKK23FcivW0uhgzAIskK2SWHUjbw59+aCJy5yS5ttETOkgehmIiuXUm7OmHplKNykFXZGAuBoLGcBRk5OSvvrLc7vTckGQQM9TEVveXdl2jUUnVDAEXIGBIIAG5zvFCe0nZq499BbtNLKBCgwWJIHtDHSZNbShwcyi2qsscGjM6oz2wx3A0GFiTttAB69Kt9qu54ZwqkRpG0HMiRLfPpmn8l7KsLSCACxVy5Vg4kDUm20eHeiHajs9qTWblwhAfsMzbHSJmBsJMb9QDFdEYxS4E233Mb+iLdV77BtShBb2j7QclNJBUzAJ0wQu+at9jbtp+ICkAGGAZcbjTmPIkbfTetFzjkxXg7FraLo1AqYOpp0bS2dKgeudjS4DskU4j9I06WBkIqnRI6klQScDy2G+ZJJVsNPc7xfY260tda2FJJHeXCZxvpVTEj5A1Y4pwndC2bRZF7lbrLoEAA6UhW8MjeJmYIkio+Z9nHN83BatvIBUlW1KdzG8z5SKznMeWcQ9xCbdwqp9nS3WAwEIImB0+4RwLT1beTW/auPjvubxUJR3NPzC9cQ20PFAXDZ1xN3xEamc+zp81AbyEjpWa7LXeHd+Ie9dW2FdCp1KhadRIIYFSJ+R9IrVcz4LiChNtZK2mx3ZJZlUlQJbqeprJcg7MX0burlpRdtOt0uAzMVuLISdMH7QMHHrgjOPptVwmtovs18bf3uQ5pJJFnib1u2i3Eclbh0ydJEKfCSVA6A5qzZuWDB1W56YEic++a0CcJcGDYtnz1WmY/MmpBwrT/9vbA9LLT85/CtoQkopNFuUb5MH2h4TvX1I6FLKqSMgkF4OmBBgsszFCezPEp35F0Aqw2O0giPxFetvwHgYd0ktgDuz5GNWYjPwrCdkeSXrXFS9ghSGEvbJESCI+IG9C0mnuRJRbyj/IJ7XWD35VVGlQFGw2BEQT5gj4dM1d7IcWi8PxKFALhtkSy4FuQukE4z+dT9vuCPfiFAOnIUFRvjFN/+nnDE3bw0gnutmUt9odBB6ef+zSSdLk1lp6eOSsA8t4hheeJQtgztgyZ28o/Ot8/DIi2AzIXiW8C7mCM9TFWV5VbVwRYthusowJnfdvfvQHnPeOQ2kj9aUAg7CIyQOpj4Vej6fL8+x0+n0Iak6T2BvGcSTevIzmO9JgjeTqnYzma03AXg/A3kNu2xW23SCRoOmT0IggQB09TQrs3wwfjuLDW+8A9NWkz7sbH5VqjysNbdTw5EqcKGVWMYkCKzSlnddzllCMfZk/H3/oqPzcJytghU6LS2lMQbg020Z4IBEEvHnpmaw3YLim/pLh11HS1wI8bFTuD6Y/mKbxVjjEgPadLTMLQ1KVUgtCr4vd9KXMeG7riblvgtQVVw2oK+ogKXBWGwxxGRHvqIwd5NEamlb9l7Ho3bC+EuhuHUIpnvNKAKzAwDJETAzFZs8yuTiFM4IEH5iKs8n5Xee0Az3b8MdbszNLDBUEzgbT76mbgYuRBBHTy9K5NeM5u29jm1JNrZlO/cOoBjBPuAPxFM4q+A2hicAbdJyavcdyO+2pshYmNG0Z9qcVkTxxN51bocfARFc0/Szj+b4ldNuDlHtyEOYc0VGCJqYagJMAQ0Dbz/ANq0RuYOl0ddYDMFCkQSBsSOh69Kw3Hk99ZEeFnXPqGEjOJyDWz4TgmuWCqW3tgtKhhLNpMaoO+rJ2Fd/ptJYZR2fxLUNlPhMh47iraSzsrYxjr0zNWS1kbFP4R+HWqtzsxfIEfW2DP1p3EdmuIZpHhU/ZFtfpnAre9St4/P+jb8Pz8gdxfMf+aW3qBTRBJGJ9rz6UVHdbzbn+6PzoGOzN/9Kju30qs6ih0k/Ex16UX/AOHeJiBoHlFpfrJqF1OVEb04xdOX+tySLX7Vv+H/AHpVD/wzxX7v8C/nSq71P2fP+h/h/v8Akb2KRFKlXccYgtONsEVylSA4loCABAGAPIU/SI+NcpUwOAV3SKVKgDgFcdRJ99KlSAa9OBwPefwpUqllCBpl4ahpOxEH3UqVUJkoPgPy+6mpSpUnyC4J7YxTrI8Q99KlVCOCuXKVKgCo3EMLiwd2A+oqBeMc3CC2JPQedKlSGO4vinDwDifIVNxN9gFIO+/ypUqBl3hbhKvJ2GPkaro5KzOcfVSaVKlLgTF3hzmpnYz8B9wpUqEDHscbnp95pOvjI6T5mlSpsRDxSiZjoPuqG1bEzAnzgTXaVIDy7mXEu3E3CWMhyBmIAMYjarXL7zPxVoMxIkGJxIG9cpV6FfhfwfeTiv8AG4/R9D0DlygICABIzAiff51bDHzpUq85HwZHeUN7QB2ORORsffQXj1HekaUwqx4FkSxmDEjc/OlSrm9a2tFtFRBNjiGUwrEAHABgb+VFyJ4n4/hSpV4/opN5W+6+plIL3j4T7j91CeU8Mh4dAUUygnAzIzSpV7rS6i+D+hp2B/ZHh0a02pVaLhiQDEAbTR+6fEh/ej4aWMUqVT6X/hREeCwCach3zSpV0FEZuHzNNZz50qVAC1nzpUqVMD//2Q=="/>
          <p:cNvSpPr>
            <a:spLocks noChangeAspect="1" noChangeArrowheads="1"/>
          </p:cNvSpPr>
          <p:nvPr/>
        </p:nvSpPr>
        <p:spPr bwMode="auto">
          <a:xfrm>
            <a:off x="155575" y="-1714500"/>
            <a:ext cx="10515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050" name="Picture 2" descr="http://www.dronestagr.am/wp-content/uploads/2015/09/Cetatea-de-Scaun-a-Sucevei-1200x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7/7c/ROU_SV_Suceava_C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4294"/>
            <a:ext cx="1578918" cy="238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243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			 	120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78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47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Tecuci				  49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013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Marasesti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6" name="Picture 2" descr="http://www.infopensiuni.ro/cazare-marasesti/obiective-turistice-marasesti/mausoleul-eroilor-marasesti_5743/poza-574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4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Mârâsesti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491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6120000" cy="4491575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Mârâsesti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Tecuci</a:t>
            </a: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46186" y="546015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64545" y="854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852648" y="213285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372200" y="854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596259" y="2927551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2L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4732" y="2924648"/>
            <a:ext cx="792000" cy="45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E581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614545" y="3645024"/>
            <a:ext cx="3871641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Mausoleul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Eroilor</a:t>
            </a:r>
            <a:endParaRPr lang="fr-CH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42365" y="4437112"/>
            <a:ext cx="561600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Vrancea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97666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976664" cy="4344229"/>
          </a:xfrm>
          <a:prstGeom prst="roundRect">
            <a:avLst>
              <a:gd name="adj" fmla="val 31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076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612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Mârâsesti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Tecuci</a:t>
            </a: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56185" y="2485721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852648" y="213285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96259" y="2927551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2L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4732" y="2924648"/>
            <a:ext cx="792000" cy="45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E581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614545" y="3645024"/>
            <a:ext cx="3871641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Mausoleul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Eroilor</a:t>
            </a:r>
            <a:endParaRPr lang="fr-CH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42365" y="4437112"/>
            <a:ext cx="561600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Vrancea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97666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976664" cy="3384000"/>
          </a:xfrm>
          <a:prstGeom prst="roundRect">
            <a:avLst>
              <a:gd name="adj" fmla="val 31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716016" y="80990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95390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364088" y="95390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811543" y="899900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66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52332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216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			 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51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A5			  46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20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37" y="4077072"/>
            <a:ext cx="7488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931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48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Dumbrâveni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5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9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16177" y="281491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79712" y="86224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835696" y="232900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5833567" y="87275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2160000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247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5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54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44542" y="289781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07704" y="249289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1800000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29027" y="82648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8" y="97048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9838" y="95195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18883" y="89795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87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260000" tIns="216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</p:txBody>
      </p:sp>
      <p:sp>
        <p:nvSpPr>
          <p:cNvPr id="8" name="Hexagone 7"/>
          <p:cNvSpPr/>
          <p:nvPr/>
        </p:nvSpPr>
        <p:spPr>
          <a:xfrm>
            <a:off x="1547664" y="222280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29A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79" y="1700808"/>
            <a:ext cx="5544616" cy="144016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843274" y="1772816"/>
            <a:ext cx="136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3274" y="2420888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115908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198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 	141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				  72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30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A5			  25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37" y="4725144"/>
            <a:ext cx="7488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77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Dumbrâveni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650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750" y="1150329"/>
            <a:ext cx="5760000" cy="1584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252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A5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968" y="2798880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9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Dumbrâveni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1336" y="399588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63974" y="1492329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63974" y="328498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Flèche vers le haut 17"/>
          <p:cNvSpPr/>
          <p:nvPr/>
        </p:nvSpPr>
        <p:spPr>
          <a:xfrm>
            <a:off x="6471665" y="1430728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438" y="1222249"/>
            <a:ext cx="5616624" cy="14401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852936"/>
            <a:ext cx="5616624" cy="2232008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971015"/>
            <a:ext cx="77004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132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5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54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Dumbrâveni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44542" y="289781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583441" y="249289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1800000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29027" y="82648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8" y="97048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9838" y="95195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18883" y="89795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3728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26676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183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 	126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				  56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20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A5			  16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37" y="4725144"/>
            <a:ext cx="7488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571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A5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A5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342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Nord</a:t>
            </a: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0706"/>
            <a:ext cx="4464495" cy="396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99549" y="4245945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563888" y="4245945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07504" y="524967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604448" y="5805264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7806857" y="2011796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801267" y="2492896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3768" y="351350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 rot="19500000">
            <a:off x="7905179" y="4967132"/>
            <a:ext cx="936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196752"/>
            <a:ext cx="432044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1933878"/>
            <a:ext cx="4248472" cy="3223314"/>
          </a:xfrm>
          <a:prstGeom prst="roundRect">
            <a:avLst>
              <a:gd name="adj" fmla="val 57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4644008" y="1933878"/>
            <a:ext cx="4320440" cy="3727370"/>
          </a:xfrm>
          <a:prstGeom prst="roundRect">
            <a:avLst>
              <a:gd name="adj" fmla="val 5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18732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108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Galati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3780000"/>
          </a:xfrm>
          <a:solidFill>
            <a:srgbClr val="00B050"/>
          </a:solidFill>
        </p:spPr>
        <p:txBody>
          <a:bodyPr lIns="54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Izmail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Cahul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500000">
            <a:off x="5537047" y="1700667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3634836" y="3266483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634836" y="3933056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602505" y="4552346"/>
            <a:ext cx="3871641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Dunari</a:t>
            </a:r>
            <a:endParaRPr lang="fr-CH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87624" y="764704"/>
            <a:ext cx="561662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187624" y="1700808"/>
            <a:ext cx="5616624" cy="36004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4" name="Picture 6" descr="https://upload.wikimedia.org/wikipedia/commons/thumb/c/ce/World_Heritage_Logo_global.svg/160px-World_Heritage_Logo_globa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8382"/>
            <a:ext cx="65317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5922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960000"/>
          </a:xfrm>
          <a:solidFill>
            <a:srgbClr val="00B050"/>
          </a:solidFill>
        </p:spPr>
        <p:txBody>
          <a:bodyPr lIns="0" tIns="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70C0"/>
          </a:solidFill>
          <a:ln>
            <a:noFill/>
          </a:ln>
        </p:spPr>
        <p:txBody>
          <a:bodyPr lIns="432000" tIns="72000" bIns="144000" anchor="ctr">
            <a:noAutofit/>
          </a:bodyPr>
          <a:lstStyle/>
          <a:p>
            <a:pPr algn="ctr"/>
            <a:r>
              <a:rPr lang="fr-CH" sz="36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1999" y="1844825"/>
            <a:ext cx="4464000" cy="3780000"/>
          </a:xfrm>
          <a:solidFill>
            <a:srgbClr val="0070C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Adâncata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Râdâuti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100000">
            <a:off x="7804940" y="4701085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40353" y="5618732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125068" y="5785031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1300413" y="2564964"/>
            <a:ext cx="104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086086" y="3831523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305068" y="456216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4860001" y="121012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3780182" y="464228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5106845" y="2572482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6216" y="2572482"/>
            <a:ext cx="158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649" y="2564964"/>
            <a:ext cx="65769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53161" y="2564964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80828" y="2572482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44872" y="1167434"/>
            <a:ext cx="4183112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7" y="1169440"/>
            <a:ext cx="4356345" cy="53799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1916832"/>
            <a:ext cx="4248472" cy="3816424"/>
          </a:xfrm>
          <a:prstGeom prst="roundRect">
            <a:avLst>
              <a:gd name="adj" fmla="val 4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7" y="1916832"/>
            <a:ext cx="4356345" cy="3625453"/>
          </a:xfrm>
          <a:prstGeom prst="roundRect">
            <a:avLst>
              <a:gd name="adj" fmla="val 339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52406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342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Nord</a:t>
            </a: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0706"/>
            <a:ext cx="4464495" cy="396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99549" y="4245945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563888" y="4245945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07504" y="524967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604448" y="5805264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7806857" y="2011796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801267" y="2492896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3768" y="351350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 rot="19500000">
            <a:off x="7905179" y="4967132"/>
            <a:ext cx="936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196752"/>
            <a:ext cx="432044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1933878"/>
            <a:ext cx="4248472" cy="3223314"/>
          </a:xfrm>
          <a:prstGeom prst="roundRect">
            <a:avLst>
              <a:gd name="adj" fmla="val 57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4644008" y="1933878"/>
            <a:ext cx="4320440" cy="3727370"/>
          </a:xfrm>
          <a:prstGeom prst="roundRect">
            <a:avLst>
              <a:gd name="adj" fmla="val 5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96926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A5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A5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52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586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A5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252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Nord</a:t>
            </a: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0706"/>
            <a:ext cx="4464495" cy="324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291901" y="238624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23031" y="232987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399150" y="4365104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316416" y="5085502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7801267" y="1990245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800940" y="2440245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3768" y="3473527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5347" y="4365104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5035185" y="5085502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933878"/>
            <a:ext cx="4320480" cy="3079298"/>
          </a:xfrm>
          <a:prstGeom prst="roundRect">
            <a:avLst>
              <a:gd name="adj" fmla="val 46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79512" y="1933878"/>
            <a:ext cx="4248472" cy="2359218"/>
          </a:xfrm>
          <a:prstGeom prst="roundRect">
            <a:avLst>
              <a:gd name="adj" fmla="val 81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405305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A5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3780000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513544"/>
            <a:ext cx="3780000" cy="2160000"/>
          </a:xfrm>
          <a:solidFill>
            <a:srgbClr val="00B050"/>
          </a:solidFill>
        </p:spPr>
        <p:txBody>
          <a:bodyPr tIns="360000">
            <a:noAutofit/>
          </a:bodyPr>
          <a:lstStyle/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836712"/>
            <a:ext cx="3780000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7544" y="1531457"/>
            <a:ext cx="3780000" cy="2340000"/>
          </a:xfrm>
          <a:solidFill>
            <a:srgbClr val="00B050"/>
          </a:solidFill>
        </p:spPr>
        <p:txBody>
          <a:bodyPr l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829777" y="227687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7005472" y="268179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39552" y="908720"/>
            <a:ext cx="36004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908720"/>
            <a:ext cx="36004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556792"/>
            <a:ext cx="3600400" cy="2016224"/>
          </a:xfrm>
          <a:prstGeom prst="roundRect">
            <a:avLst>
              <a:gd name="adj" fmla="val 91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539552" y="1610748"/>
            <a:ext cx="3600400" cy="2160000"/>
          </a:xfrm>
          <a:prstGeom prst="roundRect">
            <a:avLst>
              <a:gd name="adj" fmla="val 768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25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165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Târgoviste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154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	107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91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				  36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807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Nord</a:t>
            </a: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427984" y="217284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68" y="119675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Est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9" y="2348880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Nord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Câlnâu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77928" y="453031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79712" y="141537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19672" y="3201899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Flèche vers le haut 17"/>
          <p:cNvSpPr/>
          <p:nvPr/>
        </p:nvSpPr>
        <p:spPr>
          <a:xfrm>
            <a:off x="6160617" y="137910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499992" y="278092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268760"/>
            <a:ext cx="5616624" cy="94069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420888"/>
            <a:ext cx="5616624" cy="2910332"/>
          </a:xfrm>
          <a:prstGeom prst="roundRect">
            <a:avLst>
              <a:gd name="adj" fmla="val 42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4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9" y="2348880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Nord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Câlnâu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77928" y="453031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19672" y="3201899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9992" y="278092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133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420888"/>
            <a:ext cx="5616624" cy="2910332"/>
          </a:xfrm>
          <a:prstGeom prst="roundRect">
            <a:avLst>
              <a:gd name="adj" fmla="val 42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68879" y="139165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96127" y="1485894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895129" y="153989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154495" y="1519747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20931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142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Târgoviste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131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68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				  13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716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420000"/>
          </a:xfrm>
          <a:solidFill>
            <a:srgbClr val="00B050"/>
          </a:solidFill>
        </p:spPr>
        <p:txBody>
          <a:bodyPr lIns="0" tIns="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70C0"/>
          </a:solidFill>
          <a:ln>
            <a:noFill/>
          </a:ln>
        </p:spPr>
        <p:txBody>
          <a:bodyPr lIns="432000" tIns="72000" bIns="144000" anchor="ctr">
            <a:noAutofit/>
          </a:bodyPr>
          <a:lstStyle/>
          <a:p>
            <a:pPr algn="ctr"/>
            <a:r>
              <a:rPr lang="fr-CH" sz="36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1999" y="1844825"/>
            <a:ext cx="4464000" cy="2880000"/>
          </a:xfrm>
          <a:solidFill>
            <a:srgbClr val="0070C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Adâncata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Râdâuti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7799568" y="3560919"/>
            <a:ext cx="1188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40352" y="4718732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125068" y="5258732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1300413" y="2564964"/>
            <a:ext cx="104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901649" y="386104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4860001" y="121012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3780182" y="3645064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5106845" y="2572482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6216" y="2572482"/>
            <a:ext cx="158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649" y="2564964"/>
            <a:ext cx="65769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53161" y="2564964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80828" y="2572482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44872" y="1167434"/>
            <a:ext cx="4183112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7" y="1169440"/>
            <a:ext cx="4356345" cy="53799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1916832"/>
            <a:ext cx="4248472" cy="3240000"/>
          </a:xfrm>
          <a:prstGeom prst="roundRect">
            <a:avLst>
              <a:gd name="adj" fmla="val 4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7" y="1916832"/>
            <a:ext cx="4356345" cy="2700000"/>
          </a:xfrm>
          <a:prstGeom prst="roundRect">
            <a:avLst>
              <a:gd name="adj" fmla="val 339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Flèche vers le haut 28"/>
          <p:cNvSpPr/>
          <p:nvPr/>
        </p:nvSpPr>
        <p:spPr>
          <a:xfrm>
            <a:off x="334766" y="3663048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78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396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75656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2483948" y="2442848"/>
            <a:ext cx="162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9051" y="2442848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171621"/>
            <a:ext cx="4428000" cy="360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tIns="180000" bIns="72000" anchor="t">
            <a:normAutofit fontScale="90000"/>
          </a:bodyPr>
          <a:lstStyle/>
          <a:p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b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Sud</a:t>
            </a:r>
            <a:r>
              <a:rPr lang="fr-CH" sz="4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38990" y="1196752"/>
            <a:ext cx="415739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72000" bIns="180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</a:t>
            </a: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Gâlbinasi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7741783" y="445514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611560" y="364767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>
            <a:off x="3766155" y="364767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2776155" y="278092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1007" y="1916832"/>
            <a:ext cx="108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4428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38990" y="404664"/>
            <a:ext cx="4140000" cy="72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exagone 19"/>
          <p:cNvSpPr/>
          <p:nvPr/>
        </p:nvSpPr>
        <p:spPr>
          <a:xfrm>
            <a:off x="6343237" y="557391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7891881" y="3070339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891881" y="3573016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8353" y="4788092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8375846" y="5373216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6560954" y="1916832"/>
            <a:ext cx="180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08353" y="494664"/>
            <a:ext cx="4263647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4788024" y="494664"/>
            <a:ext cx="4032448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308353" y="1268760"/>
            <a:ext cx="4263647" cy="3456384"/>
          </a:xfrm>
          <a:prstGeom prst="roundRect">
            <a:avLst>
              <a:gd name="adj" fmla="val 57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88024" y="1268760"/>
            <a:ext cx="4032448" cy="3996000"/>
          </a:xfrm>
          <a:prstGeom prst="roundRect">
            <a:avLst>
              <a:gd name="adj" fmla="val 43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56366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171621"/>
            <a:ext cx="4428000" cy="32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tIns="180000" bIns="72000" anchor="t">
            <a:normAutofit fontScale="90000"/>
          </a:bodyPr>
          <a:lstStyle/>
          <a:p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b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Sud</a:t>
            </a:r>
            <a: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38990" y="1196752"/>
            <a:ext cx="415739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72000" bIns="180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</a:t>
            </a: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Gâlbinasi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501415" y="414901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963880" y="342420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>
            <a:off x="3361155" y="343811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2776155" y="278092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1007" y="1916832"/>
            <a:ext cx="108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4428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38990" y="404664"/>
            <a:ext cx="4140000" cy="72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7884368" y="3251675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884368" y="3771016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4197" y="4419016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5231007" y="4966056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6560954" y="1916832"/>
            <a:ext cx="180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56155" y="4419016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8239894" y="4966056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323528" y="1268760"/>
            <a:ext cx="4248472" cy="3060000"/>
          </a:xfrm>
          <a:prstGeom prst="roundRect">
            <a:avLst>
              <a:gd name="adj" fmla="val 623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Hexagone 26"/>
          <p:cNvSpPr/>
          <p:nvPr/>
        </p:nvSpPr>
        <p:spPr>
          <a:xfrm>
            <a:off x="6343237" y="557391"/>
            <a:ext cx="97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788024" y="476672"/>
            <a:ext cx="4032448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323528" y="476672"/>
            <a:ext cx="4248472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88024" y="1268760"/>
            <a:ext cx="4032448" cy="3600400"/>
          </a:xfrm>
          <a:prstGeom prst="roundRect">
            <a:avLst>
              <a:gd name="adj" fmla="val 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25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84668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127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Târgoviste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116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		  52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88920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139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Sud</a:t>
            </a: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489876" y="2147258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0595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Mizil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556791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Pogoanele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Slobozia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25315" y="505805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54043" y="6206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12569" y="2057675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5769088" y="59436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343872" y="184482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884043" y="400506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27611" y="2574361"/>
            <a:ext cx="792000" cy="45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95956"/>
            <a:ext cx="5616624" cy="91682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628800"/>
            <a:ext cx="5616624" cy="4320480"/>
          </a:xfrm>
          <a:prstGeom prst="roundRect">
            <a:avLst>
              <a:gd name="adj" fmla="val 42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58621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556791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</a:t>
            </a: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Pogoanele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Slobozia</a:t>
            </a:r>
          </a:p>
        </p:txBody>
      </p:sp>
      <p:sp>
        <p:nvSpPr>
          <p:cNvPr id="13" name="Hexagone 12"/>
          <p:cNvSpPr/>
          <p:nvPr/>
        </p:nvSpPr>
        <p:spPr>
          <a:xfrm>
            <a:off x="1662595" y="2027846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4088" y="2029492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633810" y="2874307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716803" y="4104293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33810" y="2847322"/>
            <a:ext cx="720000" cy="45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76672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628800"/>
            <a:ext cx="5616624" cy="3636000"/>
          </a:xfrm>
          <a:prstGeom prst="roundRect">
            <a:avLst>
              <a:gd name="adj" fmla="val 39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352002" y="61134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441858" y="692776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823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17574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116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Târgoviste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105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Câmpina			100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	  66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		  47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88920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7011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3488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Mizil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11212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27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Albesti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Paleologu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5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9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Mizil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16177" y="281491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18683" y="87275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68683" y="234888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528385" y="87275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2160000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470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5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9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Mizil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16177" y="281491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68683" y="234888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2160000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29027" y="82648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8" y="97048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9838" y="95195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18883" y="89795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076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66952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  92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Târgoviste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  76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Câmpina			  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	  37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		  20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88920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870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Paleologu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394466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719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936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5"/>
            <a:ext cx="5760000" cy="4536504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1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Paleologu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Ursoii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Urlati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06136" y="542788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18683" y="87275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573683" y="267391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588963" y="4581128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102C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573683" y="378904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444208" y="88235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4311952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54352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522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5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1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Paleologu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Ursoii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Urlati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60019" y="430025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573683" y="267391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573683" y="459565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102C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573683" y="381435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3420000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320280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19745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113422" y="98071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06667" y="92671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09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729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216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612000" tIns="72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383325" y="211372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201622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3705758" y="2857789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0402" y="285293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971" y="2134197"/>
            <a:ext cx="828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</a:p>
        </p:txBody>
      </p:sp>
      <p:pic>
        <p:nvPicPr>
          <p:cNvPr id="14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3494"/>
            <a:ext cx="747736" cy="5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  87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Târgoviste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  69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Câmpina			  55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	  22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		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88920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864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8" name="Picture 4" descr="http://www.nineoclock.ro/wp-content/uploads/2015/11/Vega-Refinery-Ploiesti-%E2%80%93-Prahova-county-938x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4" y="2949575"/>
            <a:ext cx="8085740" cy="253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hotos.wikimapia.org/p/00/00/37/60/31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4" y="332656"/>
            <a:ext cx="354923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0" name="Picture 16" descr="http://kingofwallpapers.com/ploiesti/ploiesti-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14" y="341603"/>
            <a:ext cx="4498150" cy="25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131840" y="2420888"/>
            <a:ext cx="2880320" cy="180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uble flèche horizontale 2"/>
          <p:cNvSpPr/>
          <p:nvPr/>
        </p:nvSpPr>
        <p:spPr>
          <a:xfrm rot="-900000">
            <a:off x="202687" y="2072466"/>
            <a:ext cx="8460000" cy="1800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Double flèche verticale 3"/>
          <p:cNvSpPr/>
          <p:nvPr/>
        </p:nvSpPr>
        <p:spPr>
          <a:xfrm rot="1500000">
            <a:off x="5773101" y="1240464"/>
            <a:ext cx="180000" cy="57240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Double flèche verticale 4"/>
          <p:cNvSpPr/>
          <p:nvPr/>
        </p:nvSpPr>
        <p:spPr>
          <a:xfrm rot="-1740000">
            <a:off x="2917318" y="529931"/>
            <a:ext cx="180000" cy="65880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7308304" y="536284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91579" y="3299822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779912" y="1216513"/>
            <a:ext cx="1440000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Nord E577 A4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691840" y="4301861"/>
            <a:ext cx="144000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E60 A3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92160" y="302095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11639" y="2426895"/>
            <a:ext cx="720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076056" y="5949280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Bucarest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588304" y="3212976"/>
            <a:ext cx="144000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Est 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17155" y="5522658"/>
            <a:ext cx="2051488" cy="89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MEMENTO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917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Est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55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078808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901085"/>
            <a:ext cx="4284000" cy="3832171"/>
          </a:xfrm>
          <a:solidFill>
            <a:srgbClr val="00B050"/>
          </a:solidFill>
        </p:spPr>
        <p:txBody>
          <a:bodyPr lIns="180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744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 Est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901084"/>
            <a:ext cx="4284000" cy="3816000"/>
          </a:xfrm>
          <a:solidFill>
            <a:srgbClr val="00B050"/>
          </a:solidFill>
        </p:spPr>
        <p:txBody>
          <a:bodyPr lIns="180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324631" y="5733256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826302" y="4899534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387841" y="57221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588224" y="2648557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91958" y="3248526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539941" y="4112309"/>
            <a:ext cx="180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Dâmbu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643998" y="415921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619429" y="2648557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241" y="257955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34447" y="2587577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haut 28"/>
          <p:cNvSpPr/>
          <p:nvPr/>
        </p:nvSpPr>
        <p:spPr>
          <a:xfrm>
            <a:off x="3593285" y="4221088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32" y="2579555"/>
            <a:ext cx="802944" cy="53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324631" y="1196752"/>
            <a:ext cx="4103353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121835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24631" y="1988840"/>
            <a:ext cx="4103353" cy="3689454"/>
          </a:xfrm>
          <a:prstGeom prst="roundRect">
            <a:avLst>
              <a:gd name="adj" fmla="val 47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988840"/>
            <a:ext cx="4121835" cy="3600400"/>
          </a:xfrm>
          <a:prstGeom prst="roundRect">
            <a:avLst>
              <a:gd name="adj" fmla="val 55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72066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5760000" cy="1440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  Brasov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988840"/>
            <a:ext cx="5760000" cy="3780000"/>
          </a:xfrm>
          <a:solidFill>
            <a:srgbClr val="00B050"/>
          </a:solidFill>
        </p:spPr>
        <p:txBody>
          <a:bodyPr lIns="54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5652120" y="2420888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187624" y="548680"/>
            <a:ext cx="5616624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2060848"/>
            <a:ext cx="5616624" cy="3600400"/>
          </a:xfrm>
          <a:prstGeom prst="roundRect">
            <a:avLst>
              <a:gd name="adj" fmla="val 53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13355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901085"/>
            <a:ext cx="4284000" cy="3832171"/>
          </a:xfrm>
          <a:solidFill>
            <a:srgbClr val="00B050"/>
          </a:solidFill>
        </p:spPr>
        <p:txBody>
          <a:bodyPr lIns="180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744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 Est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901084"/>
            <a:ext cx="4284000" cy="3816000"/>
          </a:xfrm>
          <a:solidFill>
            <a:srgbClr val="00B050"/>
          </a:solidFill>
        </p:spPr>
        <p:txBody>
          <a:bodyPr lIns="180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324631" y="5733256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826302" y="4899534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387841" y="57221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588224" y="2648557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91958" y="3248526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539941" y="4112309"/>
            <a:ext cx="180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Dâmbu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643998" y="415921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619429" y="2648557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241" y="257955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34447" y="2587577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haut 28"/>
          <p:cNvSpPr/>
          <p:nvPr/>
        </p:nvSpPr>
        <p:spPr>
          <a:xfrm>
            <a:off x="3593285" y="4221088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32" y="2579555"/>
            <a:ext cx="802944" cy="53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324631" y="1196752"/>
            <a:ext cx="4103353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121835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24631" y="1988840"/>
            <a:ext cx="4103353" cy="3689454"/>
          </a:xfrm>
          <a:prstGeom prst="roundRect">
            <a:avLst>
              <a:gd name="adj" fmla="val 47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988840"/>
            <a:ext cx="4121835" cy="3600400"/>
          </a:xfrm>
          <a:prstGeom prst="roundRect">
            <a:avLst>
              <a:gd name="adj" fmla="val 55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06372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0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Est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18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078808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172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458423"/>
            <a:ext cx="4284000" cy="3240000"/>
          </a:xfrm>
          <a:solidFill>
            <a:srgbClr val="00B050"/>
          </a:solidFill>
        </p:spPr>
        <p:txBody>
          <a:bodyPr lIns="324000" tIns="180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32369" y="692696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32369" y="1466510"/>
            <a:ext cx="4284000" cy="3960000"/>
          </a:xfrm>
          <a:solidFill>
            <a:srgbClr val="00B050"/>
          </a:solidFill>
        </p:spPr>
        <p:txBody>
          <a:bodyPr lIns="180000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483" y="4725144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5400000">
            <a:off x="6318244" y="448282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424257" y="5445224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768244" y="2316643"/>
            <a:ext cx="86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4387" y="2852792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731802" y="3623338"/>
            <a:ext cx="198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âmbu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523315" y="3411048"/>
            <a:ext cx="468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721802" y="2312647"/>
            <a:ext cx="100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0291" y="5445224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vers le haut 22"/>
          <p:cNvSpPr/>
          <p:nvPr/>
        </p:nvSpPr>
        <p:spPr>
          <a:xfrm>
            <a:off x="3686801" y="3411048"/>
            <a:ext cx="468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3888717" y="4725144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521536" y="234217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16917" y="234888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56" y="2342176"/>
            <a:ext cx="802944" cy="53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323528" y="764704"/>
            <a:ext cx="410445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716016" y="764704"/>
            <a:ext cx="406086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323528" y="1556792"/>
            <a:ext cx="4104456" cy="3060000"/>
          </a:xfrm>
          <a:prstGeom prst="roundRect">
            <a:avLst>
              <a:gd name="adj" fmla="val 682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16016" y="1556792"/>
            <a:ext cx="4104456" cy="3816000"/>
          </a:xfrm>
          <a:prstGeom prst="roundRect">
            <a:avLst>
              <a:gd name="adj" fmla="val 362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47948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36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19672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734889" y="1868567"/>
            <a:ext cx="162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6868" y="2528800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0" anchor="ctr">
            <a:normAutofit/>
          </a:bodyPr>
          <a:lstStyle/>
          <a:p>
            <a:pPr algn="l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  <a: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Dumbraveni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74196" y="506057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91680" y="89072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>
            <a:off x="6511932" y="88940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671523" y="5238648"/>
            <a:ext cx="756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3808" y="5229648"/>
            <a:ext cx="720000" cy="45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1996" y="98072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3808" y="266121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11960" y="2648476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64" y="2674789"/>
            <a:ext cx="747736" cy="5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547664" y="764704"/>
            <a:ext cx="5544616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547664" y="1916831"/>
            <a:ext cx="5544616" cy="3944649"/>
          </a:xfrm>
          <a:prstGeom prst="roundRect">
            <a:avLst>
              <a:gd name="adj" fmla="val 57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069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7658" y="404664"/>
            <a:ext cx="612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900000" tIns="540000">
            <a:normAutofit fontScale="90000"/>
          </a:bodyPr>
          <a:lstStyle/>
          <a:p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</a:t>
            </a:r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084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Ploiesti  Nord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Vâlenii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Bucov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32740" y="541809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737750" y="618010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5559906" y="2375458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909906" y="692696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3923928" y="2372192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exagone 21"/>
          <p:cNvSpPr/>
          <p:nvPr/>
        </p:nvSpPr>
        <p:spPr>
          <a:xfrm>
            <a:off x="1675102" y="3212976"/>
            <a:ext cx="684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exagone 23"/>
          <p:cNvSpPr/>
          <p:nvPr/>
        </p:nvSpPr>
        <p:spPr>
          <a:xfrm>
            <a:off x="2627784" y="4869160"/>
            <a:ext cx="684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15" y="842744"/>
            <a:ext cx="828000" cy="6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547664" y="464060"/>
            <a:ext cx="5940000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547664" y="1988840"/>
            <a:ext cx="5940000" cy="4320480"/>
          </a:xfrm>
          <a:prstGeom prst="roundRect">
            <a:avLst>
              <a:gd name="adj" fmla="val 4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67749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084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Ploiesti  Nord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Vâlenii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Bucov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200000">
            <a:off x="5898850" y="424345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5559906" y="2375458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372192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exagone 21"/>
          <p:cNvSpPr/>
          <p:nvPr/>
        </p:nvSpPr>
        <p:spPr>
          <a:xfrm>
            <a:off x="1675102" y="3212976"/>
            <a:ext cx="684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exagone 23"/>
          <p:cNvSpPr/>
          <p:nvPr/>
        </p:nvSpPr>
        <p:spPr>
          <a:xfrm>
            <a:off x="2627784" y="4869160"/>
            <a:ext cx="684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547664" y="464060"/>
            <a:ext cx="5940000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547664" y="1988840"/>
            <a:ext cx="5940000" cy="3636000"/>
          </a:xfrm>
          <a:prstGeom prst="roundRect">
            <a:avLst>
              <a:gd name="adj" fmla="val 4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740090" y="90872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829946" y="998720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5147904" y="105272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Virage 22"/>
          <p:cNvSpPr/>
          <p:nvPr/>
        </p:nvSpPr>
        <p:spPr>
          <a:xfrm>
            <a:off x="5480917" y="1033884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31428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E577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</a:t>
            </a: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493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98" y="944752"/>
            <a:ext cx="4400228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102" y="1702705"/>
            <a:ext cx="4392488" cy="3960000"/>
          </a:xfrm>
          <a:solidFill>
            <a:srgbClr val="00B050"/>
          </a:solidFill>
        </p:spPr>
        <p:txBody>
          <a:bodyPr lIns="360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Târgoviste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29199" y="949210"/>
            <a:ext cx="4464496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  A3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28837" y="1700808"/>
            <a:ext cx="4464495" cy="3960000"/>
          </a:xfrm>
          <a:solidFill>
            <a:srgbClr val="00B050"/>
          </a:solidFill>
        </p:spPr>
        <p:txBody>
          <a:bodyPr lIns="25200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506288" y="459702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7900689" y="4780076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77" y="3912924"/>
            <a:ext cx="668947" cy="4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0102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25324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5043589" y="476516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/>
          <p:cNvSpPr/>
          <p:nvPr/>
        </p:nvSpPr>
        <p:spPr>
          <a:xfrm>
            <a:off x="7733018" y="3324092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haut 28"/>
          <p:cNvSpPr/>
          <p:nvPr/>
        </p:nvSpPr>
        <p:spPr>
          <a:xfrm>
            <a:off x="3600197" y="459702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6574672" y="3324092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566239" y="3909872"/>
            <a:ext cx="144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39" y="3947402"/>
            <a:ext cx="454033" cy="3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110102" y="980728"/>
            <a:ext cx="4317882" cy="64807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980728"/>
            <a:ext cx="4248472" cy="64807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772816"/>
            <a:ext cx="4248472" cy="3816000"/>
          </a:xfrm>
          <a:prstGeom prst="roundRect">
            <a:avLst>
              <a:gd name="adj" fmla="val 477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1772816"/>
            <a:ext cx="4248472" cy="3816000"/>
          </a:xfrm>
          <a:prstGeom prst="roundRect">
            <a:avLst>
              <a:gd name="adj" fmla="val 46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95419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5760000" cy="900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Craiova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988840"/>
            <a:ext cx="5760000" cy="3384000"/>
          </a:xfrm>
          <a:solidFill>
            <a:srgbClr val="00B050"/>
          </a:solidFill>
        </p:spPr>
        <p:txBody>
          <a:bodyPr lIns="360000" tIns="288000" rIns="72000">
            <a:normAutofit lnSpcReduction="10000"/>
          </a:bodyPr>
          <a:lstStyle/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6165208" y="2431468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3419872" y="3097010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124744"/>
            <a:ext cx="553558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187624" y="2060848"/>
            <a:ext cx="5616624" cy="3240360"/>
          </a:xfrm>
          <a:prstGeom prst="roundRect">
            <a:avLst>
              <a:gd name="adj" fmla="val 602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72738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5760000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Brasov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5760000" cy="3780000"/>
          </a:xfrm>
          <a:solidFill>
            <a:srgbClr val="00B050"/>
          </a:solidFill>
        </p:spPr>
        <p:txBody>
          <a:bodyPr lIns="54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366391" y="1844682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187624" y="374558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340768"/>
            <a:ext cx="5616624" cy="3600400"/>
          </a:xfrm>
          <a:prstGeom prst="roundRect">
            <a:avLst>
              <a:gd name="adj" fmla="val 508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87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98" y="944752"/>
            <a:ext cx="4400228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102" y="1702705"/>
            <a:ext cx="4392488" cy="3960000"/>
          </a:xfrm>
          <a:solidFill>
            <a:srgbClr val="00B050"/>
          </a:solidFill>
        </p:spPr>
        <p:txBody>
          <a:bodyPr lIns="360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Târgoviste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29199" y="949210"/>
            <a:ext cx="4464496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  A3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28837" y="1700808"/>
            <a:ext cx="4464495" cy="3960000"/>
          </a:xfrm>
          <a:solidFill>
            <a:srgbClr val="00B050"/>
          </a:solidFill>
        </p:spPr>
        <p:txBody>
          <a:bodyPr lIns="25200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506288" y="459702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7900689" y="4780076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77" y="3912924"/>
            <a:ext cx="668947" cy="4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0102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25324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5043589" y="476516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/>
          <p:cNvSpPr/>
          <p:nvPr/>
        </p:nvSpPr>
        <p:spPr>
          <a:xfrm>
            <a:off x="7733018" y="3324092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haut 28"/>
          <p:cNvSpPr/>
          <p:nvPr/>
        </p:nvSpPr>
        <p:spPr>
          <a:xfrm>
            <a:off x="3600197" y="459702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6574672" y="3324092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566239" y="3909872"/>
            <a:ext cx="144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39" y="3947402"/>
            <a:ext cx="454033" cy="3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110102" y="980728"/>
            <a:ext cx="4317882" cy="64807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980728"/>
            <a:ext cx="4248472" cy="64807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772816"/>
            <a:ext cx="4248472" cy="3816000"/>
          </a:xfrm>
          <a:prstGeom prst="roundRect">
            <a:avLst>
              <a:gd name="adj" fmla="val 477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1772816"/>
            <a:ext cx="4248472" cy="3816000"/>
          </a:xfrm>
          <a:prstGeom prst="roundRect">
            <a:avLst>
              <a:gd name="adj" fmla="val 46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03995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E577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493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338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3634" y="1645913"/>
            <a:ext cx="4400228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2431952"/>
            <a:ext cx="4392488" cy="3240000"/>
          </a:xfrm>
          <a:solidFill>
            <a:srgbClr val="00B050"/>
          </a:solidFill>
        </p:spPr>
        <p:txBody>
          <a:bodyPr lIns="360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Târgoviste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29199" y="949210"/>
            <a:ext cx="4464496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  A3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28837" y="1700808"/>
            <a:ext cx="4464495" cy="3960000"/>
          </a:xfrm>
          <a:solidFill>
            <a:srgbClr val="00B050"/>
          </a:solidFill>
        </p:spPr>
        <p:txBody>
          <a:bodyPr lIns="25200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263972" y="3429000"/>
            <a:ext cx="484632" cy="1296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77" y="3912924"/>
            <a:ext cx="668947" cy="4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6288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7733018" y="56633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/>
          <p:cNvSpPr/>
          <p:nvPr/>
        </p:nvSpPr>
        <p:spPr>
          <a:xfrm>
            <a:off x="7733018" y="3324092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haut 28"/>
          <p:cNvSpPr/>
          <p:nvPr/>
        </p:nvSpPr>
        <p:spPr>
          <a:xfrm>
            <a:off x="3788647" y="3513872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6574672" y="3324092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566239" y="3909872"/>
            <a:ext cx="144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39" y="3947402"/>
            <a:ext cx="454033" cy="3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èche vers le haut 19"/>
          <p:cNvSpPr/>
          <p:nvPr/>
        </p:nvSpPr>
        <p:spPr>
          <a:xfrm>
            <a:off x="7656305" y="4529649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5292080" y="4529649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3670963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5354396" y="56633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03357" y="1700808"/>
            <a:ext cx="4248472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572000" y="980728"/>
            <a:ext cx="4320480" cy="64807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2460092"/>
            <a:ext cx="4248472" cy="3096000"/>
          </a:xfrm>
          <a:prstGeom prst="roundRect">
            <a:avLst>
              <a:gd name="adj" fmla="val 40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572000" y="1772816"/>
            <a:ext cx="4320480" cy="3783276"/>
          </a:xfrm>
          <a:prstGeom prst="roundRect">
            <a:avLst>
              <a:gd name="adj" fmla="val 564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79429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Dumbraveni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53344" y="405168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727808" y="2060848"/>
            <a:ext cx="756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3808" y="2693476"/>
            <a:ext cx="720000" cy="45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43808" y="266121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11960" y="2648476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64" y="2674789"/>
            <a:ext cx="747736" cy="5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547664" y="764704"/>
            <a:ext cx="5544616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547664" y="1916831"/>
            <a:ext cx="5544616" cy="3060000"/>
          </a:xfrm>
          <a:prstGeom prst="roundRect">
            <a:avLst>
              <a:gd name="adj" fmla="val 57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343377" y="83360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19637" y="923600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4767147" y="99115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Virage 23"/>
          <p:cNvSpPr/>
          <p:nvPr/>
        </p:nvSpPr>
        <p:spPr>
          <a:xfrm>
            <a:off x="5023598" y="96963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98" y="944752"/>
            <a:ext cx="4400228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102" y="1702705"/>
            <a:ext cx="4392488" cy="3960000"/>
          </a:xfrm>
          <a:solidFill>
            <a:srgbClr val="00B050"/>
          </a:solidFill>
        </p:spPr>
        <p:txBody>
          <a:bodyPr lIns="360000" tIns="180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08004" y="2384924"/>
            <a:ext cx="4464496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  A3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19582" y="3144950"/>
            <a:ext cx="4464495" cy="252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Câmpina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Baicoi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1960963" y="4514319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45" y="3270956"/>
            <a:ext cx="668947" cy="4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6288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/>
          <p:cNvSpPr/>
          <p:nvPr/>
        </p:nvSpPr>
        <p:spPr>
          <a:xfrm>
            <a:off x="1835696" y="3267904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6288" y="3269430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313279" y="3875394"/>
            <a:ext cx="378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 rot="3000000">
            <a:off x="8155119" y="4357044"/>
            <a:ext cx="486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3670963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5148064" y="566495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980728"/>
            <a:ext cx="4248472" cy="64807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716016" y="2420888"/>
            <a:ext cx="4248472" cy="64807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772816"/>
            <a:ext cx="4248472" cy="3816424"/>
          </a:xfrm>
          <a:prstGeom prst="roundRect">
            <a:avLst>
              <a:gd name="adj" fmla="val 4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8172400" y="566495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716016" y="3212976"/>
            <a:ext cx="4320480" cy="2376264"/>
          </a:xfrm>
          <a:prstGeom prst="roundRect">
            <a:avLst>
              <a:gd name="adj" fmla="val 87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05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 			213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	161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			111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				102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			  45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30601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18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48046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911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68" y="908720"/>
            <a:ext cx="5760000" cy="16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36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  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570698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Moreni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7320" y="433797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795239" y="1160808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07704" y="323248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399818" y="1152950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980728"/>
            <a:ext cx="5616624" cy="1440160"/>
          </a:xfrm>
          <a:prstGeom prst="roundRect">
            <a:avLst>
              <a:gd name="adj" fmla="val 864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636912"/>
            <a:ext cx="5616624" cy="2556000"/>
          </a:xfrm>
          <a:prstGeom prst="roundRect">
            <a:avLst>
              <a:gd name="adj" fmla="val 34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8439" y="1789203"/>
            <a:ext cx="133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8880" y="1797387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915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570698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Moreni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45264" y="318748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07704" y="323248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980728"/>
            <a:ext cx="5616624" cy="1440160"/>
          </a:xfrm>
          <a:prstGeom prst="roundRect">
            <a:avLst>
              <a:gd name="adj" fmla="val 864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636912"/>
            <a:ext cx="5616624" cy="1656000"/>
          </a:xfrm>
          <a:prstGeom prst="roundRect">
            <a:avLst>
              <a:gd name="adj" fmla="val 34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361293" y="1562479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51149" y="1652479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752020" y="170080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076056" y="1686925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886371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 			196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	144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			  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				  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			  28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30601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579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44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2813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928121" y="1877136"/>
            <a:ext cx="162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28121" y="2558425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0004" y="1052736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2187032"/>
            <a:ext cx="612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Puciosa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Râzvad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57679" y="486085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89894" y="126880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214894" y="3059132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239320" y="4268339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7022" y="2405099"/>
            <a:ext cx="136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3706" y="3053653"/>
            <a:ext cx="1584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1124744"/>
            <a:ext cx="5976664" cy="936000"/>
          </a:xfrm>
          <a:prstGeom prst="roundRect">
            <a:avLst>
              <a:gd name="adj" fmla="val 119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691680" y="2276872"/>
            <a:ext cx="5976000" cy="3600400"/>
          </a:xfrm>
          <a:prstGeom prst="roundRect">
            <a:avLst>
              <a:gd name="adj" fmla="val 41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6993382" y="125733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5437706" y="1340800"/>
            <a:ext cx="136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34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047562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2187032"/>
            <a:ext cx="612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Puciosa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Râzvad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81083" y="467762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214894" y="3059132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239320" y="4268339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7022" y="2405099"/>
            <a:ext cx="136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3706" y="3053653"/>
            <a:ext cx="1584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1124744"/>
            <a:ext cx="5976664" cy="936000"/>
          </a:xfrm>
          <a:prstGeom prst="roundRect">
            <a:avLst>
              <a:gd name="adj" fmla="val 119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691680" y="2276872"/>
            <a:ext cx="5976000" cy="3240000"/>
          </a:xfrm>
          <a:prstGeom prst="roundRect">
            <a:avLst>
              <a:gd name="adj" fmla="val 41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937929" y="1184789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005418" y="1274789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5436096" y="132878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5711929" y="132509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1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53532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 			177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	125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			  75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				  66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E81			  58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30601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53136"/>
            <a:ext cx="88920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518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152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75656" y="222813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72A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148064" y="1877136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2110" y="2558425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0004" y="1005317"/>
            <a:ext cx="5759976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Topoloveni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2187032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28317" y="489365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55574" y="117871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71463" y="116072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07704" y="3117759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852648" y="429309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4515" y="2394055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4515" y="2996132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1052736"/>
            <a:ext cx="5616624" cy="971960"/>
          </a:xfrm>
          <a:prstGeom prst="roundRect">
            <a:avLst>
              <a:gd name="adj" fmla="val 119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691680" y="2276872"/>
            <a:ext cx="5544616" cy="3600400"/>
          </a:xfrm>
          <a:prstGeom prst="roundRect">
            <a:avLst>
              <a:gd name="adj" fmla="val 41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754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2187032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28317" y="489365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07704" y="3117759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852648" y="429309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34418" y="2393505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32793" y="3023632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692696"/>
            <a:ext cx="5616624" cy="1332000"/>
          </a:xfrm>
          <a:prstGeom prst="roundRect">
            <a:avLst>
              <a:gd name="adj" fmla="val 119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691680" y="2276872"/>
            <a:ext cx="5544616" cy="3600400"/>
          </a:xfrm>
          <a:prstGeom prst="roundRect">
            <a:avLst>
              <a:gd name="adj" fmla="val 41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572000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04048" y="136087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5346000" y="1360871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659687" y="1301847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23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0110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 			167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	115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			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				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E81			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30601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53136"/>
            <a:ext cx="88920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6371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86988" y="2231395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703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8379" y="576103"/>
            <a:ext cx="5760000" cy="16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Sud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E81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968" y="2241331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Leordeni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09328" y="483313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19672" y="848274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50247" y="848274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2139103" y="5103137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0067" y="632190"/>
            <a:ext cx="5616624" cy="1512168"/>
          </a:xfrm>
          <a:prstGeom prst="roundRect">
            <a:avLst>
              <a:gd name="adj" fmla="val 977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506071" y="2313331"/>
            <a:ext cx="5544616" cy="3456000"/>
          </a:xfrm>
          <a:prstGeom prst="roundRect">
            <a:avLst>
              <a:gd name="adj" fmla="val 40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03" y="1126008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7929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216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37656" y="19168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201622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2839117" y="292494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63277" y="292494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9712" y="2510080"/>
            <a:ext cx="828000" cy="39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</a:p>
        </p:txBody>
      </p:sp>
    </p:spTree>
    <p:extLst>
      <p:ext uri="{BB962C8B-B14F-4D97-AF65-F5344CB8AC3E}">
        <p14:creationId xmlns:p14="http://schemas.microsoft.com/office/powerpoint/2010/main" val="388559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Leordeni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03164" y="282580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544616" cy="2556000"/>
          </a:xfrm>
          <a:prstGeom prst="roundRect">
            <a:avLst>
              <a:gd name="adj" fmla="val 40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70203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2020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Virage 13"/>
          <p:cNvSpPr/>
          <p:nvPr/>
        </p:nvSpPr>
        <p:spPr>
          <a:xfrm>
            <a:off x="5033956" y="76142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60059" y="711964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Hexagone 10"/>
          <p:cNvSpPr/>
          <p:nvPr/>
        </p:nvSpPr>
        <p:spPr>
          <a:xfrm>
            <a:off x="1763688" y="191683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8568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96474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 			143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	191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			  41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				  32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E81			  24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30601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53136"/>
            <a:ext cx="88920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333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Sud</a:t>
            </a: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528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78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3" name="Flèche droite 12"/>
          <p:cNvSpPr/>
          <p:nvPr/>
        </p:nvSpPr>
        <p:spPr>
          <a:xfrm rot="-2700000">
            <a:off x="4888091" y="4702932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871229" y="4744095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782831" y="2564904"/>
            <a:ext cx="39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Nord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435" y="5364919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76339" y="5627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3800444" y="407707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7290886" y="3330324"/>
            <a:ext cx="1404000" cy="54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0444" y="345232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èche vers le haut 16"/>
          <p:cNvSpPr/>
          <p:nvPr/>
        </p:nvSpPr>
        <p:spPr>
          <a:xfrm>
            <a:off x="356617" y="402553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34435" y="1196752"/>
            <a:ext cx="4293549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644008" y="1196752"/>
            <a:ext cx="429141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179512" y="1916832"/>
            <a:ext cx="4248472" cy="3366984"/>
          </a:xfrm>
          <a:prstGeom prst="roundRect">
            <a:avLst>
              <a:gd name="adj" fmla="val 57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4644008" y="1916832"/>
            <a:ext cx="4291412" cy="3600400"/>
          </a:xfrm>
          <a:prstGeom prst="roundRect">
            <a:avLst>
              <a:gd name="adj" fmla="val 48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574512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5760000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5760000" cy="4680000"/>
          </a:xfrm>
          <a:solidFill>
            <a:srgbClr val="00B050"/>
          </a:solidFill>
        </p:spPr>
        <p:txBody>
          <a:bodyPr lIns="540000" tIns="360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582415" y="2996810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5292080" y="1622695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" name="Ellipse 10"/>
          <p:cNvSpPr/>
          <p:nvPr/>
        </p:nvSpPr>
        <p:spPr>
          <a:xfrm>
            <a:off x="5292080" y="227940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404664"/>
            <a:ext cx="5616624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187624" y="1340768"/>
            <a:ext cx="5545413" cy="4536504"/>
          </a:xfrm>
          <a:prstGeom prst="roundRect">
            <a:avLst>
              <a:gd name="adj" fmla="val 393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27348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528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78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3" name="Flèche droite 12"/>
          <p:cNvSpPr/>
          <p:nvPr/>
        </p:nvSpPr>
        <p:spPr>
          <a:xfrm rot="-2700000">
            <a:off x="4888091" y="4702932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871229" y="4744095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782831" y="2564904"/>
            <a:ext cx="39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Nord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435" y="5364919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76339" y="5627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3800444" y="407707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7290886" y="3330324"/>
            <a:ext cx="1404000" cy="54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0444" y="345232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èche vers le haut 16"/>
          <p:cNvSpPr/>
          <p:nvPr/>
        </p:nvSpPr>
        <p:spPr>
          <a:xfrm>
            <a:off x="356617" y="402553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34435" y="1196752"/>
            <a:ext cx="4293549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644008" y="1196752"/>
            <a:ext cx="429141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179512" y="1916832"/>
            <a:ext cx="4248472" cy="3366984"/>
          </a:xfrm>
          <a:prstGeom prst="roundRect">
            <a:avLst>
              <a:gd name="adj" fmla="val 57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4644008" y="1916832"/>
            <a:ext cx="4291412" cy="3600400"/>
          </a:xfrm>
          <a:prstGeom prst="roundRect">
            <a:avLst>
              <a:gd name="adj" fmla="val 48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5107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Sud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270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704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47" y="1992995"/>
            <a:ext cx="4400228" cy="639762"/>
          </a:xfrm>
          <a:solidFill>
            <a:srgbClr val="00B050"/>
          </a:solidFill>
        </p:spPr>
        <p:txBody>
          <a:bodyPr tIns="108000" bIns="144000">
            <a:normAutofit lnSpcReduction="10000"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496" y="2709938"/>
            <a:ext cx="4392488" cy="252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556792"/>
            <a:ext cx="4464496" cy="648072"/>
          </a:xfrm>
          <a:solidFill>
            <a:srgbClr val="00B050"/>
          </a:solidFill>
        </p:spPr>
        <p:txBody>
          <a:bodyPr tIns="108000" bIns="144000">
            <a:normAutofit lnSpcReduction="10000"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2243705"/>
            <a:ext cx="4464495" cy="3384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3" name="Flèche droite 12"/>
          <p:cNvSpPr/>
          <p:nvPr/>
        </p:nvSpPr>
        <p:spPr>
          <a:xfrm rot="-5400000">
            <a:off x="4842029" y="4667712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5400000">
            <a:off x="7904113" y="4554598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834222" y="2979519"/>
            <a:ext cx="39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Nord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435" y="5249391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4908917" y="5627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3800444" y="3249519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7380312" y="3690044"/>
            <a:ext cx="1404000" cy="54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1760" y="4419519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èche vers le haut 16"/>
          <p:cNvSpPr/>
          <p:nvPr/>
        </p:nvSpPr>
        <p:spPr>
          <a:xfrm>
            <a:off x="343649" y="3159519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3925076" y="5249391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8333971" y="5627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9261" y="2060848"/>
            <a:ext cx="421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53982" y="1628800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19261" y="2762896"/>
            <a:ext cx="4212000" cy="2394296"/>
          </a:xfrm>
          <a:prstGeom prst="roundRect">
            <a:avLst>
              <a:gd name="adj" fmla="val 661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653982" y="2312876"/>
            <a:ext cx="4320480" cy="3204356"/>
          </a:xfrm>
          <a:prstGeom prst="roundRect">
            <a:avLst>
              <a:gd name="adj" fmla="val 59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688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18752" y="1196752"/>
            <a:ext cx="4038600" cy="3240000"/>
          </a:xfrm>
          <a:solidFill>
            <a:srgbClr val="00B050"/>
          </a:solidFill>
        </p:spPr>
        <p:txBody>
          <a:bodyPr lIns="216000" tIns="252000">
            <a:normAutofit lnSpcReduction="10000"/>
          </a:bodyPr>
          <a:lstStyle/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197678"/>
            <a:ext cx="4038600" cy="3960000"/>
          </a:xfrm>
          <a:solidFill>
            <a:srgbClr val="00B050"/>
          </a:solidFill>
        </p:spPr>
        <p:txBody>
          <a:bodyPr lIns="0" tIns="216000">
            <a:normAutofit lnSpcReduction="10000"/>
          </a:bodyPr>
          <a:lstStyle/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Sibiu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-2400000">
            <a:off x="6080590" y="4356046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2176936" y="3537170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808692" y="3537170"/>
            <a:ext cx="3600000" cy="64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Nord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8052" y="2818327"/>
            <a:ext cx="1620000" cy="54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478" y="4437112"/>
            <a:ext cx="360000" cy="19891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4788024" y="5163414"/>
            <a:ext cx="360000" cy="12537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7965922" y="5163415"/>
            <a:ext cx="360000" cy="12687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3779912" y="4437112"/>
            <a:ext cx="360000" cy="19800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2879912" y="14353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538052" y="141277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7020272" y="136190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580112" y="136428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39552" y="1268760"/>
            <a:ext cx="3816424" cy="3096344"/>
          </a:xfrm>
          <a:prstGeom prst="roundRect">
            <a:avLst>
              <a:gd name="adj" fmla="val 475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84945" y="1268760"/>
            <a:ext cx="3847495" cy="3835276"/>
          </a:xfrm>
          <a:prstGeom prst="roundRect">
            <a:avLst>
              <a:gd name="adj" fmla="val 50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2229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87824" y="764704"/>
            <a:ext cx="4320000" cy="504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lèche vers le haut 14"/>
          <p:cNvSpPr/>
          <p:nvPr/>
        </p:nvSpPr>
        <p:spPr>
          <a:xfrm>
            <a:off x="3654481" y="2060848"/>
            <a:ext cx="360000" cy="356391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3887824" y="3243817"/>
            <a:ext cx="2520000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131946" y="3738546"/>
            <a:ext cx="1980000" cy="108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</a:t>
            </a: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90003" y="2924704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90003" y="3556410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112110" y="4134546"/>
            <a:ext cx="576000" cy="28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57824" y="981615"/>
            <a:ext cx="1260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Siret</a:t>
            </a:r>
          </a:p>
          <a:p>
            <a:pPr algn="ctr"/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Mihaileni</a:t>
            </a: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Râdâuti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9" name="Hexagone 28"/>
          <p:cNvSpPr/>
          <p:nvPr/>
        </p:nvSpPr>
        <p:spPr>
          <a:xfrm>
            <a:off x="3528481" y="2535060"/>
            <a:ext cx="612000" cy="25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3059832" y="836712"/>
            <a:ext cx="4176464" cy="4896544"/>
          </a:xfrm>
          <a:prstGeom prst="roundRect">
            <a:avLst>
              <a:gd name="adj" fmla="val 45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505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4028" y="65673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432000"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Sud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09329" y="522928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619672" y="5535282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11760" y="5499282"/>
            <a:ext cx="756000" cy="39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6612" y="2852936"/>
            <a:ext cx="4382503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Ilie  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Scheia</a:t>
            </a:r>
            <a:endParaRPr lang="fr-CH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4028" y="2087856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81907" y="208793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8523" y="692696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916832"/>
            <a:ext cx="5580000" cy="4140000"/>
          </a:xfrm>
          <a:prstGeom prst="roundRect">
            <a:avLst>
              <a:gd name="adj" fmla="val 34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èche vers le haut 21"/>
          <p:cNvSpPr/>
          <p:nvPr/>
        </p:nvSpPr>
        <p:spPr>
          <a:xfrm>
            <a:off x="2236612" y="80074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vers le haut 22"/>
          <p:cNvSpPr/>
          <p:nvPr/>
        </p:nvSpPr>
        <p:spPr>
          <a:xfrm>
            <a:off x="6084168" y="80074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76967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9493" y="548680"/>
            <a:ext cx="2880000" cy="576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 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09493" y="1196992"/>
            <a:ext cx="2880000" cy="1980000"/>
          </a:xfrm>
          <a:solidFill>
            <a:srgbClr val="00B050"/>
          </a:solidFill>
        </p:spPr>
        <p:txBody>
          <a:bodyPr lIns="216000" tIns="180000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51156" y="1197032"/>
            <a:ext cx="4038600" cy="2520000"/>
          </a:xfrm>
          <a:solidFill>
            <a:srgbClr val="FFFFFF"/>
          </a:solidFill>
        </p:spPr>
        <p:txBody>
          <a:bodyPr lIns="0">
            <a:normAutofit fontScale="92500" lnSpcReduction="20000"/>
          </a:bodyPr>
          <a:lstStyle/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haut 12"/>
          <p:cNvSpPr/>
          <p:nvPr/>
        </p:nvSpPr>
        <p:spPr>
          <a:xfrm>
            <a:off x="2307177" y="192217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2369493" y="3140968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6516216" y="2492896"/>
            <a:ext cx="360000" cy="25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Pentagone 17"/>
          <p:cNvSpPr/>
          <p:nvPr/>
        </p:nvSpPr>
        <p:spPr>
          <a:xfrm>
            <a:off x="4994111" y="1218446"/>
            <a:ext cx="3600000" cy="12600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agone 18"/>
          <p:cNvSpPr/>
          <p:nvPr/>
        </p:nvSpPr>
        <p:spPr>
          <a:xfrm>
            <a:off x="5076056" y="2008883"/>
            <a:ext cx="792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503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290228" y="5661248"/>
            <a:ext cx="6840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nécessaire, Corriger A1a en conséquence </a:t>
            </a:r>
            <a:endParaRPr lang="fr-CH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87624" y="620688"/>
            <a:ext cx="2664296" cy="43204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181341" y="1263626"/>
            <a:ext cx="2736304" cy="1836000"/>
          </a:xfrm>
          <a:prstGeom prst="roundRect">
            <a:avLst>
              <a:gd name="adj" fmla="val 66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62340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3854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540000" rtlCol="0" anchor="ctr"/>
          <a:lstStyle/>
          <a:p>
            <a:pPr algn="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3139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6200000">
            <a:off x="5832160" y="2186395"/>
            <a:ext cx="90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355976" y="2150394"/>
            <a:ext cx="126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2020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003976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10675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 tIns="72000" b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Corbului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2260789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Albota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Cerbu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1168567" y="13048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012160" y="133331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590888" y="5336288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èche droite 16"/>
          <p:cNvSpPr/>
          <p:nvPr/>
        </p:nvSpPr>
        <p:spPr>
          <a:xfrm rot="19500000">
            <a:off x="5205272" y="506628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067944" y="2641851"/>
            <a:ext cx="126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71600" y="1196752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971600" y="2348880"/>
            <a:ext cx="5544616" cy="36004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89769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2260789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Albota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Cerbu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119189" y="2722851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èche droite 16"/>
          <p:cNvSpPr/>
          <p:nvPr/>
        </p:nvSpPr>
        <p:spPr>
          <a:xfrm rot="19500000">
            <a:off x="5167366" y="387907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067944" y="2641851"/>
            <a:ext cx="126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71600" y="1196752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971600" y="2348880"/>
            <a:ext cx="5544616" cy="27000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3948717" y="1358760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3858861" y="12687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ctr"/>
          <a:lstStyle/>
          <a:p>
            <a:pPr algn="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923928" y="1355911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283968" y="14127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4608072" y="1409911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6588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96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 			115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E70			109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			105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			  64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78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33" y="2708920"/>
            <a:ext cx="88920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3419872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22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Corbului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75656" y="2231395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88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5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Scornicesti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Corbului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58297" y="34172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70365" y="65673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948296" y="69269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20365" y="2942815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736000"/>
          </a:xfrm>
          <a:prstGeom prst="roundRect">
            <a:avLst>
              <a:gd name="adj" fmla="val 51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665365" y="2124501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53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Corbului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32219" y="279880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123728" y="292494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016000"/>
          </a:xfrm>
          <a:prstGeom prst="roundRect">
            <a:avLst>
              <a:gd name="adj" fmla="val 51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547664" y="215942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51820" y="622737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3703" y="77358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100487" y="75515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41676" y="719581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68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12403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Sud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1336" y="507607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3203848" y="5346079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74024" y="5346079"/>
            <a:ext cx="828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7744" y="2852936"/>
            <a:ext cx="4382503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Ilie  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Scheia</a:t>
            </a:r>
            <a:endParaRPr lang="fr-CH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2702" y="2049805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94246" y="2049805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916832"/>
            <a:ext cx="5586904" cy="4140000"/>
          </a:xfrm>
          <a:prstGeom prst="roundRect">
            <a:avLst>
              <a:gd name="adj" fmla="val 34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338128" y="8367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427984" y="92672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4807177" y="98072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Virage 25"/>
          <p:cNvSpPr/>
          <p:nvPr/>
        </p:nvSpPr>
        <p:spPr>
          <a:xfrm>
            <a:off x="5097662" y="97293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96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 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E70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			  46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78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33" y="2708920"/>
            <a:ext cx="88920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3419872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28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Scornicesti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21225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703C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31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5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Scornicesti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Jitaru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3296" y="289781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95736" y="62644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750117" y="65673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86525" y="208979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703C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736000"/>
          </a:xfrm>
          <a:prstGeom prst="roundRect">
            <a:avLst>
              <a:gd name="adj" fmla="val 51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800365" y="28529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573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Scornicesti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Jitaru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3296" y="289781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86525" y="208979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703C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736000"/>
          </a:xfrm>
          <a:prstGeom prst="roundRect">
            <a:avLst>
              <a:gd name="adj" fmla="val 51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800365" y="28529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51820" y="622737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3703" y="77358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100487" y="75515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41676" y="719581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23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98159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96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 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E70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			  21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78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33" y="2708920"/>
            <a:ext cx="88920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3419872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502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48046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46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5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Gâneasa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3296" y="289781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56525" y="66255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012160" y="66255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86525" y="208979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196000"/>
          </a:xfrm>
          <a:prstGeom prst="roundRect">
            <a:avLst>
              <a:gd name="adj" fmla="val 51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4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16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3296" y="210572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86525" y="208979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1440000"/>
          </a:xfrm>
          <a:prstGeom prst="roundRect">
            <a:avLst>
              <a:gd name="adj" fmla="val 51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52001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4441857" y="69592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787661" y="74992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126001" y="74992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27390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70920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42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 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E70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24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33" y="2708920"/>
            <a:ext cx="88920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3419872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673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Gâneasa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48046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311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5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Gâneasa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1336" y="520207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339752" y="65077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912935" y="64466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988768" y="537321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544616" cy="4320000"/>
          </a:xfrm>
          <a:prstGeom prst="roundRect">
            <a:avLst>
              <a:gd name="adj" fmla="val 40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306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Gâneasa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091164" y="521081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818166" y="299695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544616" cy="4320000"/>
          </a:xfrm>
          <a:prstGeom prst="roundRect">
            <a:avLst>
              <a:gd name="adj" fmla="val 40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70203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52020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Virage 13"/>
          <p:cNvSpPr/>
          <p:nvPr/>
        </p:nvSpPr>
        <p:spPr>
          <a:xfrm>
            <a:off x="5033956" y="76142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60059" y="711964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329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1800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28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	 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E70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27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33" y="2708920"/>
            <a:ext cx="88920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3419872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256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48046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7321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68" y="908720"/>
            <a:ext cx="5760000" cy="16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360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E70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968" y="2590133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7321" y="347387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92967" y="1268820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134279" y="1276460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501843" y="980728"/>
            <a:ext cx="5605536" cy="14401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708920"/>
            <a:ext cx="5616624" cy="2700000"/>
          </a:xfrm>
          <a:prstGeom prst="roundRect">
            <a:avLst>
              <a:gd name="adj" fmla="val 21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979712" y="2987975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963699" y="3924005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643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84"/>
            <a:ext cx="78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460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968" y="1611028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7321" y="347387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86744" y="543331"/>
            <a:ext cx="5605536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700000"/>
          </a:xfrm>
          <a:prstGeom prst="roundRect">
            <a:avLst>
              <a:gd name="adj" fmla="val 21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979712" y="214013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963699" y="28529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643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355976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445832" y="719143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911715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208606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256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434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	155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20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112568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919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11376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4672" y="312738"/>
            <a:ext cx="6840000" cy="900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574     A4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91680" y="1268760"/>
            <a:ext cx="6840000" cy="4140000"/>
          </a:xfrm>
          <a:solidFill>
            <a:srgbClr val="00B050"/>
          </a:solidFill>
        </p:spPr>
        <p:txBody>
          <a:bodyPr lIns="288000" tIns="360000" rIns="72000">
            <a:normAutofit fontScale="25000" lnSpcReduction="20000"/>
          </a:bodyPr>
          <a:lstStyle/>
          <a:p>
            <a:pPr marL="0" indent="0">
              <a:buNone/>
            </a:pP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			244 km</a:t>
            </a:r>
          </a:p>
          <a:p>
            <a:pPr marL="0" indent="0">
              <a:buNone/>
            </a:pP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 </a:t>
            </a:r>
            <a:r>
              <a:rPr lang="fr-CH" sz="16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211 km</a:t>
            </a:r>
          </a:p>
          <a:p>
            <a:pPr marL="0" indent="0">
              <a:buNone/>
            </a:pPr>
            <a:r>
              <a:rPr lang="fr-CH" sz="16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 		137 km</a:t>
            </a:r>
          </a:p>
          <a:p>
            <a:pPr marL="0" indent="0">
              <a:buNone/>
            </a:pP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 				124 km</a:t>
            </a:r>
          </a:p>
          <a:p>
            <a:pPr marL="0" indent="0">
              <a:buNone/>
            </a:pP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		  	  27 km</a:t>
            </a:r>
          </a:p>
          <a:p>
            <a:pPr marL="0" indent="0">
              <a:buNone/>
            </a:pP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E70 	  	  21 km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83781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5220072" y="2204864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707904" y="3414127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63688" y="404664"/>
            <a:ext cx="6696744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763688" y="1340768"/>
            <a:ext cx="6696744" cy="3996000"/>
          </a:xfrm>
          <a:prstGeom prst="roundRect">
            <a:avLst>
              <a:gd name="adj" fmla="val 47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50831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A6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Mischii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63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542" y="2550586"/>
            <a:ext cx="4400228" cy="639762"/>
          </a:xfrm>
          <a:solidFill>
            <a:srgbClr val="00B050"/>
          </a:solidFill>
        </p:spPr>
        <p:txBody>
          <a:bodyPr tIns="108000" bIns="144000">
            <a:normAutofit fontScale="92500" lnSpcReduction="10000"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412" y="3213754"/>
            <a:ext cx="4392488" cy="2160000"/>
          </a:xfrm>
          <a:solidFill>
            <a:srgbClr val="00B050"/>
          </a:solidFill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87889" y="726214"/>
            <a:ext cx="4464496" cy="648072"/>
          </a:xfrm>
          <a:solidFill>
            <a:srgbClr val="00B050"/>
          </a:solidFill>
        </p:spPr>
        <p:txBody>
          <a:bodyPr tIns="108000" bIns="144000">
            <a:normAutofit lnSpcReduction="10000"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87890" y="1412776"/>
            <a:ext cx="4464495" cy="3960000"/>
          </a:xfrm>
          <a:solidFill>
            <a:srgbClr val="00B050"/>
          </a:solidFill>
        </p:spPr>
        <p:txBody>
          <a:bodyPr lIns="180000" r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313930" y="391005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985990" y="4558687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8055228" y="4521457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33930" y="5355835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76456" y="5355836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587849" y="3858956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6721102" y="2709045"/>
            <a:ext cx="82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46911" y="3910054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82" y="2722348"/>
            <a:ext cx="65769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580112" y="2722348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5656" y="3930956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33930" y="2617602"/>
            <a:ext cx="419255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7900" y="822285"/>
            <a:ext cx="4344473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647900" y="1484784"/>
            <a:ext cx="4344473" cy="3836603"/>
          </a:xfrm>
          <a:prstGeom prst="roundRect">
            <a:avLst>
              <a:gd name="adj" fmla="val 43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à coins arrondis 1"/>
          <p:cNvSpPr/>
          <p:nvPr/>
        </p:nvSpPr>
        <p:spPr>
          <a:xfrm>
            <a:off x="133930" y="3284984"/>
            <a:ext cx="4294054" cy="2005560"/>
          </a:xfrm>
          <a:prstGeom prst="roundRect">
            <a:avLst>
              <a:gd name="adj" fmla="val 58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93406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5760000" cy="900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5760000" cy="3600000"/>
          </a:xfrm>
          <a:solidFill>
            <a:srgbClr val="00B050"/>
          </a:solidFill>
        </p:spPr>
        <p:txBody>
          <a:bodyPr lIns="540000" tIns="360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Ruse  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Pyce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5256119" y="1758689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 rot="1800000">
            <a:off x="5596669" y="2031540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66" y="2499508"/>
            <a:ext cx="6047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1187624" y="404664"/>
            <a:ext cx="5559667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187624" y="1340768"/>
            <a:ext cx="5559667" cy="3456384"/>
          </a:xfrm>
          <a:prstGeom prst="roundRect">
            <a:avLst>
              <a:gd name="adj" fmla="val 529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28952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5760000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5760000" cy="3960000"/>
          </a:xfrm>
          <a:solidFill>
            <a:srgbClr val="00B050"/>
          </a:solidFill>
        </p:spPr>
        <p:txBody>
          <a:bodyPr lIns="720000" tIns="360000" rIns="72000">
            <a:normAutofit fontScale="92500" lnSpcReduction="20000"/>
          </a:bodyPr>
          <a:lstStyle/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416605" y="1625105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051075" y="1656609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563888" y="4334466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427984" y="4334466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187624" y="404664"/>
            <a:ext cx="5616624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187624" y="1340768"/>
            <a:ext cx="5544616" cy="3816424"/>
          </a:xfrm>
          <a:prstGeom prst="roundRect">
            <a:avLst>
              <a:gd name="adj" fmla="val 48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199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542" y="2550586"/>
            <a:ext cx="4400228" cy="639762"/>
          </a:xfrm>
          <a:solidFill>
            <a:srgbClr val="00B050"/>
          </a:solidFill>
        </p:spPr>
        <p:txBody>
          <a:bodyPr tIns="108000" bIns="144000">
            <a:normAutofit fontScale="92500" lnSpcReduction="10000"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412" y="3213754"/>
            <a:ext cx="4392488" cy="2160000"/>
          </a:xfrm>
          <a:solidFill>
            <a:srgbClr val="00B050"/>
          </a:solidFill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87889" y="726214"/>
            <a:ext cx="4464496" cy="648072"/>
          </a:xfrm>
          <a:solidFill>
            <a:srgbClr val="00B050"/>
          </a:solidFill>
        </p:spPr>
        <p:txBody>
          <a:bodyPr tIns="108000" bIns="144000">
            <a:normAutofit lnSpcReduction="10000"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87890" y="1412776"/>
            <a:ext cx="4464495" cy="3960000"/>
          </a:xfrm>
          <a:solidFill>
            <a:srgbClr val="00B050"/>
          </a:solidFill>
        </p:spPr>
        <p:txBody>
          <a:bodyPr lIns="180000" r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313930" y="391005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985990" y="4558687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8055228" y="4521457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33930" y="5355835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76456" y="5355836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587849" y="3858956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6721102" y="2709045"/>
            <a:ext cx="82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46911" y="3910054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82" y="2722348"/>
            <a:ext cx="65769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580112" y="2722348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5656" y="3930956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33930" y="2617602"/>
            <a:ext cx="419255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7900" y="822285"/>
            <a:ext cx="4344473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647900" y="1484784"/>
            <a:ext cx="4344473" cy="3836603"/>
          </a:xfrm>
          <a:prstGeom prst="roundRect">
            <a:avLst>
              <a:gd name="adj" fmla="val 43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14944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A6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Mischii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2664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201450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2624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404" y="3235133"/>
            <a:ext cx="4400228" cy="639762"/>
          </a:xfrm>
          <a:solidFill>
            <a:srgbClr val="00B050"/>
          </a:solidFill>
        </p:spPr>
        <p:txBody>
          <a:bodyPr tIns="108000" bIns="144000">
            <a:normAutofit fontScale="92500" lnSpcReduction="10000"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573" y="3915836"/>
            <a:ext cx="4392488" cy="1440000"/>
          </a:xfrm>
          <a:solidFill>
            <a:srgbClr val="00B050"/>
          </a:solidFill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9190" y="1412776"/>
            <a:ext cx="4464496" cy="648072"/>
          </a:xfrm>
          <a:solidFill>
            <a:srgbClr val="00B050"/>
          </a:solidFill>
        </p:spPr>
        <p:txBody>
          <a:bodyPr tIns="108000" bIns="144000">
            <a:normAutofit lnSpcReduction="10000"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87888" y="2115835"/>
            <a:ext cx="4464495" cy="3240000"/>
          </a:xfrm>
          <a:solidFill>
            <a:srgbClr val="00B050"/>
          </a:solidFill>
        </p:spPr>
        <p:txBody>
          <a:bodyPr lIns="180000" r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458471" y="416495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842525" y="246672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8037410" y="2411126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33930" y="5355835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76456" y="5355836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774491" y="416495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6732911" y="3357044"/>
            <a:ext cx="82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51852" y="4628168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1" y="3357044"/>
            <a:ext cx="65769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580112" y="3357044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83096" y="4614956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33930" y="3284984"/>
            <a:ext cx="4295176" cy="5400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7899" y="1484784"/>
            <a:ext cx="4344473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647900" y="2170288"/>
            <a:ext cx="4344473" cy="3132000"/>
          </a:xfrm>
          <a:prstGeom prst="roundRect">
            <a:avLst>
              <a:gd name="adj" fmla="val 43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4069106" y="5355836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4612545" y="5355836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à coins arrondis 1"/>
          <p:cNvSpPr/>
          <p:nvPr/>
        </p:nvSpPr>
        <p:spPr>
          <a:xfrm>
            <a:off x="133930" y="4005064"/>
            <a:ext cx="4222046" cy="1285480"/>
          </a:xfrm>
          <a:prstGeom prst="roundRect">
            <a:avLst>
              <a:gd name="adj" fmla="val 91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95588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167" y="1827995"/>
            <a:ext cx="4392488" cy="2916000"/>
          </a:xfrm>
          <a:solidFill>
            <a:srgbClr val="00B050"/>
          </a:solidFill>
        </p:spPr>
        <p:txBody>
          <a:bodyPr lIns="72000" tIns="72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 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pPr marL="0" indent="0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7504" y="1844984"/>
            <a:ext cx="4464495" cy="288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Est</a:t>
            </a: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431951" y="4725145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4788024" y="4725145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2771800" y="3934242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56" y="3933056"/>
            <a:ext cx="65769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èche droite 18"/>
          <p:cNvSpPr/>
          <p:nvPr/>
        </p:nvSpPr>
        <p:spPr>
          <a:xfrm rot="-2700000">
            <a:off x="4676477" y="2327207"/>
            <a:ext cx="144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307319" y="2239441"/>
            <a:ext cx="484632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3896122" y="4725145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/>
          <p:cNvSpPr/>
          <p:nvPr/>
        </p:nvSpPr>
        <p:spPr>
          <a:xfrm>
            <a:off x="7200232" y="3934242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8107098" y="3354477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7629253" y="2023441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311800" y="3348741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196752"/>
            <a:ext cx="423874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196752"/>
            <a:ext cx="4234761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916832"/>
            <a:ext cx="4320480" cy="2736304"/>
          </a:xfrm>
          <a:prstGeom prst="roundRect">
            <a:avLst>
              <a:gd name="adj" fmla="val 494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8502175" y="4732277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16016" y="1916832"/>
            <a:ext cx="4248472" cy="2736304"/>
          </a:xfrm>
          <a:prstGeom prst="roundRect">
            <a:avLst>
              <a:gd name="adj" fmla="val 582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54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</a:t>
            </a: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Craiova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49359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65F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827584" y="4293096"/>
            <a:ext cx="6552728" cy="72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panneaux,  à contrôler / corriger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1259341" y="3161498"/>
            <a:ext cx="1593738" cy="585124"/>
          </a:xfrm>
          <a:prstGeom prst="bentConnector3">
            <a:avLst>
              <a:gd name="adj1" fmla="val 68622"/>
            </a:avLst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0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noFill/>
        </p:spPr>
        <p:txBody>
          <a:bodyPr>
            <a:normAutofit/>
          </a:bodyPr>
          <a:lstStyle/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E70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30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1500" y="1825199"/>
            <a:ext cx="4392488" cy="324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Ghercesti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1961" y="1838505"/>
            <a:ext cx="4464495" cy="3600000"/>
          </a:xfrm>
          <a:solidFill>
            <a:srgbClr val="00B050"/>
          </a:solidFill>
        </p:spPr>
        <p:txBody>
          <a:bodyPr lIns="72000" tIns="108000" r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Filiasi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Horezu</a:t>
            </a: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67504" y="3584152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747854" y="4525565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07504" y="5085184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73599" y="5445184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899592" y="2564904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92280" y="2581389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9262"/>
            <a:ext cx="792088" cy="5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23728" y="2561241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8064" y="2581389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07504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196752"/>
            <a:ext cx="4344473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1916832"/>
            <a:ext cx="4248472" cy="3024336"/>
          </a:xfrm>
          <a:prstGeom prst="roundRect">
            <a:avLst>
              <a:gd name="adj" fmla="val 685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7" y="1916832"/>
            <a:ext cx="4344473" cy="3456000"/>
          </a:xfrm>
          <a:prstGeom prst="roundRect">
            <a:avLst>
              <a:gd name="adj" fmla="val 40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3541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gnette4.wikia.nocookie.net/routes/images/8/84/FinAutobahnCH.png/revision/latest?cb=200812161834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56" y="564525"/>
            <a:ext cx="3672000" cy="46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2256" y="5301208"/>
            <a:ext cx="3672000" cy="90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486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gnette4.wikia.nocookie.net/routes/images/8/84/FinAutobahnCH.png/revision/latest?cb=200812161834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56" y="564525"/>
            <a:ext cx="3672000" cy="46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3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61699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908720"/>
            <a:ext cx="4356000" cy="900000"/>
          </a:xfrm>
          <a:solidFill>
            <a:srgbClr val="0070C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Craiova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1500" y="1825199"/>
            <a:ext cx="4392488" cy="3600000"/>
          </a:xfrm>
          <a:solidFill>
            <a:srgbClr val="0070C0"/>
          </a:solidFill>
        </p:spPr>
        <p:txBody>
          <a:bodyPr lIns="360000"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Ghercesti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</a:t>
            </a: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908720"/>
            <a:ext cx="4464496" cy="900000"/>
          </a:xfrm>
          <a:solidFill>
            <a:srgbClr val="0070C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Craiova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1961" y="1838505"/>
            <a:ext cx="4464495" cy="3600000"/>
          </a:xfrm>
          <a:solidFill>
            <a:srgbClr val="0070C0"/>
          </a:solidFill>
        </p:spPr>
        <p:txBody>
          <a:bodyPr lIns="72000" tIns="144000" r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Filiasi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Horezu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3439276" y="4334089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400000">
            <a:off x="7558621" y="4554539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307223" y="5445224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959942" y="2598589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92280" y="262541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26" y="2601157"/>
            <a:ext cx="792088" cy="5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23728" y="2601157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8064" y="2601157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0032" y="5445224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Hexagone 22"/>
          <p:cNvSpPr/>
          <p:nvPr/>
        </p:nvSpPr>
        <p:spPr>
          <a:xfrm>
            <a:off x="248859" y="3501008"/>
            <a:ext cx="864000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643F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exagone 24"/>
          <p:cNvSpPr/>
          <p:nvPr/>
        </p:nvSpPr>
        <p:spPr>
          <a:xfrm>
            <a:off x="320859" y="4254461"/>
            <a:ext cx="792000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exagone 25"/>
          <p:cNvSpPr/>
          <p:nvPr/>
        </p:nvSpPr>
        <p:spPr>
          <a:xfrm>
            <a:off x="4851104" y="4271948"/>
            <a:ext cx="828000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exagone 26"/>
          <p:cNvSpPr/>
          <p:nvPr/>
        </p:nvSpPr>
        <p:spPr>
          <a:xfrm>
            <a:off x="4806032" y="3457206"/>
            <a:ext cx="828000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9942" y="5398616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3501592" y="5400135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Hexagone 29"/>
          <p:cNvSpPr/>
          <p:nvPr/>
        </p:nvSpPr>
        <p:spPr>
          <a:xfrm>
            <a:off x="383942" y="2060848"/>
            <a:ext cx="792000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65F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exagone 30"/>
          <p:cNvSpPr/>
          <p:nvPr/>
        </p:nvSpPr>
        <p:spPr>
          <a:xfrm>
            <a:off x="4860032" y="2060848"/>
            <a:ext cx="828000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65F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50555" y="980728"/>
            <a:ext cx="4205421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980728"/>
            <a:ext cx="4320480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50555" y="1916832"/>
            <a:ext cx="4205421" cy="3441633"/>
          </a:xfrm>
          <a:prstGeom prst="roundRect">
            <a:avLst>
              <a:gd name="adj" fmla="val 45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916831"/>
            <a:ext cx="4320480" cy="3441633"/>
          </a:xfrm>
          <a:prstGeom prst="roundRect">
            <a:avLst>
              <a:gd name="adj" fmla="val 560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4928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9654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Ploiesti :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www.google.ch/search?q=ploiesti&amp;client=firefox-b&amp;tbm=isch&amp;tbo=u&amp;source=univ&amp;sa=X&amp;ved=0ahUKEwj8g5iK8c3OAhVGkywKHUSoAdcQsAQIMQ&amp;biw=1920&amp;bih=932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Marasesti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www.google.ch/search?q=marasesti+mausoleu&amp;client=firefox-b&amp;tbm=isch&amp;tbo=u&amp;source=univ&amp;sa=X&amp;ved=0ahUKEwj4nrjI6c_OAhXIXhQKHYa0DHYQsAQIHQ&amp;biw=1920&amp;bih=932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Bacau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www.google.ch/search?q=bacau&amp;client=firefox-b&amp;tbm=isch&amp;tbo=u&amp;source=univ&amp;sa=X&amp;ved=0ahUKEwik1bS26c_OAhXEVBQKHWgvA3IQsAQIHQ&amp;biw=1920&amp;bih=932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Vânâtori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www.google.ch/search?q=Parcul+national+V%C3%A2n%C3%A2tori+Neamt&amp;client=firefox-b&amp;tbm=isch&amp;tbo=u&amp;source=univ&amp;sa=X&amp;ved=0ahUKEwi1iIyj6c_OAhWFPRQKHVJcCIIQsAQINQ&amp;biw=1920&amp;bih=932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Monastères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de Bucovine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www.google.ch/search?q=monasteri+bucovina&amp;client=firefox-b&amp;sa=X&amp;biw=1920&amp;bih=932&amp;tbm=isch&amp;tbo=u&amp;source=univ&amp;ved=0ahUKEwiFncGV6c_OAhXG6RQKHSmbBoEQsAQIGw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Suceava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www.google.ch/search?q=suceava&amp;client=firefox-b&amp;tbm=isch&amp;tbo=u&amp;source=univ&amp;sa=X&amp;ved=0ahUKEwjNspDX6M_OAhVMVhQKHasPCJ0QsAQINw&amp;biw=1920&amp;bih=932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976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260648"/>
            <a:ext cx="8784976" cy="5904656"/>
          </a:xfrm>
          <a:prstGeom prst="roundRect">
            <a:avLst>
              <a:gd name="adj" fmla="val 4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Errata 1</a:t>
            </a:r>
          </a:p>
          <a:p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designers de réaliser des panneaux rationnels, efficients, lisibles, aérés, esthétiques,</a:t>
            </a:r>
          </a:p>
          <a:p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aux contours et liserés standardisés, adéquats et fonctionnels.</a:t>
            </a:r>
            <a:r>
              <a:rPr lang="fr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60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190249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29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51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Scoala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52652" y="503120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98659" y="89897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51720" y="2636936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392652" y="87357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3960000"/>
          </a:xfrm>
          <a:prstGeom prst="roundRect">
            <a:avLst>
              <a:gd name="adj" fmla="val 41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445315" y="3804381"/>
            <a:ext cx="4320000" cy="93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Scoala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Militarâ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Subofiteri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Jandarmi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081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Scoala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8336" y="258293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51720" y="2636936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3060000"/>
          </a:xfrm>
          <a:prstGeom prst="roundRect">
            <a:avLst>
              <a:gd name="adj" fmla="val 41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445315" y="3804381"/>
            <a:ext cx="4320000" cy="93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Scoala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Militarâ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Subofiteri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Jandarmi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45128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4008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8121" y="98071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34984" y="92671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887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81375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256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407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	128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			  32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26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112568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81128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495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256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481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	191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115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63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 51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112568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88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75656" y="2190249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29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30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68" y="332656"/>
            <a:ext cx="576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  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968" y="1765486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Spâtâresti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Boroaia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10041" y="442773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874739" y="602736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98659" y="2708920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Flèche vers le haut 17"/>
          <p:cNvSpPr/>
          <p:nvPr/>
        </p:nvSpPr>
        <p:spPr>
          <a:xfrm>
            <a:off x="6208741" y="639116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729618" y="3838140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3348000"/>
          </a:xfrm>
          <a:prstGeom prst="roundRect">
            <a:avLst>
              <a:gd name="adj" fmla="val 41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7784" y="108911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9952" y="1089116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710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Spâtâresti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Boroaia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99183" y="350680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98659" y="2636936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Hexagone 13"/>
          <p:cNvSpPr/>
          <p:nvPr/>
        </p:nvSpPr>
        <p:spPr>
          <a:xfrm>
            <a:off x="1763688" y="3861096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2700000"/>
          </a:xfrm>
          <a:prstGeom prst="roundRect">
            <a:avLst>
              <a:gd name="adj" fmla="val 41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55976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4008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8121" y="98071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45832" y="92671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25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76593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256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398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	119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			  23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17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112568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81128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975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216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37656" y="2190249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15B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201622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2774789" y="2902555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0032" y="2903216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68" y="764704"/>
            <a:ext cx="576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432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240682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21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Dumbrava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 rot="19500000">
            <a:off x="5471960" y="495442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2699792" y="3284984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3284984"/>
            <a:ext cx="18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vers le haut 8"/>
          <p:cNvSpPr/>
          <p:nvPr/>
        </p:nvSpPr>
        <p:spPr>
          <a:xfrm>
            <a:off x="1586084" y="1142330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00192" y="1117299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000826" y="5224428"/>
            <a:ext cx="828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39652" y="871806"/>
            <a:ext cx="5544616" cy="126104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348880"/>
            <a:ext cx="5616624" cy="3600000"/>
          </a:xfrm>
          <a:prstGeom prst="roundRect">
            <a:avLst>
              <a:gd name="adj" fmla="val 30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84" y="1477299"/>
            <a:ext cx="72861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847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240682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21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Dumbrava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0483" y="3212976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944" y="3224619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593887" y="2636912"/>
            <a:ext cx="828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196752"/>
            <a:ext cx="5544616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348880"/>
            <a:ext cx="5616624" cy="3060000"/>
          </a:xfrm>
          <a:prstGeom prst="roundRect">
            <a:avLst>
              <a:gd name="adj" fmla="val 30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droite 12"/>
          <p:cNvSpPr/>
          <p:nvPr/>
        </p:nvSpPr>
        <p:spPr>
          <a:xfrm rot="19500000">
            <a:off x="5710865" y="455399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333104" y="124427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4008" y="1388275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8121" y="1385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22960" y="1304804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64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84078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256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381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	102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33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			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112568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60" y="5227519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33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4796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1708254" y="5601891"/>
            <a:ext cx="6228000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monastères de Bucovine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" name="AutoShape 6" descr="data:image/jpeg;base64,/9j/4AAQSkZJRgABAQAAAQABAAD/2wCEAAkGBxMSEhUTExMVFhUXFx4YFhcYGBgYGBcXGBoeGBgaHRoYHSggGhomHRgYIjEiJSkrLi4uGCAzODMtNygtLisBCgoKDg0OGxAQGi0lICUvLy0tLy0uLy8vLS0tLy0tLS0tLy0tLS0tLS0tLS0tLS0tLS0tLS0tLS0tLS0tLS0tLf/AABEIAIMBgQMBIgACEQEDEQH/xAAbAAABBQEBAAAAAAAAAAAAAAAFAAIDBAYBB//EAEgQAAIBAwIDBQUEBggEBQUAAAECEQADIRIxBAVBBhMiUWEycYGRoUKxwdEUI1JikvAVM0NygqKy4RYkU8Jzk9Li8Qc0VHSj/8QAGgEAAwEBAQEAAAAAAAAAAAAAAAECAwQFBv/EADARAAICAQMDAQYGAgMAAAAAAAABAhESAyExE0FRBCJhcaHB8CMyQlKB4RSRM2Kx/9oADAMBAAIRAxEAPwD2DRS004GuitTI5FN00+lTAYlPriDHz++u0wFNKkBXQtACAp+g09VikTUWVQ3TTTTy1coBojpCpaYVp2KhpFcp+mmEU0IarA7e6u1HY2+J+81LQwG1yn0000Aia5SpUUAqaa7NR2G8K+4fdToVjqVKlToLFXK7XKZNnCKQFdqtx/HW7K6rrqg2Enc+QG7H0GaKCyZmAIHUzHwqUCg3KebpxNxtAIW2wEndiVYnHQUdApTTi6Y4vJWhRTGFSGmPUFtDJpUq4aCRaqjZ6TtULvVIDrNTC1RvcqIvWiQmyVnqJmpheo3O3vqqM3Is296tiqNs1ZFJjQ5jSArtu3NTIkVLlRVEPdGn92Kkaq10+tTbY6HwvlXaqzSqsfeAC7WdoHtxpuG1bIydPik+okge6KD8r7UusravFoXVpcMwj3sAeo2NBO1HNGu2mDJpIIETM4mhXZ8s1xwuT3IX/SK4lb3s2qtj1LlHbVbzC2bel4nDSpjfpj4/OjT83AE6GPy/E7V5Zyrll+y4ueEtOZn5bVpRzfiOltM+bNt5be+qlOuBqBqE5yMQjEbHK/zNWhzIdVI+VYi1zm5Z1Pdtr3YzCkys+Wrf0/Kp17WC4Jt8O5WIUyox7qOo2GCNO3aOwraWYg9YGoD3kUa4e8rrqRgw8wZrw/m/N3tse6CqujVpIkyWiJB9RWj5VxvEWbrMg/VkDwzuw+1tjrj191Cm+4YrseoGlWY4btiggX1Nsn7Q8SY8+o+vvq8e0/CjBuwd40vP3Zq00TQZrpNVuH4tLiK6HUrCQfp12rpemtxN0TTXCarm5mkblOhWSlqy/bbtaOCQKgD3n9kH2V/eb54HWh3aztLxiX14bhOFutle8v8AdsyhWgkJGJjcnaDjrVHjOxN/igpdhbbUSWfxsZHkPh1rFazXqYaeLxf5n2RpPRa08m93wbXs1eZ+EsO5lntqzHzZhJONsmiBNUeTcP3XD2rUzotqsxE6QBMdKt6q6JVk6MR01yuqabcvKu5A95pXQztKq78wtj7XyBP4VC3NbY/aPw8vfRkh0y5cMAnyE0L7NXzc4a2zEzkZEGAxA6DoB0qrzfmrNbItACRkuYgH3A/Gg/ZHm94aluWkW2C0BGZm1SPFDqPARn+TR1F5DB+Da0qprzO2epHTbrv0qROOtnZxVZx8k4ssVymLdB2IPuNdp2KiLmBuC1cNqDc0Huwdi8eGfSa8N5ff4ji+IN26bl10kAQWbVsAFAx1MAdK93Bqnyzllrh1K2kC6mLMerMxkknrv8K6NHWWnbrcienkAuxPLb1gMbqaO8ZSASCRCNMgHB2+da3XVa8cr7/+010tWOrJ6knJlRWKpE5emNcqEmmOetRiUSm7UbXaYaiemogOa7UTXK41RXXAEkgD1MVdJE2OLVG7xkmhN/ntstoS5bBmCzNAB9B1NB+K5ine929ybkhQBMScr0jO+9Zz14x43GtNy5Narg7GngT8x99ZIcTbbBdSRiA0RGNgajv3AMByNR3LbDrms/8AIl+35lrRX7jf2bYFTkisJb5hbGBemMSW39al4XirJaWYEH9/8jT6lq2GFGq4zm1u1hmk/sjLfIbfGn8Fza3d9kw37JwawHbfje4uWe50qLhAOMAQM4qj2b5wXRr1wgaXgEDbp199S5PnsDiuD1RrlV7hrL2ubsci4fpUh5tcHWfgKtSQsWaClWY/4jb9h/4D+dKn14+SulPwee3+LFwQ6uZ3lhuMDNO4TiBbJZEcErBz9NvSj17mWgamUwOog/eBT+J5iFtd7DEAAkDTOY6fGvOuu50qvAIHNbg+zd2n2j8vZqRuaXTMLd9MnP8Akohyvmy3gxAYBTGY99T8JxwuEgSIMZgSaQ/4AHMea3Aja1uFfUnP+UVzgeatbBTU4gxE28Z9TsK7zrnpk2mtMBriT9qDGMUS5NxIuoHVGgz+zvOevnVK6DZdgTxF+3c9rWZ8Mymwgg4PpV9OfNtL/wCTEfHrRlb+Y0mf8H51JduMqltDGBMeHp8aduguPgy3Hc/fwkhog4IEziNjT7PMWKrmV1CCNiIjqJU59n0G1XU4+3xcqEkKssCB1ONvdQPi+WvaabZlWIBBz1+0OseYzRGb5KcVxwz0fsZzm6LTBU1pq/a06WIBYbZBBB+fnjQnnN3/AKA/j/8Ab5V5L2b7RNZbwyVOXtsdxjII3GNx5ZB2rcXe1nDMvtlSRtHiGJJxPz2xW8dQwnDfcP8AD88Yvpe2BAnwsGMnzBAx61aHN1/Zf5D868vXtGRfa3ohVuaTc1jbJ1ezP1o9y7tElyyFuakuE6cDePZMj2ek7ZmrzaIwRs15zbkjxY3ECflNSrze3+98q8s4PtCzXNGgKAXGoNJGhZ209ffRjl3O0u21Fw6XIgiRl8SceeaWcgwRor3PWLBbMwijXKiJ9Cau8v5sQp72SZxC9IHl6zXni8+drj21t6SouQ85lJExp6kedGOI546BC9tQGGoZJwIJ2X1qXqNPceCNlxHFltvCMe/40PYZOehPyNZp+0zGYVR6y8+GJ+xXLXOLryEVCQCTlvPO6+6iUkxqLRqrSaSff+FNdZ2aJB6TE1l+A5jxDglk8LeIaTDAnpk7DP022q33r/sPt+0D+NTkh0zjIxJLMGgkZ9PSIFJbROJWfeZqs/FFlddJR2BKzGCcbjrNM5QGtzqBMnCzqPrkn3denrWRZZs8zhzZY5BBG3l50RscWTPuNBmtLcYlrLFg2DgH5hqdxVpgn6tH1YABOIJE9T0+6tFjyQ7CtzitJxHTc4+lXOD5uwiTIk4/LrWNvG+JZ1ACmCS0CAcTj1p6cewP2T/jX3mqTS3sGm1wegPzdIOnLAbEEfWKhs87lgGAUdTJx9KyXL+akwAsmOjAnHWAdqh4vntoEO2s6m7sYU+IT+9EY3oetK9ienGtzbXOMt61YXDBORmB4WGMYqVuZ2hu4HzrFcLzm2VW4phWBI1YgA6MiTElqk5hzO0gRmuag50jSNQD5xjAwKrrS8CWmjZjmFv9tfnVHnHFarTLbaWYFfDkietZazzu0ughvDdUkSIwDGxOK5zTm9iyQbl6QV1AwxEASfYECJo68vA+mvI/VeByzj+P8qdZe8xAV3yYHtfjT+G5jbMKXkModRt4TsTqE1cvC4E1BVUthF+20ggkDcR9KT1XQumgnet6gLVosXVfE5yojB1E4B3wM46UH47m3C2bWjU95iRFyJUmehnb3Y++hPMOekfqk8ZY+yCTbkYywzdMr7K4kZOKhvdlrr2mv8U5XAwdMhZ2j2La59kek1z9Rt0brSpWyy3HIf7A/wCX86CXeFc8St0IdAdG3EgKrKevqKkXkdp5i7O0/wBUfd9muv2dT/qHefZtbj/DVKToHCPkLs9nJ7gn10rTLfMbaKQbZhiGWSo8IBG0+dCG7PKBi43n7Kb/ACqvw/KeHDMHuAAquAVEkEgk/KfjSyYsUH/6Qtn+y+qn8aaeJtH+wP8Ak/OqP/D1kjUC8bzK/A5FNfs9aA1amA3nwRn1impMVIr9orDXTa7u2YRpIxt86XZvhu7svbvIctIETiPSpE7O2j7NxoAjAU/dXW7OjpdcfDy9xqupKqFhG7LWnhh/ZuP8J/CnhuH/AHh71cUPPJPLiH+v4Gl/QT9OJubR9v8A9W9LNhigr39n9s/5qVCP6Huf/kt/n/OlRk/AYIq8/vMIQZ1H+TV/kVwszI2e7uAA+Y1QPuqHjuEU3ViB5iNx8qv8l4NVu3PCIDjTgYEmI+lCj7Nhe9EfM75trcZSVJOdJiY6EbMPQzVHkt5yyFrjaWB/Vk+FSWOVHQ9fWiHPLQ7pzAnOYzPSq/BcINNraSJOBkhngnGYAiiEbTYpSSYS5goK29jj/uAoZx91rVoG2oOQAuw8R9PWrl0lgvilemAMah8RTzaDW4PRgfkwI/Kk+CkZxeLug6tIn/xxH8MR9KPdn+Mu3GbUAAuNIMiSJmfcRVPh7fgfwrus5+XSj/KbAUOYySJ+CgY+VNxppgpJ3sDe0zrZUFVABgNpABIJI6UC4fmKvGQQDJIBkbxM+6tL2isBxB6LPykj7qxV7lhS42YIJiJ6oTnPnFK3fuLSTXvLPGcrD+NPCdxuBP8A2n+YqgnMnst4lAbZjAgg7SDsfUYptjmTI3igHIkARjznbf61aa4rsWnJ2O8gR/v8zQq5Q5PamN/S7JYvqOonUfD1221RR5e1IIg6P4P/AHVW5bxCbd4JH89DRtFXHjiRiqtsn2V2M5wXG27bi4rEsCzQQCJYQcavpRC52gLYJQe5V94Pt0U4W6hYqbmR0xj8qvEIsS31pbvuFx8GR43jVsXnuJlgXBBIiGbxYLe15TVscW9wBjbvOIMYJC/uiLZEYjHlRd7lp9QDbYMHaPccVV4NeKBz3Ys50NBJIGxif5NKV+Rxx8FVWYf2F0/4T13/ALP+YrqXLi6iLV9ZBmAYA+CbYqe9xl8XktyhDAknScR5+LepuNHFQe77thpJMypHSNzmo38lbeCpwvHXFAAHE9B7GPqlWf6Yu/s8R/5Y/wDTXOX8RxZHjW2mAR7RkH3PincFzDibltmhAQSAIfJH+PE0va8jpeCJOZ3A0lbx23t4j5b+dWBztojTd/8ALFO4fi+K8WtEQiMEtkHrIcim8NzLiHtd4EScwvjBMGI9qh3fI6j4K1rnFwEmbsHP9WCZO43qcdoHIybg9RbX8TT05hxAVtdtFZehZvKehNNs8z4h7QdbaknZdTAnMdTv76N+LCo+Cs3NmdSC15lOSBbTPofXrTX4hYMLcmeqiNt/a2qxw3G8XObCqpfSSW2Ox2bbFT8TzK+jouhTrJEgviBPnik7XLCo+Ctw/HqhDKLoMfsD5ZagvE31d1thoVXL62B9rLGY3HixFanjOJ4lRKW1fBJhmkADfJFDeX8NbIllWYz4VMfSnGUk9mJxg+UP5K1uwrDVbfH7wgAyBkbZ+dN52Vv93D2k0OG3OYB9PWi1vl1oxCW84PhXIifL0rl3llhd0t+7Qs/KKrKfJOOnwUOBv27VpLbd05QEElo6z1HrQfnfBLduF1ayqlSpXvAIxBIxWoHKbB2t2/4RVbiOVWgRCWs9Iz9KWU7CoA3gec21a3q0qbIHiw+vT4QAq5b3GB5xV+wvF8wZtOq3ZYwzMcsPIlY1D9xIUeZqAcnQuhCJ7akgdQGDGZO0A/KtTzLtPbsAQQuMD7TeWlYxABPQZ3pS/wCzCNfpRc5dyizweicstsgMY1RqkAAeyCSa5xnMbXE2rvCMIZkkhSAQAwkHMjp86x/EcXxHEJrUG3b0kkQrXSPCFGPZB1BsfXrpuQ9mV4ZWcYPdlTjJYsjFiZNSpNuoobjW7e4HTgbfCW2KgkAyZMnb3bCg3EdokJBV7XrOpf8AsNarmFnVbuL5oRnzisVxKFe9Ct7JAQR0+1XQ49kZWqt8hvgeYWb/AIRobzjMfSucJ2UsaROo6QesTuRt7/oKk5FwYnWMg21z5mWJOPhRu1gH3GlFXyK64Mzx10La7oIDqBGoTqAGYHTocmfhGX8LbXiLOkBVQ4AWZUDbxMSS3mcT5Cq3NbLi9aAI/q3MkbALnE7xipeRW2t2wMFd8CfXem40rFluO/R04UPk6ZxOTttVXs+5IdWJJ1HBnA2jNS9qgSqscA3BgjIJGJg+lVeSM36TxAHtI5DSMEnPhzt76HBY2PPei3a5MOHYMHJlSTOIk+lQWuINy83iOgjwgzHvg9KJ9olPcMZ2tGY394rOcpssb9nSpnuFxmNE4LQMNn60sNrBzfc0H6F6D5D8qVEtF39lfnXKYgDdYd+vw+8Vd5aw13Sf26zpKtksR6Arj/NXC6gNpI1YjWVIHmPa61PUWOI8Hdhzm90G0eoJIjz/AN6l4JgDa9B+Nzf1z91Zi5cBPQLJ9lh1A9as8PetqCSxPiGCyZgGftbU4zpUJwt2H+MugQGddQGcEZkHG9Q8PxiMCNaatUABpkb6vT3fWh/P+Nti6RCkg7g52GMe6ouVlWkskZwQSZHr670pPccU6CNjFp4KzqUb++j/AAWA2Rv+FBUWyBGk/I0y2wDkFTogQRr1apMiNoiPrTepdBGDQS5iQzYK+zG48moLxfDktcIK5j7S/sx5+tM53dUEFNQMEDLD5z0yKp/pBBeTqUQS23w8th6UXZSsXGcqDOfYHjIHiXqsZE+dCl5GcHWoHWHx7Mzv5xRleIVmnaXnODEeXwqIDA9//YKmh2wTZ4FjpAuiTP8Aascjpjfatff4Yq1plIlJAEmDKkAGNxJmKynLl8Vkz0b/AFNWwuvJX3j760apkqVoz1xHuXJ1MC3ihXaBBgjTPpPxo7znhJ7uCw0/ssVwNgSOlVrSgPb/ALp/1GjHEiQo8yB8yKJxphCdozHE8M7XHh7mdTCLj9GIiPhWwtWCLVlVjwqd/RjQkWgHB/dP1Jo5bfC+gP3/AO9KcaYoytGSu8Izd4xAkupmTIjUQBj+YrUIGFslgBKjYz+AofbHhf8AvL9zUT4lh3JJ/ZFVONJEwlbYA5vx5DGyN3sowMwcEhh8iK7ySwyXCABBtricTpWDtud/jTOacuVrtu8GOpAoHkQVyDRfgjFz/AP9IqqWNoHJqVFPtTcbTpBC62AnrhZiAKj5ar234iIMAHQJ8JCyIxkmOlSdo+EBY3NR8MKF6eIrJ9TgfWrHAqTe4mDHit/QZqYxeLG5e0kZC1zS49nu72oPr05kMRGAQcz0ozbt3lt31sqdQYG2JXwNr2EmPwqxz7lqsyud0diI646+lFeBX9Zcz9v8TRG95e8cnHaK8bmY5LZ483QXabeoh1Zhk/agDrIqXi3dnvZIKlY/cg/j6VrOFUf/ANG+80Da2C3Ef3l++nl1JW0J+xHYN8MWKaisTbztk/Csfe4Z1bTqYK1zSiwhEkBp8anqx+Vbcf1M/ufhWd4lAz2Qc/rAPhAn7qwxUmka5UmyLs4rs6HWxQ6hBVFAKxnwKPP6VFzlHF5k1nSzQq6EYTpDH2h6/SiXZ0Qqf+I3+kis3/8AVTirlt7BR2UktMGJ9mjp70GW1hrs6lxmVtZKFSQNKrEED7Pv29KpcXfe3xADMSocuqhQZW2dTeKRmB60X7BknhbZYkkgmT7xUHaDh9V/3W2+40sNxudoH8Zb4h7gZP1YxjSG050tmM5EziMGjPL+QAWy7TqNrUxMl9V1wPM7Ljbz86k7sZ/vffcrRWB+qH/gWfvFTOKbthGbSpEfE8Mqd6FjBWD/AOX+VaLiv6p/5/ZoJzB18ZXMkbQRMqN9hMefWKk43iXKupCW5QMJEzqxAbAnwmQJjHnVJpMh2we+ze78KzHFIIvHzK/fRDir5QhQ4OrHsz8TnAxVe7wreKLsTv8AD7q3jqJO2Zyi2EuU+wP7o/GrYOD8aA2+KayhL3AwAzglseg3PwqfieJIt6+8GJx5/XepTQ6ZS5kT39oedm7/AKV/On9mFHc2xBJBPnAGd/l9KpPxjt3ZDbkgkmCoIXBAME5q/wALeYcOr6iCWPtbjpETjqavLaiKd2R9rLUqksqjv0MsfpAkz8KXKOHQcVxJDElnlhEAfEnPyoXx/Em8CpAbS4bqPEMgg5kU7gOMYPcfCsQGcmdMtjy3FLL2aG4vKw9ze5HDsQB/VE5Ab6HB+VAOF4m4eLsqXJX9HRo2WScnSMD4CpeK5iWU25DE2/I7HyPnVWwHFxbndnUqhBvGkGf5NGSxa++wNWzZTSoX+mv+5/EfypVnaL3MP36qAGtAQunKiZOxqxw4Dto7oCV0atAIBHXem30Ny9b1kOJAMD2lnoOtT8mNwJp71UAPp1rPDazTPsQX3yw7oCYUHSPs9R76cLysNS2xBcEDSOn/AMGncf3nd6dYcHMAHBB613lZKFe7IGpVBPrpOo/EjeiMFyGbO805f+sBIXxMzbefnmh3D2LY3tg+MN7PQdN6O82uMsE3ARmAN1B/LeuWGuBZF22R5Y/KnWwKQNsrZ1R3a4Ov2fsnEb+Z91WbHDWiU/VD2jPhwQ2w32E/Shg4dsvsRcUDOIhiV8gZAx6GtiHvn+0tAeXl6UsK5HkZnmHBpZgMADEyhI3J6j0qsoJkLcnwyQ3vAiR7+oo3zy3ceQ5V4g+HrB2+tAHtybvh0ysQNlAdZ+PWmkGRM/EMPbQjIJYZGOkjYfAV21xIMeI9TgyM4Hn0qqtxp8D7tADeQG5PQYimqzEF9Cncnb7iPKrJdBJLiAiA5jY469BiifAcbrZNWoHXAG4I1CMx7qzfL+I7wkBULScQu3ntRngrLB0JsqPGuRpxkZwKBOqL9q7bkHU+Ntz94q/wPFq5t6mYHWPDuPaxnSNxB+NZjgLwuGBZQtJxCjwjrkbUT5eo75V7lNSuhaNJKywg4FK/IbIvcXxFtZPeP1HXHuxFO4fmKCAX2iDrEnB1TmN42oDrW6zqLKltZGw2nDZHU1bTl7C0hRVltJIJWBoJb76JXyVFLguLxGI/SFH8MV3mXMFa2EDqSRBZnAAMYYCf2o+FBXvlSbZRZhlPoXbVG0TIx6A1d4jgGZLneKq/aAGn9nSR59BWeUi8Ilq4VLtpdVTGlTcWVgRvP8inKx375R0nvF2/+KA8Zy4xrIldMMxIkBgPuEZqtasLdnSoMHUciBA0jp1pZyKwga/iGDM0XAFOylhgxv7XmAahsF0WO8EkyxV0yMQMt7/nWf4/gYlnErGksSoiYPkfnVbh+EW5lE1AHU3iEDGmNvLMUdWVULpw5s2N4ai0XIXoCVJB67n0qNLj5i4QSc5XPrg1meP4XSWZ1kHBckDbPkY8qj4fhBd8SJKhpLArgtjyzHlS6kh9OHk1tritF9gA2g+JSGBI2kFYOSdZn3U8i5JIKQ2/heTnE4oDw/KWKu8a2LFTIXJJGZO21OvOEYhrChtRJHhxKAD7G3UetD1JdgWnFmqPFkWgGLM0AEAQuTBglZwJPwodwRVoLOwKtIwNxVXgeVlsNZVBpUgwrTp9IEEzVGyUtJLWiIBIkxMe7rU5yFhHg0qstlZRiYJaIzMdM9aqc65XY4zQ15z4cgezExM59Kr2r1sqG0NBgTJgsYOkGd/yrvF30tqS1u4IEwWcTmDHiqs2JRV0XuFuLw1vSjyqAwIBY+g8QE12+VdtXeiYjp13wT61RtMjiVt3SPMFyJ/iqrx9xEBJW6sRgs4JBMY8XrU5PkMVwF+J4kq8BgfEcY3DagJnGaOcRzOxaGkksQFCa/DhYxoOW8sIcHeaxXMCveXTF3wsxJBYCQ2YzA8q1VhxZRms8PbQILbsxyTbcgF/PPi69JpzbQopMk4jmnEXVK2rUKxnxDu1xDEg3ATExsq5qrxfJrtxDcu31BWCAqy3kAWuknY9PlU3PGuFLoe740cFdOA6kWzoBG+533q3Z4RFF11R7iaViZBFwASTHSAI99St2inSMU9pxpDXSDpYkEWsH7PTY1EdYH9aZKSPDajX+zt6ijt+WYk8LJxu0n51n+ZWtRcqAiowIU5IY4P/AMVp0/BOfkffDDVF04C6cWsk+18qenAOyFu8bwjwgLbyZPWM/wC9WuHsroH/AC7PjLTuaMcCYsMBZbYQJ2GoinihZbmZvxpgXWnVG1ucBZG0YmprL/q7i98YFxelvAM5wOsdaj4pNTIoXu9TOG2JyBJz/OKfyO2O7csheSnh90+VUod+wnNUQk6YDXQMnBW2D6bjrXHYxm4olZErb38q7z3iEGtjYZbhI0kzvH5VX4K0Bedbilwp2GJ+XSlg0rDNFq4CMi4seGCUUAzvBnNcZjM94kFonSNvP2qn5ibUDVYdQEOk5xQZUJe3q2ZQYA6AkfOBTxfKFki337/tWv4D/wCquVc7qx/0npUwtFGy4HFcOAunxbeUVDyMhlJNln8R291WWtXgwcWtTAyD1GfdVjgOGuqYA7pYkwJz/P30nNVQKDuyA2NSsAhTwnJ/vCqlpgrWVIkrbVZBnOl5II3ggbelWLl9w/dQzsRgQVBBz1HkAfiK7Y4a5qT9WUbCgQSdKwBnyzFVpzi9mKUJWmVOcO4DF1IAMKcyQXOfiGj4Cr3DhNGbDzG+fnVftIjwVJPtLpnGCQfp9as2WfuyUuaoHswTPp76HaW40qKsDu7n/wCyn3XaP6LWZ4e5785+tBhbuiV7gQW1kwCCwkBsjfJx60dsd8UBN6DEldO00OalwSoNcgviVty0I6eHrOBid+tCiBL6WJGmc7+0uTRLnHE3lOGFwmAQB0jfbAkRQk8QwNzUkx8ml1GJ6U0Ohg8QUjSZEmd9R3HuqDjbJCTp+yfFPqen871Dx/jEABSGjJjby9BUvEuGt6tJ2OZO8kxFJSTtE3vRS5eh71ZE5IIGJ8O1afgnUXra6GDEgjxHYETQXgChs6yp1fpGWDf2fdGFA6ktJn92n8O//O2AuqNS4JncmfhFW0EnRNwEa7Ygkd1MAxILNiffmaq8q44DjUbbVcVdzgFhHwwN6tcFaDAMNTKlsW22UySzDc564ExFZ8PpugjJDA/EGajUpyRDbVGwu6u9HhkhdQ0mDhsZnoc/KrtjhTpSbDNP78E49/Shr3Va59omNEDBkEk5+fyqG/dVb9strCqIK6s5Bz6br8jRqSSNI3Hk7xCqO8kGe9tDfrpuafdEH3zRXi7YQGbMGJnUT0Pi/H4UMv2g0w0S6OME4QP9+sVf4jQVYi3c9mQdRjb2o8vSm5RfcpKSsodo7JSwD3RSSmdUyNJO3vE0M7OjXdK6S/gJ0gxO1FO11xNCJBBhQJb7KhhBWAQRjNC+zSjviSGIKHC77rn3UrSVFuL5ovdqrWm3HdlPGJ8UyNJgfMTVPs9BdwylhGwMeLwx/q29aIdqFAUQlxf1gnWZ+zMe/wDOqvZYDW0hyCsjRvuo+WKaaqhU+R/aS3pCgW2SS0gmZgAfSfrXOz1qZBRmEAgKY6nJ/nrU3aMSUVFukksIbJMAHAHuzTez91XJxchVUeCJOY+VL9NB3sL8NaEf1bnxEQGz7W1UeNuKDxEhhp7uQTkSZUT0I61ftIuja8fGdv7xxMb0N4qwGN4BwO80Aapkd3vPrTTimJ5NGlt2sD9XdJgSZMH1HpQPQS1oQ4/WjDHBM4+GM/ClznmGg2CjXAGbxeREgHT6ZNR2eIXUhDew8vqPTO3zrKLWW42+3cCcfzEmxaVS2nLCdwZKgkD3GtS97vu49vxIWi4ZyV3HpWL5hZZFRJBhcldiZPWKK8h4uHszICW2mfXVt6SfvpWlK/eYpu2jVcpgWlE3oEgaNt+vrWV7XXyb+iXKqo0h9xOTj1+6ifZ7joa4ha55jRnzk/dQrtEpbiSw1EaR7XtfGnGSe5st0ai1d1Pdkuf1txQPsR3p+taTgeHW5agggdxbXW7Qqwd+nhnAHrWVS+Ee7LMALtw9Av8AWsfPepOd8wA4IhHJJ0Kc4Egt06YEe+lq8Ep0bC82uzcZFtornVGJiLcFd8nrRK93ml5vqFCBdSgmWnVG8YBNBOCvWzwqv3TgaVjDeBiiTONjG+2Ktcv7RW+I7+xZsKdIDZiCBpUkT1k1kpJNIt9gESkn/m3pLwKFWOGJG8DOd/jUnD8S9xnCW7LaG0vBGGG4qDh7zst7SsaBqYQcDVBjz/KuqEle5lqRlWxwKoEd+UgeyBgVettFlv15A0iWzPtmKo8NfZlxaQgYloBJG/WrjSExaQmOpAAyT+NZS1YpNjbS5AacSoAcq1zxExALHbEedXeEEITq7udOYz1qgfAwuMFWCcAb+mOmat8tvalbSmvK4OAcwaNPXU9l9/Qmnz2BvOjlova4PyxvVqzbHf3QCFCmAY9mRVfnNiWZWt93J+znZc7dIM07huIHeO8atZysHBPhA+dbZRUaYYyu+xZ5scZ4jX4do9aoofHYGPEmon1ls/QfKrXOl2myFBWJHSTiqFu6uu3uTbXTEHIkk9PX6UKUUtxSjJvYOZ/6w+VKqv8ASNr/AKf0NKs8jXbwPt8an7Jn3VJb4yzksCPLeur2bvAHxvJ81x8o/GhXPeScSptKouNM6iEMAyMnSJ6nzrKtRdi003SYCfi9fFWWDMzW7ullPgLIzE+14vDHhkjAIxW7TiWckKttR0ChG0jc6mcajMRgnJ91YV+y/GpxVsm2RLeG5pLrgYZtOVBx7UGrFngeLN5S1m7h01nQ4AGoZ8ogfSu5SjCCVW//AD7ZzrTlJ7NJL5lrmFwu7Ektp2MwPCBpURuBER5zXOUc2TXcDaogaQJkHrsfdUI5TxN3iYVLigsxV9DaQszM7EQKs8r7O3mvXFZbltFmG0EBjMDLDxYk1z6k5SadG+D/ADWi1wN265BFxtKmbkiBpHiIDSIOgEmrHM+0VhYW142xJJaBmIyROM/LfpZ4Hsm4uLcdi5VWGkoQpBUrmB5GNqE2uwF0GTc6yALb/Lem4yo1g9DiVgvguYJrum4T7UgiRvM4E1IeORlMMyuucSVZZkmCcfWh9rkl9mYLYuNG/gbz/wBqs2+y3Ed013u7isjQLZtvqaSBI9Bnp0qI3RrGMNO46iT+D4++4M5pxJkSdhHnmar3rT4OYImJ/Cr9zl3EQS1q7AMEm20AjzOnBFWOX8kvu6E2bjIWCyFaN4OYxBo07T2OWXplG3YV5NwK/oup5iGgYIOsNpY9NSiSPUHpIqzwfZi5ZvWG7t/AC73JQqCwYQGWMgQCJOSehFa/+hAoI7tSDj2WPh6Z1GouP5Q/e27mptFtD4PFoAgwf72RMn5RXRyYypLYz5tBFa2SmqdRbBAkERI3MEmBvjyrDPw4W7gkwZOxzv8AKK23FcivW0uhgzAIskK2SWHUjbw59+aCJy5yS5ttETOkgehmIiuXUm7OmHplKNykFXZGAuBoLGcBRk5OSvvrLc7vTckGQQM9TEVveXdl2jUUnVDAEXIGBIIAG5zvFCe0nZq499BbtNLKBCgwWJIHtDHSZNbShwcyi2qsscGjM6oz2wx3A0GFiTttAB69Kt9qu54ZwqkRpG0HMiRLfPpmn8l7KsLSCACxVy5Vg4kDUm20eHeiHajs9qTWblwhAfsMzbHSJmBsJMb9QDFdEYxS4E233Mb+iLdV77BtShBb2j7QclNJBUzAJ0wQu+at9jbtp+ICkAGGAZcbjTmPIkbfTetFzjkxXg7FraLo1AqYOpp0bS2dKgeudjS4DskU4j9I06WBkIqnRI6klQScDy2G+ZJJVsNPc7xfY260tda2FJJHeXCZxvpVTEj5A1Y4pwndC2bRZF7lbrLoEAA6UhW8MjeJmYIkio+Z9nHN83BatvIBUlW1KdzG8z5SKznMeWcQ9xCbdwqp9nS3WAwEIImB0+4RwLT1beTW/auPjvubxUJR3NPzC9cQ20PFAXDZ1xN3xEamc+zp81AbyEjpWa7LXeHd+Ie9dW2FdCp1KhadRIIYFSJ+R9IrVcz4LiChNtZK2mx3ZJZlUlQJbqeprJcg7MX0burlpRdtOt0uAzMVuLISdMH7QMHHrgjOPptVwmtovs18bf3uQ5pJJFnib1u2i3Eclbh0ydJEKfCSVA6A5qzZuWDB1W56YEic++a0CcJcGDYtnz1WmY/MmpBwrT/9vbA9LLT85/CtoQkopNFuUb5MH2h4TvX1I6FLKqSMgkF4OmBBgsszFCezPEp35F0Aqw2O0giPxFetvwHgYd0ktgDuz5GNWYjPwrCdkeSXrXFS9ghSGEvbJESCI+IG9C0mnuRJRbyj/IJ7XWD35VVGlQFGw2BEQT5gj4dM1d7IcWi8PxKFALhtkSy4FuQukE4z+dT9vuCPfiFAOnIUFRvjFN/+nnDE3bw0gnutmUt9odBB6ef+zSSdLk1lp6eOSsA8t4hheeJQtgztgyZ28o/Ot8/DIi2AzIXiW8C7mCM9TFWV5VbVwRYthusowJnfdvfvQHnPeOQ2kj9aUAg7CIyQOpj4Vej6fL8+x0+n0Iak6T2BvGcSTevIzmO9JgjeTqnYzma03AXg/A3kNu2xW23SCRoOmT0IggQB09TQrs3wwfjuLDW+8A9NWkz7sbH5VqjysNbdTw5EqcKGVWMYkCKzSlnddzllCMfZk/H3/oqPzcJytghU6LS2lMQbg020Z4IBEEvHnpmaw3YLim/pLh11HS1wI8bFTuD6Y/mKbxVjjEgPadLTMLQ1KVUgtCr4vd9KXMeG7riblvgtQVVw2oK+ogKXBWGwxxGRHvqIwd5NEamlb9l7Ho3bC+EuhuHUIpnvNKAKzAwDJETAzFZs8yuTiFM4IEH5iKs8n5Xee0Az3b8MdbszNLDBUEzgbT76mbgYuRBBHTy9K5NeM5u29jm1JNrZlO/cOoBjBPuAPxFM4q+A2hicAbdJyavcdyO+2pshYmNG0Z9qcVkTxxN51bocfARFc0/Szj+b4ldNuDlHtyEOYc0VGCJqYagJMAQ0Dbz/ANq0RuYOl0ddYDMFCkQSBsSOh69Kw3Hk99ZEeFnXPqGEjOJyDWz4TgmuWCqW3tgtKhhLNpMaoO+rJ2Fd/ptJYZR2fxLUNlPhMh47iraSzsrYxjr0zNWS1kbFP4R+HWqtzsxfIEfW2DP1p3EdmuIZpHhU/ZFtfpnAre9St4/P+jb8Pz8gdxfMf+aW3qBTRBJGJ9rz6UVHdbzbn+6PzoGOzN/9Kju30qs6ih0k/Ex16UX/AOHeJiBoHlFpfrJqF1OVEb04xdOX+tySLX7Vv+H/AHpVD/wzxX7v8C/nSq71P2fP+h/h/v8Akb2KRFKlXccYgtONsEVylSA4loCABAGAPIU/SI+NcpUwOAV3SKVKgDgFcdRJ99KlSAa9OBwPefwpUqllCBpl4ahpOxEH3UqVUJkoPgPy+6mpSpUnyC4J7YxTrI8Q99KlVCOCuXKVKgCo3EMLiwd2A+oqBeMc3CC2JPQedKlSGO4vinDwDifIVNxN9gFIO+/ypUqBl3hbhKvJ2GPkaro5KzOcfVSaVKlLgTF3hzmpnYz8B9wpUqEDHscbnp95pOvjI6T5mlSpsRDxSiZjoPuqG1bEzAnzgTXaVIDy7mXEu3E3CWMhyBmIAMYjarXL7zPxVoMxIkGJxIG9cpV6FfhfwfeTiv8AG4/R9D0DlygICABIzAiff51bDHzpUq85HwZHeUN7QB2ORORsffQXj1HekaUwqx4FkSxmDEjc/OlSrm9a2tFtFRBNjiGUwrEAHABgb+VFyJ4n4/hSpV4/opN5W+6+plIL3j4T7j91CeU8Mh4dAUUygnAzIzSpV7rS6i+D+hp2B/ZHh0a02pVaLhiQDEAbTR+6fEh/ej4aWMUqVT6X/hREeCwCach3zSpV0FEZuHzNNZz50qVAC1nzpUqVMD//2Q=="/>
          <p:cNvSpPr>
            <a:spLocks noChangeAspect="1" noChangeArrowheads="1"/>
          </p:cNvSpPr>
          <p:nvPr/>
        </p:nvSpPr>
        <p:spPr bwMode="auto">
          <a:xfrm>
            <a:off x="155575" y="-1714500"/>
            <a:ext cx="10515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7" name="Picture 2" descr="http://www.bricabook.fr/wp-content/uploads/2015/07/bucovine_ca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3" y="400562"/>
            <a:ext cx="76200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upload.wikimedia.org/wikipedia/commons/thumb/c/ce/World_Heritage_Logo_global.svg/160px-World_Heritage_Logo_globa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3" y="5601891"/>
            <a:ext cx="65317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4796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1778342" y="5229200"/>
            <a:ext cx="6228000" cy="900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Vânâtori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" name="AutoShape 6" descr="data:image/jpeg;base64,/9j/4AAQSkZJRgABAQAAAQABAAD/2wCEAAkGBxMSEhUTExMVFhUXFx4YFhcYGBgYGBcXGBoeGBgaHRoYHSggGhomHRgYIjEiJSkrLi4uGCAzODMtNygtLisBCgoKDg0OGxAQGi0lICUvLy0tLy0uLy8vLS0tLy0tLS0tLy0tLS0tLS0tLS0tLS0tLS0tLS0tLS0tLS0tLS0tLf/AABEIAIMBgQMBIgACEQEDEQH/xAAbAAABBQEBAAAAAAAAAAAAAAAFAAIDBAYBB//EAEgQAAIBAwIDBQUEBggEBQUAAAECEQADIRIxBAVBBhMiUWEycYGRoUKxwdEUI1JikvAVM0NygqKy4RYkU8Jzk9Li8Qc0VHSj/8QAGgEAAwEBAQEAAAAAAAAAAAAAAAECAwQFBv/EADARAAICAQMDAQYGAgMAAAAAAAABAhESAyExE0FRBCJhcaHB8CMyQlKB4RSRM2Kx/9oADAMBAAIRAxEAPwD2DRS004GuitTI5FN00+lTAYlPriDHz++u0wFNKkBXQtACAp+g09VikTUWVQ3TTTTy1coBojpCpaYVp2KhpFcp+mmEU0IarA7e6u1HY2+J+81LQwG1yn0000Aia5SpUUAqaa7NR2G8K+4fdToVjqVKlToLFXK7XKZNnCKQFdqtx/HW7K6rrqg2Enc+QG7H0GaKCyZmAIHUzHwqUCg3KebpxNxtAIW2wEndiVYnHQUdApTTi6Y4vJWhRTGFSGmPUFtDJpUq4aCRaqjZ6TtULvVIDrNTC1RvcqIvWiQmyVnqJmpheo3O3vqqM3Is296tiqNs1ZFJjQ5jSArtu3NTIkVLlRVEPdGn92Kkaq10+tTbY6HwvlXaqzSqsfeAC7WdoHtxpuG1bIydPik+okge6KD8r7UusravFoXVpcMwj3sAeo2NBO1HNGu2mDJpIIETM4mhXZ8s1xwuT3IX/SK4lb3s2qtj1LlHbVbzC2bel4nDSpjfpj4/OjT83AE6GPy/E7V5Zyrll+y4ueEtOZn5bVpRzfiOltM+bNt5be+qlOuBqBqE5yMQjEbHK/zNWhzIdVI+VYi1zm5Z1Pdtr3YzCkys+Wrf0/Kp17WC4Jt8O5WIUyox7qOo2GCNO3aOwraWYg9YGoD3kUa4e8rrqRgw8wZrw/m/N3tse6CqujVpIkyWiJB9RWj5VxvEWbrMg/VkDwzuw+1tjrj191Cm+4YrseoGlWY4btiggX1Nsn7Q8SY8+o+vvq8e0/CjBuwd40vP3Zq00TQZrpNVuH4tLiK6HUrCQfp12rpemtxN0TTXCarm5mkblOhWSlqy/bbtaOCQKgD3n9kH2V/eb54HWh3aztLxiX14bhOFutle8v8AdsyhWgkJGJjcnaDjrVHjOxN/igpdhbbUSWfxsZHkPh1rFazXqYaeLxf5n2RpPRa08m93wbXs1eZ+EsO5lntqzHzZhJONsmiBNUeTcP3XD2rUzotqsxE6QBMdKt6q6JVk6MR01yuqabcvKu5A95pXQztKq78wtj7XyBP4VC3NbY/aPw8vfRkh0y5cMAnyE0L7NXzc4a2zEzkZEGAxA6DoB0qrzfmrNbItACRkuYgH3A/Gg/ZHm94aluWkW2C0BGZm1SPFDqPARn+TR1F5DB+Da0qprzO2epHTbrv0qROOtnZxVZx8k4ssVymLdB2IPuNdp2KiLmBuC1cNqDc0Huwdi8eGfSa8N5ff4ji+IN26bl10kAQWbVsAFAx1MAdK93Bqnyzllrh1K2kC6mLMerMxkknrv8K6NHWWnbrcienkAuxPLb1gMbqaO8ZSASCRCNMgHB2+da3XVa8cr7/+010tWOrJ6knJlRWKpE5emNcqEmmOetRiUSm7UbXaYaiemogOa7UTXK41RXXAEkgD1MVdJE2OLVG7xkmhN/ntstoS5bBmCzNAB9B1NB+K5ine929ybkhQBMScr0jO+9Zz14x43GtNy5Narg7GngT8x99ZIcTbbBdSRiA0RGNgajv3AMByNR3LbDrms/8AIl+35lrRX7jf2bYFTkisJb5hbGBemMSW39al4XirJaWYEH9/8jT6lq2GFGq4zm1u1hmk/sjLfIbfGn8Fza3d9kw37JwawHbfje4uWe50qLhAOMAQM4qj2b5wXRr1wgaXgEDbp199S5PnsDiuD1RrlV7hrL2ubsci4fpUh5tcHWfgKtSQsWaClWY/4jb9h/4D+dKn14+SulPwee3+LFwQ6uZ3lhuMDNO4TiBbJZEcErBz9NvSj17mWgamUwOog/eBT+J5iFtd7DEAAkDTOY6fGvOuu50qvAIHNbg+zd2n2j8vZqRuaXTMLd9MnP8Akohyvmy3gxAYBTGY99T8JxwuEgSIMZgSaQ/4AHMea3Aja1uFfUnP+UVzgeatbBTU4gxE28Z9TsK7zrnpk2mtMBriT9qDGMUS5NxIuoHVGgz+zvOevnVK6DZdgTxF+3c9rWZ8Mymwgg4PpV9OfNtL/wCTEfHrRlb+Y0mf8H51JduMqltDGBMeHp8aduguPgy3Hc/fwkhog4IEziNjT7PMWKrmV1CCNiIjqJU59n0G1XU4+3xcqEkKssCB1ONvdQPi+WvaabZlWIBBz1+0OseYzRGb5KcVxwz0fsZzm6LTBU1pq/a06WIBYbZBBB+fnjQnnN3/AKA/j/8Ab5V5L2b7RNZbwyVOXtsdxjII3GNx5ZB2rcXe1nDMvtlSRtHiGJJxPz2xW8dQwnDfcP8AD88Yvpe2BAnwsGMnzBAx61aHN1/Zf5D868vXtGRfa3ohVuaTc1jbJ1ezP1o9y7tElyyFuakuE6cDePZMj2ek7ZmrzaIwRs15zbkjxY3ECflNSrze3+98q8s4PtCzXNGgKAXGoNJGhZ209ffRjl3O0u21Fw6XIgiRl8SceeaWcgwRor3PWLBbMwijXKiJ9Cau8v5sQp72SZxC9IHl6zXni8+drj21t6SouQ85lJExp6kedGOI546BC9tQGGoZJwIJ2X1qXqNPceCNlxHFltvCMe/40PYZOehPyNZp+0zGYVR6y8+GJ+xXLXOLryEVCQCTlvPO6+6iUkxqLRqrSaSff+FNdZ2aJB6TE1l+A5jxDglk8LeIaTDAnpk7DP022q33r/sPt+0D+NTkh0zjIxJLMGgkZ9PSIFJbROJWfeZqs/FFlddJR2BKzGCcbjrNM5QGtzqBMnCzqPrkn3denrWRZZs8zhzZY5BBG3l50RscWTPuNBmtLcYlrLFg2DgH5hqdxVpgn6tH1YABOIJE9T0+6tFjyQ7CtzitJxHTc4+lXOD5uwiTIk4/LrWNvG+JZ1ACmCS0CAcTj1p6cewP2T/jX3mqTS3sGm1wegPzdIOnLAbEEfWKhs87lgGAUdTJx9KyXL+akwAsmOjAnHWAdqh4vntoEO2s6m7sYU+IT+9EY3oetK9ienGtzbXOMt61YXDBORmB4WGMYqVuZ2hu4HzrFcLzm2VW4phWBI1YgA6MiTElqk5hzO0gRmuag50jSNQD5xjAwKrrS8CWmjZjmFv9tfnVHnHFarTLbaWYFfDkietZazzu0ughvDdUkSIwDGxOK5zTm9iyQbl6QV1AwxEASfYECJo68vA+mvI/VeByzj+P8qdZe8xAV3yYHtfjT+G5jbMKXkModRt4TsTqE1cvC4E1BVUthF+20ggkDcR9KT1XQumgnet6gLVosXVfE5yojB1E4B3wM46UH47m3C2bWjU95iRFyJUmehnb3Y++hPMOekfqk8ZY+yCTbkYywzdMr7K4kZOKhvdlrr2mv8U5XAwdMhZ2j2La59kek1z9Rt0brSpWyy3HIf7A/wCX86CXeFc8St0IdAdG3EgKrKevqKkXkdp5i7O0/wBUfd9muv2dT/qHefZtbj/DVKToHCPkLs9nJ7gn10rTLfMbaKQbZhiGWSo8IBG0+dCG7PKBi43n7Kb/ACqvw/KeHDMHuAAquAVEkEgk/KfjSyYsUH/6Qtn+y+qn8aaeJtH+wP8Ak/OqP/D1kjUC8bzK/A5FNfs9aA1amA3nwRn1impMVIr9orDXTa7u2YRpIxt86XZvhu7svbvIctIETiPSpE7O2j7NxoAjAU/dXW7OjpdcfDy9xqupKqFhG7LWnhh/ZuP8J/CnhuH/AHh71cUPPJPLiH+v4Gl/QT9OJubR9v8A9W9LNhigr39n9s/5qVCP6Huf/kt/n/OlRk/AYIq8/vMIQZ1H+TV/kVwszI2e7uAA+Y1QPuqHjuEU3ViB5iNx8qv8l4NVu3PCIDjTgYEmI+lCj7Nhe9EfM75trcZSVJOdJiY6EbMPQzVHkt5yyFrjaWB/Vk+FSWOVHQ9fWiHPLQ7pzAnOYzPSq/BcINNraSJOBkhngnGYAiiEbTYpSSYS5goK29jj/uAoZx91rVoG2oOQAuw8R9PWrl0lgvilemAMah8RTzaDW4PRgfkwI/Kk+CkZxeLug6tIn/xxH8MR9KPdn+Mu3GbUAAuNIMiSJmfcRVPh7fgfwrus5+XSj/KbAUOYySJ+CgY+VNxppgpJ3sDe0zrZUFVABgNpABIJI6UC4fmKvGQQDJIBkbxM+6tL2isBxB6LPykj7qxV7lhS42YIJiJ6oTnPnFK3fuLSTXvLPGcrD+NPCdxuBP8A2n+YqgnMnst4lAbZjAgg7SDsfUYptjmTI3igHIkARjznbf61aa4rsWnJ2O8gR/v8zQq5Q5PamN/S7JYvqOonUfD1221RR5e1IIg6P4P/AHVW5bxCbd4JH89DRtFXHjiRiqtsn2V2M5wXG27bi4rEsCzQQCJYQcavpRC52gLYJQe5V94Pt0U4W6hYqbmR0xj8qvEIsS31pbvuFx8GR43jVsXnuJlgXBBIiGbxYLe15TVscW9wBjbvOIMYJC/uiLZEYjHlRd7lp9QDbYMHaPccVV4NeKBz3Ys50NBJIGxif5NKV+Rxx8FVWYf2F0/4T13/ALP+YrqXLi6iLV9ZBmAYA+CbYqe9xl8XktyhDAknScR5+LepuNHFQe77thpJMypHSNzmo38lbeCpwvHXFAAHE9B7GPqlWf6Yu/s8R/5Y/wDTXOX8RxZHjW2mAR7RkH3PincFzDibltmhAQSAIfJH+PE0va8jpeCJOZ3A0lbx23t4j5b+dWBztojTd/8ALFO4fi+K8WtEQiMEtkHrIcim8NzLiHtd4EScwvjBMGI9qh3fI6j4K1rnFwEmbsHP9WCZO43qcdoHIybg9RbX8TT05hxAVtdtFZehZvKehNNs8z4h7QdbaknZdTAnMdTv76N+LCo+Cs3NmdSC15lOSBbTPofXrTX4hYMLcmeqiNt/a2qxw3G8XObCqpfSSW2Ox2bbFT8TzK+jouhTrJEgviBPnik7XLCo+Ctw/HqhDKLoMfsD5ZagvE31d1thoVXL62B9rLGY3HixFanjOJ4lRKW1fBJhmkADfJFDeX8NbIllWYz4VMfSnGUk9mJxg+UP5K1uwrDVbfH7wgAyBkbZ+dN52Vv93D2k0OG3OYB9PWi1vl1oxCW84PhXIifL0rl3llhd0t+7Qs/KKrKfJOOnwUOBv27VpLbd05QEElo6z1HrQfnfBLduF1ayqlSpXvAIxBIxWoHKbB2t2/4RVbiOVWgRCWs9Iz9KWU7CoA3gec21a3q0qbIHiw+vT4QAq5b3GB5xV+wvF8wZtOq3ZYwzMcsPIlY1D9xIUeZqAcnQuhCJ7akgdQGDGZO0A/KtTzLtPbsAQQuMD7TeWlYxABPQZ3pS/wCzCNfpRc5dyizweicstsgMY1RqkAAeyCSa5xnMbXE2rvCMIZkkhSAQAwkHMjp86x/EcXxHEJrUG3b0kkQrXSPCFGPZB1BsfXrpuQ9mV4ZWcYPdlTjJYsjFiZNSpNuoobjW7e4HTgbfCW2KgkAyZMnb3bCg3EdokJBV7XrOpf8AsNarmFnVbuL5oRnzisVxKFe9Ct7JAQR0+1XQ49kZWqt8hvgeYWb/AIRobzjMfSucJ2UsaROo6QesTuRt7/oKk5FwYnWMg21z5mWJOPhRu1gH3GlFXyK64Mzx10La7oIDqBGoTqAGYHTocmfhGX8LbXiLOkBVQ4AWZUDbxMSS3mcT5Cq3NbLi9aAI/q3MkbALnE7xipeRW2t2wMFd8CfXem40rFluO/R04UPk6ZxOTttVXs+5IdWJJ1HBnA2jNS9qgSqscA3BgjIJGJg+lVeSM36TxAHtI5DSMEnPhzt76HBY2PPei3a5MOHYMHJlSTOIk+lQWuINy83iOgjwgzHvg9KJ9olPcMZ2tGY394rOcpssb9nSpnuFxmNE4LQMNn60sNrBzfc0H6F6D5D8qVEtF39lfnXKYgDdYd+vw+8Vd5aw13Sf26zpKtksR6Arj/NXC6gNpI1YjWVIHmPa61PUWOI8Hdhzm90G0eoJIjz/AN6l4JgDa9B+Nzf1z91Zi5cBPQLJ9lh1A9as8PetqCSxPiGCyZgGftbU4zpUJwt2H+MugQGddQGcEZkHG9Q8PxiMCNaatUABpkb6vT3fWh/P+Nti6RCkg7g52GMe6ouVlWkskZwQSZHr670pPccU6CNjFp4KzqUb++j/AAWA2Rv+FBUWyBGk/I0y2wDkFTogQRr1apMiNoiPrTepdBGDQS5iQzYK+zG48moLxfDktcIK5j7S/sx5+tM53dUEFNQMEDLD5z0yKp/pBBeTqUQS23w8th6UXZSsXGcqDOfYHjIHiXqsZE+dCl5GcHWoHWHx7Mzv5xRleIVmnaXnODEeXwqIDA9//YKmh2wTZ4FjpAuiTP8Aascjpjfatff4Yq1plIlJAEmDKkAGNxJmKynLl8Vkz0b/AFNWwuvJX3j760apkqVoz1xHuXJ1MC3ihXaBBgjTPpPxo7znhJ7uCw0/ssVwNgSOlVrSgPb/ALp/1GjHEiQo8yB8yKJxphCdozHE8M7XHh7mdTCLj9GIiPhWwtWCLVlVjwqd/RjQkWgHB/dP1Jo5bfC+gP3/AO9KcaYoytGSu8Izd4xAkupmTIjUQBj+YrUIGFslgBKjYz+AofbHhf8AvL9zUT4lh3JJ/ZFVONJEwlbYA5vx5DGyN3sowMwcEhh8iK7ySwyXCABBtricTpWDtud/jTOacuVrtu8GOpAoHkQVyDRfgjFz/AP9IqqWNoHJqVFPtTcbTpBC62AnrhZiAKj5ar234iIMAHQJ8JCyIxkmOlSdo+EBY3NR8MKF6eIrJ9TgfWrHAqTe4mDHit/QZqYxeLG5e0kZC1zS49nu72oPr05kMRGAQcz0ozbt3lt31sqdQYG2JXwNr2EmPwqxz7lqsyud0diI646+lFeBX9Zcz9v8TRG95e8cnHaK8bmY5LZ483QXabeoh1Zhk/agDrIqXi3dnvZIKlY/cg/j6VrOFUf/ANG+80Da2C3Ef3l++nl1JW0J+xHYN8MWKaisTbztk/Csfe4Z1bTqYK1zSiwhEkBp8anqx+Vbcf1M/ufhWd4lAz2Qc/rAPhAn7qwxUmka5UmyLs4rs6HWxQ6hBVFAKxnwKPP6VFzlHF5k1nSzQq6EYTpDH2h6/SiXZ0Qqf+I3+kis3/8AVTirlt7BR2UktMGJ9mjp70GW1hrs6lxmVtZKFSQNKrEED7Pv29KpcXfe3xADMSocuqhQZW2dTeKRmB60X7BknhbZYkkgmT7xUHaDh9V/3W2+40sNxudoH8Zb4h7gZP1YxjSG050tmM5EziMGjPL+QAWy7TqNrUxMl9V1wPM7Ljbz86k7sZ/vffcrRWB+qH/gWfvFTOKbthGbSpEfE8Mqd6FjBWD/AOX+VaLiv6p/5/ZoJzB18ZXMkbQRMqN9hMefWKk43iXKupCW5QMJEzqxAbAnwmQJjHnVJpMh2we+ze78KzHFIIvHzK/fRDir5QhQ4OrHsz8TnAxVe7wreKLsTv8AD7q3jqJO2Zyi2EuU+wP7o/GrYOD8aA2+KayhL3AwAzglseg3PwqfieJIt6+8GJx5/XepTQ6ZS5kT39oedm7/AKV/On9mFHc2xBJBPnAGd/l9KpPxjt3ZDbkgkmCoIXBAME5q/wALeYcOr6iCWPtbjpETjqavLaiKd2R9rLUqksqjv0MsfpAkz8KXKOHQcVxJDElnlhEAfEnPyoXx/Em8CpAbS4bqPEMgg5kU7gOMYPcfCsQGcmdMtjy3FLL2aG4vKw9ze5HDsQB/VE5Ab6HB+VAOF4m4eLsqXJX9HRo2WScnSMD4CpeK5iWU25DE2/I7HyPnVWwHFxbndnUqhBvGkGf5NGSxa++wNWzZTSoX+mv+5/EfypVnaL3MP36qAGtAQunKiZOxqxw4Dto7oCV0atAIBHXem30Ny9b1kOJAMD2lnoOtT8mNwJp71UAPp1rPDazTPsQX3yw7oCYUHSPs9R76cLysNS2xBcEDSOn/AMGncf3nd6dYcHMAHBB613lZKFe7IGpVBPrpOo/EjeiMFyGbO805f+sBIXxMzbefnmh3D2LY3tg+MN7PQdN6O82uMsE3ARmAN1B/LeuWGuBZF22R5Y/KnWwKQNsrZ1R3a4Ov2fsnEb+Z91WbHDWiU/VD2jPhwQ2w32E/Shg4dsvsRcUDOIhiV8gZAx6GtiHvn+0tAeXl6UsK5HkZnmHBpZgMADEyhI3J6j0qsoJkLcnwyQ3vAiR7+oo3zy3ceQ5V4g+HrB2+tAHtybvh0ysQNlAdZ+PWmkGRM/EMPbQjIJYZGOkjYfAV21xIMeI9TgyM4Hn0qqtxp8D7tADeQG5PQYimqzEF9Cncnb7iPKrJdBJLiAiA5jY469BiifAcbrZNWoHXAG4I1CMx7qzfL+I7wkBULScQu3ntRngrLB0JsqPGuRpxkZwKBOqL9q7bkHU+Ntz94q/wPFq5t6mYHWPDuPaxnSNxB+NZjgLwuGBZQtJxCjwjrkbUT5eo75V7lNSuhaNJKywg4FK/IbIvcXxFtZPeP1HXHuxFO4fmKCAX2iDrEnB1TmN42oDrW6zqLKltZGw2nDZHU1bTl7C0hRVltJIJWBoJb76JXyVFLguLxGI/SFH8MV3mXMFa2EDqSRBZnAAMYYCf2o+FBXvlSbZRZhlPoXbVG0TIx6A1d4jgGZLneKq/aAGn9nSR59BWeUi8Ilq4VLtpdVTGlTcWVgRvP8inKx375R0nvF2/+KA8Zy4xrIldMMxIkBgPuEZqtasLdnSoMHUciBA0jp1pZyKwga/iGDM0XAFOylhgxv7XmAahsF0WO8EkyxV0yMQMt7/nWf4/gYlnErGksSoiYPkfnVbh+EW5lE1AHU3iEDGmNvLMUdWVULpw5s2N4ai0XIXoCVJB67n0qNLj5i4QSc5XPrg1meP4XSWZ1kHBckDbPkY8qj4fhBd8SJKhpLArgtjyzHlS6kh9OHk1tritF9gA2g+JSGBI2kFYOSdZn3U8i5JIKQ2/heTnE4oDw/KWKu8a2LFTIXJJGZO21OvOEYhrChtRJHhxKAD7G3UetD1JdgWnFmqPFkWgGLM0AEAQuTBglZwJPwodwRVoLOwKtIwNxVXgeVlsNZVBpUgwrTp9IEEzVGyUtJLWiIBIkxMe7rU5yFhHg0qstlZRiYJaIzMdM9aqc65XY4zQ15z4cgezExM59Kr2r1sqG0NBgTJgsYOkGd/yrvF30tqS1u4IEwWcTmDHiqs2JRV0XuFuLw1vSjyqAwIBY+g8QE12+VdtXeiYjp13wT61RtMjiVt3SPMFyJ/iqrx9xEBJW6sRgs4JBMY8XrU5PkMVwF+J4kq8BgfEcY3DagJnGaOcRzOxaGkksQFCa/DhYxoOW8sIcHeaxXMCveXTF3wsxJBYCQ2YzA8q1VhxZRms8PbQILbsxyTbcgF/PPi69JpzbQopMk4jmnEXVK2rUKxnxDu1xDEg3ATExsq5qrxfJrtxDcu31BWCAqy3kAWuknY9PlU3PGuFLoe740cFdOA6kWzoBG+533q3Z4RFF11R7iaViZBFwASTHSAI99St2inSMU9pxpDXSDpYkEWsH7PTY1EdYH9aZKSPDajX+zt6ijt+WYk8LJxu0n51n+ZWtRcqAiowIU5IY4P/AMVp0/BOfkffDDVF04C6cWsk+18qenAOyFu8bwjwgLbyZPWM/wC9WuHsroH/AC7PjLTuaMcCYsMBZbYQJ2GoinihZbmZvxpgXWnVG1ucBZG0YmprL/q7i98YFxelvAM5wOsdaj4pNTIoXu9TOG2JyBJz/OKfyO2O7csheSnh90+VUod+wnNUQk6YDXQMnBW2D6bjrXHYxm4olZErb38q7z3iEGtjYZbhI0kzvH5VX4K0Bedbilwp2GJ+XSlg0rDNFq4CMi4seGCUUAzvBnNcZjM94kFonSNvP2qn5ibUDVYdQEOk5xQZUJe3q2ZQYA6AkfOBTxfKFki337/tWv4D/wCquVc7qx/0npUwtFGy4HFcOAunxbeUVDyMhlJNln8R291WWtXgwcWtTAyD1GfdVjgOGuqYA7pYkwJz/P30nNVQKDuyA2NSsAhTwnJ/vCqlpgrWVIkrbVZBnOl5II3ggbelWLl9w/dQzsRgQVBBz1HkAfiK7Y4a5qT9WUbCgQSdKwBnyzFVpzi9mKUJWmVOcO4DF1IAMKcyQXOfiGj4Cr3DhNGbDzG+fnVftIjwVJPtLpnGCQfp9as2WfuyUuaoHswTPp76HaW40qKsDu7n/wCyn3XaP6LWZ4e5785+tBhbuiV7gQW1kwCCwkBsjfJx60dsd8UBN6DEldO00OalwSoNcgviVty0I6eHrOBid+tCiBL6WJGmc7+0uTRLnHE3lOGFwmAQB0jfbAkRQk8QwNzUkx8ml1GJ6U0Ohg8QUjSZEmd9R3HuqDjbJCTp+yfFPqen871Dx/jEABSGjJjby9BUvEuGt6tJ2OZO8kxFJSTtE3vRS5eh71ZE5IIGJ8O1afgnUXra6GDEgjxHYETQXgChs6yp1fpGWDf2fdGFA6ktJn92n8O//O2AuqNS4JncmfhFW0EnRNwEa7Ygkd1MAxILNiffmaq8q44DjUbbVcVdzgFhHwwN6tcFaDAMNTKlsW22UySzDc564ExFZ8PpugjJDA/EGajUpyRDbVGwu6u9HhkhdQ0mDhsZnoc/KrtjhTpSbDNP78E49/Shr3Va59omNEDBkEk5+fyqG/dVb9strCqIK6s5Bz6br8jRqSSNI3Hk7xCqO8kGe9tDfrpuafdEH3zRXi7YQGbMGJnUT0Pi/H4UMv2g0w0S6OME4QP9+sVf4jQVYi3c9mQdRjb2o8vSm5RfcpKSsodo7JSwD3RSSmdUyNJO3vE0M7OjXdK6S/gJ0gxO1FO11xNCJBBhQJb7KhhBWAQRjNC+zSjviSGIKHC77rn3UrSVFuL5ovdqrWm3HdlPGJ8UyNJgfMTVPs9BdwylhGwMeLwx/q29aIdqFAUQlxf1gnWZ+zMe/wDOqvZYDW0hyCsjRvuo+WKaaqhU+R/aS3pCgW2SS0gmZgAfSfrXOz1qZBRmEAgKY6nJ/nrU3aMSUVFukksIbJMAHAHuzTez91XJxchVUeCJOY+VL9NB3sL8NaEf1bnxEQGz7W1UeNuKDxEhhp7uQTkSZUT0I61ftIuja8fGdv7xxMb0N4qwGN4BwO80Aapkd3vPrTTimJ5NGlt2sD9XdJgSZMH1HpQPQS1oQ4/WjDHBM4+GM/ClznmGg2CjXAGbxeREgHT6ZNR2eIXUhDew8vqPTO3zrKLWW42+3cCcfzEmxaVS2nLCdwZKgkD3GtS97vu49vxIWi4ZyV3HpWL5hZZFRJBhcldiZPWKK8h4uHszICW2mfXVt6SfvpWlK/eYpu2jVcpgWlE3oEgaNt+vrWV7XXyb+iXKqo0h9xOTj1+6ifZ7joa4ha55jRnzk/dQrtEpbiSw1EaR7XtfGnGSe5st0ai1d1Pdkuf1txQPsR3p+taTgeHW5agggdxbXW7Qqwd+nhnAHrWVS+Ee7LMALtw9Av8AWsfPepOd8wA4IhHJJ0Kc4Egt06YEe+lq8Ep0bC82uzcZFtornVGJiLcFd8nrRK93ml5vqFCBdSgmWnVG8YBNBOCvWzwqv3TgaVjDeBiiTONjG+2Ktcv7RW+I7+xZsKdIDZiCBpUkT1k1kpJNIt9gESkn/m3pLwKFWOGJG8DOd/jUnD8S9xnCW7LaG0vBGGG4qDh7zst7SsaBqYQcDVBjz/KuqEle5lqRlWxwKoEd+UgeyBgVettFlv15A0iWzPtmKo8NfZlxaQgYloBJG/WrjSExaQmOpAAyT+NZS1YpNjbS5AacSoAcq1zxExALHbEedXeEEITq7udOYz1qgfAwuMFWCcAb+mOmat8tvalbSmvK4OAcwaNPXU9l9/Qmnz2BvOjlova4PyxvVqzbHf3QCFCmAY9mRVfnNiWZWt93J+znZc7dIM07huIHeO8atZysHBPhA+dbZRUaYYyu+xZ5scZ4jX4do9aoofHYGPEmon1ls/QfKrXOl2myFBWJHSTiqFu6uu3uTbXTEHIkk9PX6UKUUtxSjJvYOZ/6w+VKqv8ASNr/AKf0NKs8jXbwPt8an7Jn3VJb4yzksCPLeur2bvAHxvJ81x8o/GhXPeScSptKouNM6iEMAyMnSJ6nzrKtRdi003SYCfi9fFWWDMzW7ullPgLIzE+14vDHhkjAIxW7TiWckKttR0ChG0jc6mcajMRgnJ91YV+y/GpxVsm2RLeG5pLrgYZtOVBx7UGrFngeLN5S1m7h01nQ4AGoZ8ogfSu5SjCCVW//AD7ZzrTlJ7NJL5lrmFwu7Ektp2MwPCBpURuBER5zXOUc2TXcDaogaQJkHrsfdUI5TxN3iYVLigsxV9DaQszM7EQKs8r7O3mvXFZbltFmG0EBjMDLDxYk1z6k5SadG+D/ADWi1wN265BFxtKmbkiBpHiIDSIOgEmrHM+0VhYW142xJJaBmIyROM/LfpZ4Hsm4uLcdi5VWGkoQpBUrmB5GNqE2uwF0GTc6yALb/Lem4yo1g9DiVgvguYJrum4T7UgiRvM4E1IeORlMMyuucSVZZkmCcfWh9rkl9mYLYuNG/gbz/wBqs2+y3Ed013u7isjQLZtvqaSBI9Bnp0qI3RrGMNO46iT+D4++4M5pxJkSdhHnmar3rT4OYImJ/Cr9zl3EQS1q7AMEm20AjzOnBFWOX8kvu6E2bjIWCyFaN4OYxBo07T2OWXplG3YV5NwK/oup5iGgYIOsNpY9NSiSPUHpIqzwfZi5ZvWG7t/AC73JQqCwYQGWMgQCJOSehFa/+hAoI7tSDj2WPh6Z1GouP5Q/e27mptFtD4PFoAgwf72RMn5RXRyYypLYz5tBFa2SmqdRbBAkERI3MEmBvjyrDPw4W7gkwZOxzv8AKK23FcivW0uhgzAIskK2SWHUjbw59+aCJy5yS5ttETOkgehmIiuXUm7OmHplKNykFXZGAuBoLGcBRk5OSvvrLc7vTckGQQM9TEVveXdl2jUUnVDAEXIGBIIAG5zvFCe0nZq499BbtNLKBCgwWJIHtDHSZNbShwcyi2qsscGjM6oz2wx3A0GFiTttAB69Kt9qu54ZwqkRpG0HMiRLfPpmn8l7KsLSCACxVy5Vg4kDUm20eHeiHajs9qTWblwhAfsMzbHSJmBsJMb9QDFdEYxS4E233Mb+iLdV77BtShBb2j7QclNJBUzAJ0wQu+at9jbtp+ICkAGGAZcbjTmPIkbfTetFzjkxXg7FraLo1AqYOpp0bS2dKgeudjS4DskU4j9I06WBkIqnRI6klQScDy2G+ZJJVsNPc7xfY260tda2FJJHeXCZxvpVTEj5A1Y4pwndC2bRZF7lbrLoEAA6UhW8MjeJmYIkio+Z9nHN83BatvIBUlW1KdzG8z5SKznMeWcQ9xCbdwqp9nS3WAwEIImB0+4RwLT1beTW/auPjvubxUJR3NPzC9cQ20PFAXDZ1xN3xEamc+zp81AbyEjpWa7LXeHd+Ie9dW2FdCp1KhadRIIYFSJ+R9IrVcz4LiChNtZK2mx3ZJZlUlQJbqeprJcg7MX0burlpRdtOt0uAzMVuLISdMH7QMHHrgjOPptVwmtovs18bf3uQ5pJJFnib1u2i3Eclbh0ydJEKfCSVA6A5qzZuWDB1W56YEic++a0CcJcGDYtnz1WmY/MmpBwrT/9vbA9LLT85/CtoQkopNFuUb5MH2h4TvX1I6FLKqSMgkF4OmBBgsszFCezPEp35F0Aqw2O0giPxFetvwHgYd0ktgDuz5GNWYjPwrCdkeSXrXFS9ghSGEvbJESCI+IG9C0mnuRJRbyj/IJ7XWD35VVGlQFGw2BEQT5gj4dM1d7IcWi8PxKFALhtkSy4FuQukE4z+dT9vuCPfiFAOnIUFRvjFN/+nnDE3bw0gnutmUt9odBB6ef+zSSdLk1lp6eOSsA8t4hheeJQtgztgyZ28o/Ot8/DIi2AzIXiW8C7mCM9TFWV5VbVwRYthusowJnfdvfvQHnPeOQ2kj9aUAg7CIyQOpj4Vej6fL8+x0+n0Iak6T2BvGcSTevIzmO9JgjeTqnYzma03AXg/A3kNu2xW23SCRoOmT0IggQB09TQrs3wwfjuLDW+8A9NWkz7sbH5VqjysNbdTw5EqcKGVWMYkCKzSlnddzllCMfZk/H3/oqPzcJytghU6LS2lMQbg020Z4IBEEvHnpmaw3YLim/pLh11HS1wI8bFTuD6Y/mKbxVjjEgPadLTMLQ1KVUgtCr4vd9KXMeG7riblvgtQVVw2oK+ogKXBWGwxxGRHvqIwd5NEamlb9l7Ho3bC+EuhuHUIpnvNKAKzAwDJETAzFZs8yuTiFM4IEH5iKs8n5Xee0Az3b8MdbszNLDBUEzgbT76mbgYuRBBHTy9K5NeM5u29jm1JNrZlO/cOoBjBPuAPxFM4q+A2hicAbdJyavcdyO+2pshYmNG0Z9qcVkTxxN51bocfARFc0/Szj+b4ldNuDlHtyEOYc0VGCJqYagJMAQ0Dbz/ANq0RuYOl0ddYDMFCkQSBsSOh69Kw3Hk99ZEeFnXPqGEjOJyDWz4TgmuWCqW3tgtKhhLNpMaoO+rJ2Fd/ptJYZR2fxLUNlPhMh47iraSzsrYxjr0zNWS1kbFP4R+HWqtzsxfIEfW2DP1p3EdmuIZpHhU/ZFtfpnAre9St4/P+jb8Pz8gdxfMf+aW3qBTRBJGJ9rz6UVHdbzbn+6PzoGOzN/9Kju30qs6ih0k/Ex16UX/AOHeJiBoHlFpfrJqF1OVEb04xdOX+tySLX7Vv+H/AHpVD/wzxX7v8C/nSq71P2fP+h/h/v8Akb2KRFKlXccYgtONsEVylSA4loCABAGAPIU/SI+NcpUwOAV3SKVKgDgFcdRJ99KlSAa9OBwPefwpUqllCBpl4ahpOxEH3UqVUJkoPgPy+6mpSpUnyC4J7YxTrI8Q99KlVCOCuXKVKgCo3EMLiwd2A+oqBeMc3CC2JPQedKlSGO4vinDwDifIVNxN9gFIO+/ypUqBl3hbhKvJ2GPkaro5KzOcfVSaVKlLgTF3hzmpnYz8B9wpUqEDHscbnp95pOvjI6T5mlSpsRDxSiZjoPuqG1bEzAnzgTXaVIDy7mXEu3E3CWMhyBmIAMYjarXL7zPxVoMxIkGJxIG9cpV6FfhfwfeTiv8AG4/R9D0DlygICABIzAiff51bDHzpUq85HwZHeUN7QB2ORORsffQXj1HekaUwqx4FkSxmDEjc/OlSrm9a2tFtFRBNjiGUwrEAHABgb+VFyJ4n4/hSpV4/opN5W+6+plIL3j4T7j91CeU8Mh4dAUUygnAzIzSpV7rS6i+D+hp2B/ZHh0a02pVaLhiQDEAbTR+6fEh/ej4aWMUqVT6X/hREeCwCach3zSpV0FEZuHzNNZz50qVAC1nzpUqVMD//2Q=="/>
          <p:cNvSpPr>
            <a:spLocks noChangeAspect="1" noChangeArrowheads="1"/>
          </p:cNvSpPr>
          <p:nvPr/>
        </p:nvSpPr>
        <p:spPr bwMode="auto">
          <a:xfrm>
            <a:off x="155575" y="-1714500"/>
            <a:ext cx="10515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6" name="Picture 2" descr="http://media.hotnews.ro/media_server1/image-2013-08-27-15455319-70-parcul-national-cheile-bicazului-hasm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6" y="332655"/>
            <a:ext cx="3977580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pload.wikimedia.org/wikipedia/ro/e/e2/Parcul_Natural_V%C3%A2n%C4%83tori_Neam%C5%A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54" y="332657"/>
            <a:ext cx="387134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iziteazaneamt.ro/wp-content/uploads/galerie-foto/drumetii-relaxare-parcuri-naturale-neamt/09-drumetii-relaxare-parcuri-naturale-neam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5" y="2949575"/>
            <a:ext cx="7955161" cy="22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93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5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36000"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3240000"/>
          </a:xfrm>
          <a:solidFill>
            <a:srgbClr val="00B050"/>
          </a:solidFill>
        </p:spPr>
        <p:txBody>
          <a:bodyPr lIns="18000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Bâlânesti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78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2" name="Flèche vers le haut 11"/>
          <p:cNvSpPr/>
          <p:nvPr/>
        </p:nvSpPr>
        <p:spPr>
          <a:xfrm>
            <a:off x="3707904" y="38610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31203" y="4672150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5770096" y="4149080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57220" y="5625184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7035521" y="4149080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3723" y="5085184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7437723" y="2060848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373723" y="38610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lèche droite 26"/>
          <p:cNvSpPr/>
          <p:nvPr/>
        </p:nvSpPr>
        <p:spPr>
          <a:xfrm rot="-2700000">
            <a:off x="4762979" y="4709341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56167" y="1196752"/>
            <a:ext cx="4199809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196752"/>
            <a:ext cx="430908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56167" y="1916832"/>
            <a:ext cx="4271817" cy="3060000"/>
          </a:xfrm>
          <a:prstGeom prst="roundRect">
            <a:avLst>
              <a:gd name="adj" fmla="val 77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44009" y="1916832"/>
            <a:ext cx="4309082" cy="3623706"/>
          </a:xfrm>
          <a:prstGeom prst="roundRect">
            <a:avLst>
              <a:gd name="adj" fmla="val 27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87740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3780000"/>
          </a:xfrm>
          <a:solidFill>
            <a:srgbClr val="00B050"/>
          </a:solidFill>
        </p:spPr>
        <p:txBody>
          <a:bodyPr lIns="54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5724128" y="2204864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283968" y="4580872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187624" y="764704"/>
            <a:ext cx="561662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700808"/>
            <a:ext cx="5616624" cy="3600400"/>
          </a:xfrm>
          <a:prstGeom prst="roundRect">
            <a:avLst>
              <a:gd name="adj" fmla="val 463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9498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4140000"/>
          </a:xfrm>
          <a:solidFill>
            <a:srgbClr val="00B050"/>
          </a:solidFill>
        </p:spPr>
        <p:txBody>
          <a:bodyPr lIns="360000" tIns="288000" rIns="72000">
            <a:normAutofit fontScale="775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920000">
            <a:off x="5726573" y="2525651"/>
            <a:ext cx="558000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4537234" y="1870507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530161" y="4336741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537234" y="3663625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932040" y="4941168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555091" y="3136957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187624" y="764704"/>
            <a:ext cx="561662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187624" y="1700808"/>
            <a:ext cx="5616624" cy="3960440"/>
          </a:xfrm>
          <a:prstGeom prst="roundRect">
            <a:avLst>
              <a:gd name="adj" fmla="val 43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04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936" y="692696"/>
            <a:ext cx="57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Iasi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4140000"/>
          </a:xfrm>
          <a:solidFill>
            <a:srgbClr val="00B050"/>
          </a:solidFill>
        </p:spPr>
        <p:txBody>
          <a:bodyPr lIns="360000" tIns="288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Bâlti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2400000">
            <a:off x="5526088" y="1918184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3995936" y="2014545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995936" y="2708896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77" y="3411028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187624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700808"/>
            <a:ext cx="5616624" cy="3960440"/>
          </a:xfrm>
          <a:prstGeom prst="roundRect">
            <a:avLst>
              <a:gd name="adj" fmla="val 512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36000"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3240000"/>
          </a:xfrm>
          <a:solidFill>
            <a:srgbClr val="00B050"/>
          </a:solidFill>
        </p:spPr>
        <p:txBody>
          <a:bodyPr lIns="18000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Bâlânesti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78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2" name="Flèche vers le haut 11"/>
          <p:cNvSpPr/>
          <p:nvPr/>
        </p:nvSpPr>
        <p:spPr>
          <a:xfrm>
            <a:off x="3707904" y="38610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31203" y="4672150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5770096" y="4149080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57220" y="5625184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7035521" y="4149080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3723" y="5085184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7437723" y="2060848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373723" y="38610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lèche droite 26"/>
          <p:cNvSpPr/>
          <p:nvPr/>
        </p:nvSpPr>
        <p:spPr>
          <a:xfrm rot="-2700000">
            <a:off x="4762979" y="4709341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56167" y="1196752"/>
            <a:ext cx="4199809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196752"/>
            <a:ext cx="430908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56167" y="1916832"/>
            <a:ext cx="4271817" cy="3060000"/>
          </a:xfrm>
          <a:prstGeom prst="roundRect">
            <a:avLst>
              <a:gd name="adj" fmla="val 77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44009" y="1916832"/>
            <a:ext cx="4309082" cy="3623706"/>
          </a:xfrm>
          <a:prstGeom prst="roundRect">
            <a:avLst>
              <a:gd name="adj" fmla="val 27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15614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000" cy="252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006824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824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2664296" cy="778098"/>
          </a:xfrm>
          <a:solidFill>
            <a:schemeClr val="bg1"/>
          </a:solidFill>
        </p:spPr>
        <p:txBody>
          <a:bodyPr lIns="900000">
            <a:normAutofit fontScale="90000"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2340000"/>
          </a:xfrm>
          <a:solidFill>
            <a:srgbClr val="00B050"/>
          </a:solidFill>
        </p:spPr>
        <p:txBody>
          <a:bodyPr lIns="18000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Bâlânesti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42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2" name="Flèche vers le haut 11"/>
          <p:cNvSpPr/>
          <p:nvPr/>
        </p:nvSpPr>
        <p:spPr>
          <a:xfrm>
            <a:off x="3805064" y="254695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5635762" y="4165685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44158" y="5271953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6943852" y="4165685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8483" y="4165685"/>
            <a:ext cx="360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7573852" y="1988840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353176" y="254695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lèche droite 26"/>
          <p:cNvSpPr/>
          <p:nvPr/>
        </p:nvSpPr>
        <p:spPr>
          <a:xfrm rot="-5400000">
            <a:off x="4590036" y="4279849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3871656" y="4185184"/>
            <a:ext cx="360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Flèche droite 18"/>
          <p:cNvSpPr/>
          <p:nvPr/>
        </p:nvSpPr>
        <p:spPr>
          <a:xfrm rot="-5400000">
            <a:off x="8023852" y="4279848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8393096" y="5271953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916832"/>
            <a:ext cx="4248472" cy="2131500"/>
          </a:xfrm>
          <a:prstGeom prst="roundRect">
            <a:avLst>
              <a:gd name="adj" fmla="val 65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916832"/>
            <a:ext cx="4248472" cy="3240360"/>
          </a:xfrm>
          <a:prstGeom prst="roundRect">
            <a:avLst>
              <a:gd name="adj" fmla="val 37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438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234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420000"/>
          </a:xfrm>
          <a:solidFill>
            <a:srgbClr val="00B050"/>
          </a:solidFill>
        </p:spPr>
        <p:txBody>
          <a:bodyPr lIns="180000" tIns="108000">
            <a:noAutofit/>
          </a:bodyPr>
          <a:lstStyle/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100000">
            <a:off x="7923016" y="4484941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4716016" y="5261499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114408" y="4181499"/>
            <a:ext cx="360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802562" y="2538877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127085" y="2070877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451511" y="245684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fr-CH"/>
          </a:p>
        </p:txBody>
      </p:sp>
      <p:sp>
        <p:nvSpPr>
          <p:cNvPr id="31" name="Rectangle 30"/>
          <p:cNvSpPr/>
          <p:nvPr/>
        </p:nvSpPr>
        <p:spPr>
          <a:xfrm>
            <a:off x="7819245" y="3123154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788024" y="3837567"/>
            <a:ext cx="2880000" cy="9114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</a:t>
            </a: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Vânâtori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99430" y="4161831"/>
            <a:ext cx="360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604448" y="5267542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196752"/>
            <a:ext cx="4248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196752"/>
            <a:ext cx="432044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33317" y="1916720"/>
            <a:ext cx="4313576" cy="2160240"/>
          </a:xfrm>
          <a:prstGeom prst="roundRect">
            <a:avLst>
              <a:gd name="adj" fmla="val 849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916720"/>
            <a:ext cx="4320441" cy="3240472"/>
          </a:xfrm>
          <a:prstGeom prst="roundRect">
            <a:avLst>
              <a:gd name="adj" fmla="val 47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79006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32000" tIns="216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Zvoristea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88" y="213280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29A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79" y="1700808"/>
            <a:ext cx="5544616" cy="1260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2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374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				165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47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				  47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597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6 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18101" y="219785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15D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96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141277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540187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50152" y="530454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267744" y="159283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817744" y="3120915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5940152" y="159283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39161" y="4436912"/>
            <a:ext cx="100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208G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484784"/>
            <a:ext cx="5616000" cy="936104"/>
          </a:xfrm>
          <a:prstGeom prst="roundRect">
            <a:avLst>
              <a:gd name="adj" fmla="val 114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636912"/>
            <a:ext cx="5580000" cy="3600000"/>
          </a:xfrm>
          <a:prstGeom prst="roundRect">
            <a:avLst>
              <a:gd name="adj" fmla="val 44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859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540187"/>
            <a:ext cx="612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16862" y="524227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61760" y="328498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620657" y="4581128"/>
            <a:ext cx="100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208G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124744"/>
            <a:ext cx="5904656" cy="1296144"/>
          </a:xfrm>
          <a:prstGeom prst="roundRect">
            <a:avLst>
              <a:gd name="adj" fmla="val 114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636912"/>
            <a:ext cx="5976664" cy="3420000"/>
          </a:xfrm>
          <a:prstGeom prst="roundRect">
            <a:avLst>
              <a:gd name="adj" fmla="val 44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731534" y="152433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166833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47833" y="1668336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809232" y="1614336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54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98678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349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				140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				  21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865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5 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18101" y="219785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545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67417" y="86163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Moldoveni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2265" y="2023163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97159" y="545871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51720" y="272687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2058072" y="3941848"/>
            <a:ext cx="936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Hexagone 10"/>
          <p:cNvSpPr/>
          <p:nvPr/>
        </p:nvSpPr>
        <p:spPr>
          <a:xfrm>
            <a:off x="2072082" y="4770136"/>
            <a:ext cx="936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èche vers le haut 11"/>
          <p:cNvSpPr/>
          <p:nvPr/>
        </p:nvSpPr>
        <p:spPr>
          <a:xfrm>
            <a:off x="6012160" y="104163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vers le haut 13"/>
          <p:cNvSpPr/>
          <p:nvPr/>
        </p:nvSpPr>
        <p:spPr>
          <a:xfrm>
            <a:off x="2195736" y="104163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547664" y="933636"/>
            <a:ext cx="5616000" cy="936000"/>
          </a:xfrm>
          <a:prstGeom prst="roundRect">
            <a:avLst>
              <a:gd name="adj" fmla="val 101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060848"/>
            <a:ext cx="5652000" cy="4212000"/>
          </a:xfrm>
          <a:prstGeom prst="roundRect">
            <a:avLst>
              <a:gd name="adj" fmla="val 60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256160" y="4766626"/>
            <a:ext cx="756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639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6182" y="105273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612000" rIns="720000"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Nord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Zvoristea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Dorohoi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Vârfu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60191" y="485576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791485" y="119675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>
            <a:off x="6450339" y="119675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016485" y="295984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535903" y="4077651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80085" y="1124744"/>
            <a:ext cx="5612195" cy="936104"/>
          </a:xfrm>
          <a:prstGeom prst="roundRect">
            <a:avLst>
              <a:gd name="adj" fmla="val 133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80085" y="2276872"/>
            <a:ext cx="5612195" cy="3456384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8024" y="1349295"/>
            <a:ext cx="136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731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2265" y="2023163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8600000">
            <a:off x="5532758" y="3234264"/>
            <a:ext cx="144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51720" y="272687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2058072" y="3941848"/>
            <a:ext cx="936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Hexagone 10"/>
          <p:cNvSpPr/>
          <p:nvPr/>
        </p:nvSpPr>
        <p:spPr>
          <a:xfrm>
            <a:off x="2072082" y="4770136"/>
            <a:ext cx="936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547664" y="933636"/>
            <a:ext cx="5616000" cy="936000"/>
          </a:xfrm>
          <a:prstGeom prst="roundRect">
            <a:avLst>
              <a:gd name="adj" fmla="val 101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060848"/>
            <a:ext cx="5652000" cy="3492000"/>
          </a:xfrm>
          <a:prstGeom prst="roundRect">
            <a:avLst>
              <a:gd name="adj" fmla="val 60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256160" y="4766626"/>
            <a:ext cx="756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391664" y="107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52020" y="122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513675" y="1169143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022160" y="122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9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58280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333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Bârlad				161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				102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		  43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796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18101" y="219785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8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Buhusi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49123" y="379314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34712" y="890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>
            <a:off x="6089123" y="890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709712" y="263691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27000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2047" y="98072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922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968" y="1827032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88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Buhusi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82732" y="267259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18000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763688" y="271759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367955" y="83030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51701" y="904364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894147" y="974305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213523" y="958364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01668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306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Bârlad				134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		  16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766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4796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8" name="Picture 4" descr="https://encrypted-tbn2.gstatic.com/images?q=tbn:ANd9GcQhvlsNYmaRRp7CSfQ_LnrGDdZX0P3sZ-WmQwgYB1nRlZrYOC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6" y="2913029"/>
            <a:ext cx="2050504" cy="25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MSEhUTExMVFhUXFx4YFhcYGBgYGBcXGBoeGBgaHRoYHSggGhomHRgYIjEiJSkrLi4uGCAzODMtNygtLisBCgoKDg0OGxAQGi0lICUvLy0tLy0uLy8vLS0tLy0tLS0tLy0tLS0tLS0tLS0tLS0tLS0tLS0tLS0tLS0tLS0tLf/AABEIAIMBgQMBIgACEQEDEQH/xAAbAAABBQEBAAAAAAAAAAAAAAAFAAIDBAYBB//EAEgQAAIBAwIDBQUEBggEBQUAAAECEQADIRIxBAVBBhMiUWEycYGRoUKxwdEUI1JikvAVM0NygqKy4RYkU8Jzk9Li8Qc0VHSj/8QAGgEAAwEBAQEAAAAAAAAAAAAAAAECAwQFBv/EADARAAICAQMDAQYGAgMAAAAAAAABAhESAyExE0FRBCJhcaHB8CMyQlKB4RSRM2Kx/9oADAMBAAIRAxEAPwD2DRS004GuitTI5FN00+lTAYlPriDHz++u0wFNKkBXQtACAp+g09VikTUWVQ3TTTTy1coBojpCpaYVp2KhpFcp+mmEU0IarA7e6u1HY2+J+81LQwG1yn0000Aia5SpUUAqaa7NR2G8K+4fdToVjqVKlToLFXK7XKZNnCKQFdqtx/HW7K6rrqg2Enc+QG7H0GaKCyZmAIHUzHwqUCg3KebpxNxtAIW2wEndiVYnHQUdApTTi6Y4vJWhRTGFSGmPUFtDJpUq4aCRaqjZ6TtULvVIDrNTC1RvcqIvWiQmyVnqJmpheo3O3vqqM3Is296tiqNs1ZFJjQ5jSArtu3NTIkVLlRVEPdGn92Kkaq10+tTbY6HwvlXaqzSqsfeAC7WdoHtxpuG1bIydPik+okge6KD8r7UusravFoXVpcMwj3sAeo2NBO1HNGu2mDJpIIETM4mhXZ8s1xwuT3IX/SK4lb3s2qtj1LlHbVbzC2bel4nDSpjfpj4/OjT83AE6GPy/E7V5Zyrll+y4ueEtOZn5bVpRzfiOltM+bNt5be+qlOuBqBqE5yMQjEbHK/zNWhzIdVI+VYi1zm5Z1Pdtr3YzCkys+Wrf0/Kp17WC4Jt8O5WIUyox7qOo2GCNO3aOwraWYg9YGoD3kUa4e8rrqRgw8wZrw/m/N3tse6CqujVpIkyWiJB9RWj5VxvEWbrMg/VkDwzuw+1tjrj191Cm+4YrseoGlWY4btiggX1Nsn7Q8SY8+o+vvq8e0/CjBuwd40vP3Zq00TQZrpNVuH4tLiK6HUrCQfp12rpemtxN0TTXCarm5mkblOhWSlqy/bbtaOCQKgD3n9kH2V/eb54HWh3aztLxiX14bhOFutle8v8AdsyhWgkJGJjcnaDjrVHjOxN/igpdhbbUSWfxsZHkPh1rFazXqYaeLxf5n2RpPRa08m93wbXs1eZ+EsO5lntqzHzZhJONsmiBNUeTcP3XD2rUzotqsxE6QBMdKt6q6JVk6MR01yuqabcvKu5A95pXQztKq78wtj7XyBP4VC3NbY/aPw8vfRkh0y5cMAnyE0L7NXzc4a2zEzkZEGAxA6DoB0qrzfmrNbItACRkuYgH3A/Gg/ZHm94aluWkW2C0BGZm1SPFDqPARn+TR1F5DB+Da0qprzO2epHTbrv0qROOtnZxVZx8k4ssVymLdB2IPuNdp2KiLmBuC1cNqDc0Huwdi8eGfSa8N5ff4ji+IN26bl10kAQWbVsAFAx1MAdK93Bqnyzllrh1K2kC6mLMerMxkknrv8K6NHWWnbrcienkAuxPLb1gMbqaO8ZSASCRCNMgHB2+da3XVa8cr7/+010tWOrJ6knJlRWKpE5emNcqEmmOetRiUSm7UbXaYaiemogOa7UTXK41RXXAEkgD1MVdJE2OLVG7xkmhN/ntstoS5bBmCzNAB9B1NB+K5ine929ybkhQBMScr0jO+9Zz14x43GtNy5Narg7GngT8x99ZIcTbbBdSRiA0RGNgajv3AMByNR3LbDrms/8AIl+35lrRX7jf2bYFTkisJb5hbGBemMSW39al4XirJaWYEH9/8jT6lq2GFGq4zm1u1hmk/sjLfIbfGn8Fza3d9kw37JwawHbfje4uWe50qLhAOMAQM4qj2b5wXRr1wgaXgEDbp199S5PnsDiuD1RrlV7hrL2ubsci4fpUh5tcHWfgKtSQsWaClWY/4jb9h/4D+dKn14+SulPwee3+LFwQ6uZ3lhuMDNO4TiBbJZEcErBz9NvSj17mWgamUwOog/eBT+J5iFtd7DEAAkDTOY6fGvOuu50qvAIHNbg+zd2n2j8vZqRuaXTMLd9MnP8Akohyvmy3gxAYBTGY99T8JxwuEgSIMZgSaQ/4AHMea3Aja1uFfUnP+UVzgeatbBTU4gxE28Z9TsK7zrnpk2mtMBriT9qDGMUS5NxIuoHVGgz+zvOevnVK6DZdgTxF+3c9rWZ8Mymwgg4PpV9OfNtL/wCTEfHrRlb+Y0mf8H51JduMqltDGBMeHp8aduguPgy3Hc/fwkhog4IEziNjT7PMWKrmV1CCNiIjqJU59n0G1XU4+3xcqEkKssCB1ONvdQPi+WvaabZlWIBBz1+0OseYzRGb5KcVxwz0fsZzm6LTBU1pq/a06WIBYbZBBB+fnjQnnN3/AKA/j/8Ab5V5L2b7RNZbwyVOXtsdxjII3GNx5ZB2rcXe1nDMvtlSRtHiGJJxPz2xW8dQwnDfcP8AD88Yvpe2BAnwsGMnzBAx61aHN1/Zf5D868vXtGRfa3ohVuaTc1jbJ1ezP1o9y7tElyyFuakuE6cDePZMj2ek7ZmrzaIwRs15zbkjxY3ECflNSrze3+98q8s4PtCzXNGgKAXGoNJGhZ209ffRjl3O0u21Fw6XIgiRl8SceeaWcgwRor3PWLBbMwijXKiJ9Cau8v5sQp72SZxC9IHl6zXni8+drj21t6SouQ85lJExp6kedGOI546BC9tQGGoZJwIJ2X1qXqNPceCNlxHFltvCMe/40PYZOehPyNZp+0zGYVR6y8+GJ+xXLXOLryEVCQCTlvPO6+6iUkxqLRqrSaSff+FNdZ2aJB6TE1l+A5jxDglk8LeIaTDAnpk7DP022q33r/sPt+0D+NTkh0zjIxJLMGgkZ9PSIFJbROJWfeZqs/FFlddJR2BKzGCcbjrNM5QGtzqBMnCzqPrkn3denrWRZZs8zhzZY5BBG3l50RscWTPuNBmtLcYlrLFg2DgH5hqdxVpgn6tH1YABOIJE9T0+6tFjyQ7CtzitJxHTc4+lXOD5uwiTIk4/LrWNvG+JZ1ACmCS0CAcTj1p6cewP2T/jX3mqTS3sGm1wegPzdIOnLAbEEfWKhs87lgGAUdTJx9KyXL+akwAsmOjAnHWAdqh4vntoEO2s6m7sYU+IT+9EY3oetK9ienGtzbXOMt61YXDBORmB4WGMYqVuZ2hu4HzrFcLzm2VW4phWBI1YgA6MiTElqk5hzO0gRmuag50jSNQD5xjAwKrrS8CWmjZjmFv9tfnVHnHFarTLbaWYFfDkietZazzu0ughvDdUkSIwDGxOK5zTm9iyQbl6QV1AwxEASfYECJo68vA+mvI/VeByzj+P8qdZe8xAV3yYHtfjT+G5jbMKXkModRt4TsTqE1cvC4E1BVUthF+20ggkDcR9KT1XQumgnet6gLVosXVfE5yojB1E4B3wM46UH47m3C2bWjU95iRFyJUmehnb3Y++hPMOekfqk8ZY+yCTbkYywzdMr7K4kZOKhvdlrr2mv8U5XAwdMhZ2j2La59kek1z9Rt0brSpWyy3HIf7A/wCX86CXeFc8St0IdAdG3EgKrKevqKkXkdp5i7O0/wBUfd9muv2dT/qHefZtbj/DVKToHCPkLs9nJ7gn10rTLfMbaKQbZhiGWSo8IBG0+dCG7PKBi43n7Kb/ACqvw/KeHDMHuAAquAVEkEgk/KfjSyYsUH/6Qtn+y+qn8aaeJtH+wP8Ak/OqP/D1kjUC8bzK/A5FNfs9aA1amA3nwRn1impMVIr9orDXTa7u2YRpIxt86XZvhu7svbvIctIETiPSpE7O2j7NxoAjAU/dXW7OjpdcfDy9xqupKqFhG7LWnhh/ZuP8J/CnhuH/AHh71cUPPJPLiH+v4Gl/QT9OJubR9v8A9W9LNhigr39n9s/5qVCP6Huf/kt/n/OlRk/AYIq8/vMIQZ1H+TV/kVwszI2e7uAA+Y1QPuqHjuEU3ViB5iNx8qv8l4NVu3PCIDjTgYEmI+lCj7Nhe9EfM75trcZSVJOdJiY6EbMPQzVHkt5yyFrjaWB/Vk+FSWOVHQ9fWiHPLQ7pzAnOYzPSq/BcINNraSJOBkhngnGYAiiEbTYpSSYS5goK29jj/uAoZx91rVoG2oOQAuw8R9PWrl0lgvilemAMah8RTzaDW4PRgfkwI/Kk+CkZxeLug6tIn/xxH8MR9KPdn+Mu3GbUAAuNIMiSJmfcRVPh7fgfwrus5+XSj/KbAUOYySJ+CgY+VNxppgpJ3sDe0zrZUFVABgNpABIJI6UC4fmKvGQQDJIBkbxM+6tL2isBxB6LPykj7qxV7lhS42YIJiJ6oTnPnFK3fuLSTXvLPGcrD+NPCdxuBP8A2n+YqgnMnst4lAbZjAgg7SDsfUYptjmTI3igHIkARjznbf61aa4rsWnJ2O8gR/v8zQq5Q5PamN/S7JYvqOonUfD1221RR5e1IIg6P4P/AHVW5bxCbd4JH89DRtFXHjiRiqtsn2V2M5wXG27bi4rEsCzQQCJYQcavpRC52gLYJQe5V94Pt0U4W6hYqbmR0xj8qvEIsS31pbvuFx8GR43jVsXnuJlgXBBIiGbxYLe15TVscW9wBjbvOIMYJC/uiLZEYjHlRd7lp9QDbYMHaPccVV4NeKBz3Ys50NBJIGxif5NKV+Rxx8FVWYf2F0/4T13/ALP+YrqXLi6iLV9ZBmAYA+CbYqe9xl8XktyhDAknScR5+LepuNHFQe77thpJMypHSNzmo38lbeCpwvHXFAAHE9B7GPqlWf6Yu/s8R/5Y/wDTXOX8RxZHjW2mAR7RkH3PincFzDibltmhAQSAIfJH+PE0va8jpeCJOZ3A0lbx23t4j5b+dWBztojTd/8ALFO4fi+K8WtEQiMEtkHrIcim8NzLiHtd4EScwvjBMGI9qh3fI6j4K1rnFwEmbsHP9WCZO43qcdoHIybg9RbX8TT05hxAVtdtFZehZvKehNNs8z4h7QdbaknZdTAnMdTv76N+LCo+Cs3NmdSC15lOSBbTPofXrTX4hYMLcmeqiNt/a2qxw3G8XObCqpfSSW2Ox2bbFT8TzK+jouhTrJEgviBPnik7XLCo+Ctw/HqhDKLoMfsD5ZagvE31d1thoVXL62B9rLGY3HixFanjOJ4lRKW1fBJhmkADfJFDeX8NbIllWYz4VMfSnGUk9mJxg+UP5K1uwrDVbfH7wgAyBkbZ+dN52Vv93D2k0OG3OYB9PWi1vl1oxCW84PhXIifL0rl3llhd0t+7Qs/KKrKfJOOnwUOBv27VpLbd05QEElo6z1HrQfnfBLduF1ayqlSpXvAIxBIxWoHKbB2t2/4RVbiOVWgRCWs9Iz9KWU7CoA3gec21a3q0qbIHiw+vT4QAq5b3GB5xV+wvF8wZtOq3ZYwzMcsPIlY1D9xIUeZqAcnQuhCJ7akgdQGDGZO0A/KtTzLtPbsAQQuMD7TeWlYxABPQZ3pS/wCzCNfpRc5dyizweicstsgMY1RqkAAeyCSa5xnMbXE2rvCMIZkkhSAQAwkHMjp86x/EcXxHEJrUG3b0kkQrXSPCFGPZB1BsfXrpuQ9mV4ZWcYPdlTjJYsjFiZNSpNuoobjW7e4HTgbfCW2KgkAyZMnb3bCg3EdokJBV7XrOpf8AsNarmFnVbuL5oRnzisVxKFe9Ct7JAQR0+1XQ49kZWqt8hvgeYWb/AIRobzjMfSucJ2UsaROo6QesTuRt7/oKk5FwYnWMg21z5mWJOPhRu1gH3GlFXyK64Mzx10La7oIDqBGoTqAGYHTocmfhGX8LbXiLOkBVQ4AWZUDbxMSS3mcT5Cq3NbLi9aAI/q3MkbALnE7xipeRW2t2wMFd8CfXem40rFluO/R04UPk6ZxOTttVXs+5IdWJJ1HBnA2jNS9qgSqscA3BgjIJGJg+lVeSM36TxAHtI5DSMEnPhzt76HBY2PPei3a5MOHYMHJlSTOIk+lQWuINy83iOgjwgzHvg9KJ9olPcMZ2tGY394rOcpssb9nSpnuFxmNE4LQMNn60sNrBzfc0H6F6D5D8qVEtF39lfnXKYgDdYd+vw+8Vd5aw13Sf26zpKtksR6Arj/NXC6gNpI1YjWVIHmPa61PUWOI8Hdhzm90G0eoJIjz/AN6l4JgDa9B+Nzf1z91Zi5cBPQLJ9lh1A9as8PetqCSxPiGCyZgGftbU4zpUJwt2H+MugQGddQGcEZkHG9Q8PxiMCNaatUABpkb6vT3fWh/P+Nti6RCkg7g52GMe6ouVlWkskZwQSZHr670pPccU6CNjFp4KzqUb++j/AAWA2Rv+FBUWyBGk/I0y2wDkFTogQRr1apMiNoiPrTepdBGDQS5iQzYK+zG48moLxfDktcIK5j7S/sx5+tM53dUEFNQMEDLD5z0yKp/pBBeTqUQS23w8th6UXZSsXGcqDOfYHjIHiXqsZE+dCl5GcHWoHWHx7Mzv5xRleIVmnaXnODEeXwqIDA9//YKmh2wTZ4FjpAuiTP8Aascjpjfatff4Yq1plIlJAEmDKkAGNxJmKynLl8Vkz0b/AFNWwuvJX3j760apkqVoz1xHuXJ1MC3ihXaBBgjTPpPxo7znhJ7uCw0/ssVwNgSOlVrSgPb/ALp/1GjHEiQo8yB8yKJxphCdozHE8M7XHh7mdTCLj9GIiPhWwtWCLVlVjwqd/RjQkWgHB/dP1Jo5bfC+gP3/AO9KcaYoytGSu8Izd4xAkupmTIjUQBj+YrUIGFslgBKjYz+AofbHhf8AvL9zUT4lh3JJ/ZFVONJEwlbYA5vx5DGyN3sowMwcEhh8iK7ySwyXCABBtricTpWDtud/jTOacuVrtu8GOpAoHkQVyDRfgjFz/AP9IqqWNoHJqVFPtTcbTpBC62AnrhZiAKj5ar234iIMAHQJ8JCyIxkmOlSdo+EBY3NR8MKF6eIrJ9TgfWrHAqTe4mDHit/QZqYxeLG5e0kZC1zS49nu72oPr05kMRGAQcz0ozbt3lt31sqdQYG2JXwNr2EmPwqxz7lqsyud0diI646+lFeBX9Zcz9v8TRG95e8cnHaK8bmY5LZ483QXabeoh1Zhk/agDrIqXi3dnvZIKlY/cg/j6VrOFUf/ANG+80Da2C3Ef3l++nl1JW0J+xHYN8MWKaisTbztk/Csfe4Z1bTqYK1zSiwhEkBp8anqx+Vbcf1M/ufhWd4lAz2Qc/rAPhAn7qwxUmka5UmyLs4rs6HWxQ6hBVFAKxnwKPP6VFzlHF5k1nSzQq6EYTpDH2h6/SiXZ0Qqf+I3+kis3/8AVTirlt7BR2UktMGJ9mjp70GW1hrs6lxmVtZKFSQNKrEED7Pv29KpcXfe3xADMSocuqhQZW2dTeKRmB60X7BknhbZYkkgmT7xUHaDh9V/3W2+40sNxudoH8Zb4h7gZP1YxjSG050tmM5EziMGjPL+QAWy7TqNrUxMl9V1wPM7Ljbz86k7sZ/vffcrRWB+qH/gWfvFTOKbthGbSpEfE8Mqd6FjBWD/AOX+VaLiv6p/5/ZoJzB18ZXMkbQRMqN9hMefWKk43iXKupCW5QMJEzqxAbAnwmQJjHnVJpMh2we+ze78KzHFIIvHzK/fRDir5QhQ4OrHsz8TnAxVe7wreKLsTv8AD7q3jqJO2Zyi2EuU+wP7o/GrYOD8aA2+KayhL3AwAzglseg3PwqfieJIt6+8GJx5/XepTQ6ZS5kT39oedm7/AKV/On9mFHc2xBJBPnAGd/l9KpPxjt3ZDbkgkmCoIXBAME5q/wALeYcOr6iCWPtbjpETjqavLaiKd2R9rLUqksqjv0MsfpAkz8KXKOHQcVxJDElnlhEAfEnPyoXx/Em8CpAbS4bqPEMgg5kU7gOMYPcfCsQGcmdMtjy3FLL2aG4vKw9ze5HDsQB/VE5Ab6HB+VAOF4m4eLsqXJX9HRo2WScnSMD4CpeK5iWU25DE2/I7HyPnVWwHFxbndnUqhBvGkGf5NGSxa++wNWzZTSoX+mv+5/EfypVnaL3MP36qAGtAQunKiZOxqxw4Dto7oCV0atAIBHXem30Ny9b1kOJAMD2lnoOtT8mNwJp71UAPp1rPDazTPsQX3yw7oCYUHSPs9R76cLysNS2xBcEDSOn/AMGncf3nd6dYcHMAHBB613lZKFe7IGpVBPrpOo/EjeiMFyGbO805f+sBIXxMzbefnmh3D2LY3tg+MN7PQdN6O82uMsE3ARmAN1B/LeuWGuBZF22R5Y/KnWwKQNsrZ1R3a4Ov2fsnEb+Z91WbHDWiU/VD2jPhwQ2w32E/Shg4dsvsRcUDOIhiV8gZAx6GtiHvn+0tAeXl6UsK5HkZnmHBpZgMADEyhI3J6j0qsoJkLcnwyQ3vAiR7+oo3zy3ceQ5V4g+HrB2+tAHtybvh0ysQNlAdZ+PWmkGRM/EMPbQjIJYZGOkjYfAV21xIMeI9TgyM4Hn0qqtxp8D7tADeQG5PQYimqzEF9Cncnb7iPKrJdBJLiAiA5jY469BiifAcbrZNWoHXAG4I1CMx7qzfL+I7wkBULScQu3ntRngrLB0JsqPGuRpxkZwKBOqL9q7bkHU+Ntz94q/wPFq5t6mYHWPDuPaxnSNxB+NZjgLwuGBZQtJxCjwjrkbUT5eo75V7lNSuhaNJKywg4FK/IbIvcXxFtZPeP1HXHuxFO4fmKCAX2iDrEnB1TmN42oDrW6zqLKltZGw2nDZHU1bTl7C0hRVltJIJWBoJb76JXyVFLguLxGI/SFH8MV3mXMFa2EDqSRBZnAAMYYCf2o+FBXvlSbZRZhlPoXbVG0TIx6A1d4jgGZLneKq/aAGn9nSR59BWeUi8Ilq4VLtpdVTGlTcWVgRvP8inKx375R0nvF2/+KA8Zy4xrIldMMxIkBgPuEZqtasLdnSoMHUciBA0jp1pZyKwga/iGDM0XAFOylhgxv7XmAahsF0WO8EkyxV0yMQMt7/nWf4/gYlnErGksSoiYPkfnVbh+EW5lE1AHU3iEDGmNvLMUdWVULpw5s2N4ai0XIXoCVJB67n0qNLj5i4QSc5XPrg1meP4XSWZ1kHBckDbPkY8qj4fhBd8SJKhpLArgtjyzHlS6kh9OHk1tritF9gA2g+JSGBI2kFYOSdZn3U8i5JIKQ2/heTnE4oDw/KWKu8a2LFTIXJJGZO21OvOEYhrChtRJHhxKAD7G3UetD1JdgWnFmqPFkWgGLM0AEAQuTBglZwJPwodwRVoLOwKtIwNxVXgeVlsNZVBpUgwrTp9IEEzVGyUtJLWiIBIkxMe7rU5yFhHg0qstlZRiYJaIzMdM9aqc65XY4zQ15z4cgezExM59Kr2r1sqG0NBgTJgsYOkGd/yrvF30tqS1u4IEwWcTmDHiqs2JRV0XuFuLw1vSjyqAwIBY+g8QE12+VdtXeiYjp13wT61RtMjiVt3SPMFyJ/iqrx9xEBJW6sRgs4JBMY8XrU5PkMVwF+J4kq8BgfEcY3DagJnGaOcRzOxaGkksQFCa/DhYxoOW8sIcHeaxXMCveXTF3wsxJBYCQ2YzA8q1VhxZRms8PbQILbsxyTbcgF/PPi69JpzbQopMk4jmnEXVK2rUKxnxDu1xDEg3ATExsq5qrxfJrtxDcu31BWCAqy3kAWuknY9PlU3PGuFLoe740cFdOA6kWzoBG+533q3Z4RFF11R7iaViZBFwASTHSAI99St2inSMU9pxpDXSDpYkEWsH7PTY1EdYH9aZKSPDajX+zt6ijt+WYk8LJxu0n51n+ZWtRcqAiowIU5IY4P/AMVp0/BOfkffDDVF04C6cWsk+18qenAOyFu8bwjwgLbyZPWM/wC9WuHsroH/AC7PjLTuaMcCYsMBZbYQJ2GoinihZbmZvxpgXWnVG1ucBZG0YmprL/q7i98YFxelvAM5wOsdaj4pNTIoXu9TOG2JyBJz/OKfyO2O7csheSnh90+VUod+wnNUQk6YDXQMnBW2D6bjrXHYxm4olZErb38q7z3iEGtjYZbhI0kzvH5VX4K0Bedbilwp2GJ+XSlg0rDNFq4CMi4seGCUUAzvBnNcZjM94kFonSNvP2qn5ibUDVYdQEOk5xQZUJe3q2ZQYA6AkfOBTxfKFki337/tWv4D/wCquVc7qx/0npUwtFGy4HFcOAunxbeUVDyMhlJNln8R291WWtXgwcWtTAyD1GfdVjgOGuqYA7pYkwJz/P30nNVQKDuyA2NSsAhTwnJ/vCqlpgrWVIkrbVZBnOl5II3ggbelWLl9w/dQzsRgQVBBz1HkAfiK7Y4a5qT9WUbCgQSdKwBnyzFVpzi9mKUJWmVOcO4DF1IAMKcyQXOfiGj4Cr3DhNGbDzG+fnVftIjwVJPtLpnGCQfp9as2WfuyUuaoHswTPp76HaW40qKsDu7n/wCyn3XaP6LWZ4e5785+tBhbuiV7gQW1kwCCwkBsjfJx60dsd8UBN6DEldO00OalwSoNcgviVty0I6eHrOBid+tCiBL6WJGmc7+0uTRLnHE3lOGFwmAQB0jfbAkRQk8QwNzUkx8ml1GJ6U0Ohg8QUjSZEmd9R3HuqDjbJCTp+yfFPqen871Dx/jEABSGjJjby9BUvEuGt6tJ2OZO8kxFJSTtE3vRS5eh71ZE5IIGJ8O1afgnUXra6GDEgjxHYETQXgChs6yp1fpGWDf2fdGFA6ktJn92n8O//O2AuqNS4JncmfhFW0EnRNwEa7Ygkd1MAxILNiffmaq8q44DjUbbVcVdzgFhHwwN6tcFaDAMNTKlsW22UySzDc564ExFZ8PpugjJDA/EGajUpyRDbVGwu6u9HhkhdQ0mDhsZnoc/KrtjhTpSbDNP78E49/Shr3Va59omNEDBkEk5+fyqG/dVb9strCqIK6s5Bz6br8jRqSSNI3Hk7xCqO8kGe9tDfrpuafdEH3zRXi7YQGbMGJnUT0Pi/H4UMv2g0w0S6OME4QP9+sVf4jQVYi3c9mQdRjb2o8vSm5RfcpKSsodo7JSwD3RSSmdUyNJO3vE0M7OjXdK6S/gJ0gxO1FO11xNCJBBhQJb7KhhBWAQRjNC+zSjviSGIKHC77rn3UrSVFuL5ovdqrWm3HdlPGJ8UyNJgfMTVPs9BdwylhGwMeLwx/q29aIdqFAUQlxf1gnWZ+zMe/wDOqvZYDW0hyCsjRvuo+WKaaqhU+R/aS3pCgW2SS0gmZgAfSfrXOz1qZBRmEAgKY6nJ/nrU3aMSUVFukksIbJMAHAHuzTez91XJxchVUeCJOY+VL9NB3sL8NaEf1bnxEQGz7W1UeNuKDxEhhp7uQTkSZUT0I61ftIuja8fGdv7xxMb0N4qwGN4BwO80Aapkd3vPrTTimJ5NGlt2sD9XdJgSZMH1HpQPQS1oQ4/WjDHBM4+GM/ClznmGg2CjXAGbxeREgHT6ZNR2eIXUhDew8vqPTO3zrKLWW42+3cCcfzEmxaVS2nLCdwZKgkD3GtS97vu49vxIWi4ZyV3HpWL5hZZFRJBhcldiZPWKK8h4uHszICW2mfXVt6SfvpWlK/eYpu2jVcpgWlE3oEgaNt+vrWV7XXyb+iXKqo0h9xOTj1+6ifZ7joa4ha55jRnzk/dQrtEpbiSw1EaR7XtfGnGSe5st0ai1d1Pdkuf1txQPsR3p+taTgeHW5agggdxbXW7Qqwd+nhnAHrWVS+Ee7LMALtw9Av8AWsfPepOd8wA4IhHJJ0Kc4Egt06YEe+lq8Ep0bC82uzcZFtornVGJiLcFd8nrRK93ml5vqFCBdSgmWnVG8YBNBOCvWzwqv3TgaVjDeBiiTONjG+2Ktcv7RW+I7+xZsKdIDZiCBpUkT1k1kpJNIt9gESkn/m3pLwKFWOGJG8DOd/jUnD8S9xnCW7LaG0vBGGG4qDh7zst7SsaBqYQcDVBjz/KuqEle5lqRlWxwKoEd+UgeyBgVettFlv15A0iWzPtmKo8NfZlxaQgYloBJG/WrjSExaQmOpAAyT+NZS1YpNjbS5AacSoAcq1zxExALHbEedXeEEITq7udOYz1qgfAwuMFWCcAb+mOmat8tvalbSmvK4OAcwaNPXU9l9/Qmnz2BvOjlova4PyxvVqzbHf3QCFCmAY9mRVfnNiWZWt93J+znZc7dIM07huIHeO8atZysHBPhA+dbZRUaYYyu+xZ5scZ4jX4do9aoofHYGPEmon1ls/QfKrXOl2myFBWJHSTiqFu6uu3uTbXTEHIkk9PX6UKUUtxSjJvYOZ/6w+VKqv8ASNr/AKf0NKs8jXbwPt8an7Jn3VJb4yzksCPLeur2bvAHxvJ81x8o/GhXPeScSptKouNM6iEMAyMnSJ6nzrKtRdi003SYCfi9fFWWDMzW7ullPgLIzE+14vDHhkjAIxW7TiWckKttR0ChG0jc6mcajMRgnJ91YV+y/GpxVsm2RLeG5pLrgYZtOVBx7UGrFngeLN5S1m7h01nQ4AGoZ8ogfSu5SjCCVW//AD7ZzrTlJ7NJL5lrmFwu7Ektp2MwPCBpURuBER5zXOUc2TXcDaogaQJkHrsfdUI5TxN3iYVLigsxV9DaQszM7EQKs8r7O3mvXFZbltFmG0EBjMDLDxYk1z6k5SadG+D/ADWi1wN265BFxtKmbkiBpHiIDSIOgEmrHM+0VhYW142xJJaBmIyROM/LfpZ4Hsm4uLcdi5VWGkoQpBUrmB5GNqE2uwF0GTc6yALb/Lem4yo1g9DiVgvguYJrum4T7UgiRvM4E1IeORlMMyuucSVZZkmCcfWh9rkl9mYLYuNG/gbz/wBqs2+y3Ed013u7isjQLZtvqaSBI9Bnp0qI3RrGMNO46iT+D4++4M5pxJkSdhHnmar3rT4OYImJ/Cr9zl3EQS1q7AMEm20AjzOnBFWOX8kvu6E2bjIWCyFaN4OYxBo07T2OWXplG3YV5NwK/oup5iGgYIOsNpY9NSiSPUHpIqzwfZi5ZvWG7t/AC73JQqCwYQGWMgQCJOSehFa/+hAoI7tSDj2WPh6Z1GouP5Q/e27mptFtD4PFoAgwf72RMn5RXRyYypLYz5tBFa2SmqdRbBAkERI3MEmBvjyrDPw4W7gkwZOxzv8AKK23FcivW0uhgzAIskK2SWHUjbw59+aCJy5yS5ttETOkgehmIiuXUm7OmHplKNykFXZGAuBoLGcBRk5OSvvrLc7vTckGQQM9TEVveXdl2jUUnVDAEXIGBIIAG5zvFCe0nZq499BbtNLKBCgwWJIHtDHSZNbShwcyi2qsscGjM6oz2wx3A0GFiTttAB69Kt9qu54ZwqkRpG0HMiRLfPpmn8l7KsLSCACxVy5Vg4kDUm20eHeiHajs9qTWblwhAfsMzbHSJmBsJMb9QDFdEYxS4E233Mb+iLdV77BtShBb2j7QclNJBUzAJ0wQu+at9jbtp+ICkAGGAZcbjTmPIkbfTetFzjkxXg7FraLo1AqYOpp0bS2dKgeudjS4DskU4j9I06WBkIqnRI6klQScDy2G+ZJJVsNPc7xfY260tda2FJJHeXCZxvpVTEj5A1Y4pwndC2bRZF7lbrLoEAA6UhW8MjeJmYIkio+Z9nHN83BatvIBUlW1KdzG8z5SKznMeWcQ9xCbdwqp9nS3WAwEIImB0+4RwLT1beTW/auPjvubxUJR3NPzC9cQ20PFAXDZ1xN3xEamc+zp81AbyEjpWa7LXeHd+Ie9dW2FdCp1KhadRIIYFSJ+R9IrVcz4LiChNtZK2mx3ZJZlUlQJbqeprJcg7MX0burlpRdtOt0uAzMVuLISdMH7QMHHrgjOPptVwmtovs18bf3uQ5pJJFnib1u2i3Eclbh0ydJEKfCSVA6A5qzZuWDB1W56YEic++a0CcJcGDYtnz1WmY/MmpBwrT/9vbA9LLT85/CtoQkopNFuUb5MH2h4TvX1I6FLKqSMgkF4OmBBgsszFCezPEp35F0Aqw2O0giPxFetvwHgYd0ktgDuz5GNWYjPwrCdkeSXrXFS9ghSGEvbJESCI+IG9C0mnuRJRbyj/IJ7XWD35VVGlQFGw2BEQT5gj4dM1d7IcWi8PxKFALhtkSy4FuQukE4z+dT9vuCPfiFAOnIUFRvjFN/+nnDE3bw0gnutmUt9odBB6ef+zSSdLk1lp6eOSsA8t4hheeJQtgztgyZ28o/Ot8/DIi2AzIXiW8C7mCM9TFWV5VbVwRYthusowJnfdvfvQHnPeOQ2kj9aUAg7CIyQOpj4Vej6fL8+x0+n0Iak6T2BvGcSTevIzmO9JgjeTqnYzma03AXg/A3kNu2xW23SCRoOmT0IggQB09TQrs3wwfjuLDW+8A9NWkz7sbH5VqjysNbdTw5EqcKGVWMYkCKzSlnddzllCMfZk/H3/oqPzcJytghU6LS2lMQbg020Z4IBEEvHnpmaw3YLim/pLh11HS1wI8bFTuD6Y/mKbxVjjEgPadLTMLQ1KVUgtCr4vd9KXMeG7riblvgtQVVw2oK+ogKXBWGwxxGRHvqIwd5NEamlb9l7Ho3bC+EuhuHUIpnvNKAKzAwDJETAzFZs8yuTiFM4IEH5iKs8n5Xee0Az3b8MdbszNLDBUEzgbT76mbgYuRBBHTy9K5NeM5u29jm1JNrZlO/cOoBjBPuAPxFM4q+A2hicAbdJyavcdyO+2pshYmNG0Z9qcVkTxxN51bocfARFc0/Szj+b4ldNuDlHtyEOYc0VGCJqYagJMAQ0Dbz/ANq0RuYOl0ddYDMFCkQSBsSOh69Kw3Hk99ZEeFnXPqGEjOJyDWz4TgmuWCqW3tgtKhhLNpMaoO+rJ2Fd/ptJYZR2fxLUNlPhMh47iraSzsrYxjr0zNWS1kbFP4R+HWqtzsxfIEfW2DP1p3EdmuIZpHhU/ZFtfpnAre9St4/P+jb8Pz8gdxfMf+aW3qBTRBJGJ9rz6UVHdbzbn+6PzoGOzN/9Kju30qs6ih0k/Ex16UX/AOHeJiBoHlFpfrJqF1OVEb04xdOX+tySLX7Vv+H/AHpVD/wzxX7v8C/nSq71P2fP+h/h/v8Akb2KRFKlXccYgtONsEVylSA4loCABAGAPIU/SI+NcpUwOAV3SKVKgDgFcdRJ99KlSAa9OBwPefwpUqllCBpl4ahpOxEH3UqVUJkoPgPy+6mpSpUnyC4J7YxTrI8Q99KlVCOCuXKVKgCo3EMLiwd2A+oqBeMc3CC2JPQedKlSGO4vinDwDifIVNxN9gFIO+/ypUqBl3hbhKvJ2GPkaro5KzOcfVSaVKlLgTF3hzmpnYz8B9wpUqEDHscbnp95pOvjI6T5mlSpsRDxSiZjoPuqG1bEzAnzgTXaVIDy7mXEu3E3CWMhyBmIAMYjarXL7zPxVoMxIkGJxIG9cpV6FfhfwfeTiv8AG4/R9D0DlygICABIzAiff51bDHzpUq85HwZHeUN7QB2ORORsffQXj1HekaUwqx4FkSxmDEjc/OlSrm9a2tFtFRBNjiGUwrEAHABgb+VFyJ4n4/hSpV4/opN5W+6+plIL3j4T7j91CeU8Mh4dAUUygnAzIzSpV7rS6i+D+hp2B/ZHh0a02pVaLhiQDEAbTR+6fEh/ej4aWMUqVT6X/hREeCwCach3zSpV0FEZuHzNNZz50qVAC1nzpUqVMD//2Q=="/>
          <p:cNvSpPr>
            <a:spLocks noChangeAspect="1" noChangeArrowheads="1"/>
          </p:cNvSpPr>
          <p:nvPr/>
        </p:nvSpPr>
        <p:spPr bwMode="auto">
          <a:xfrm>
            <a:off x="155575" y="-1714500"/>
            <a:ext cx="10515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2" name="Picture 8" descr="http://www.bologna-airport.it/System/34862/bcm_dettagl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6" y="345397"/>
            <a:ext cx="8027168" cy="25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b/b3/Catedrala_Bacau_%288370387867%29.jpg/280px-Catedrala_Bacau_%288370387867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98" y="2913029"/>
            <a:ext cx="3470718" cy="257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acauairport.ro/wp-content/uploads/photo-gallery/harta%20orar%20vara%20CORECT%20%281%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24" y="2913360"/>
            <a:ext cx="2341240" cy="255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Zvoristea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Dorohoi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Vârfu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60191" y="313984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016485" y="295984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566485" y="414908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80085" y="782656"/>
            <a:ext cx="5612195" cy="1278192"/>
          </a:xfrm>
          <a:prstGeom prst="roundRect">
            <a:avLst>
              <a:gd name="adj" fmla="val 133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80085" y="2276872"/>
            <a:ext cx="5612195" cy="2700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37379" y="1229709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427235" y="1319709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720373" y="1385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04048" y="137370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Nord</a:t>
            </a: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18101" y="219785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514121" y="2197429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36000"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968" y="1827032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88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Nord</a:t>
            </a: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Buhusi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78849" y="527407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860035" y="87275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>
            <a:off x="6420525" y="90426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635035" y="2162379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69643" y="2162379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5032" y="2821677"/>
            <a:ext cx="342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Bogdan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43200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965014" y="3816135"/>
            <a:ext cx="936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1337" y="980704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938014" y="46531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49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96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Nord</a:t>
            </a: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Buhusi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49037" y="407930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27648" y="2123741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2046281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9368" y="2770836"/>
            <a:ext cx="360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Bogdan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627648" y="364502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658789" y="451809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3240360"/>
          </a:xfrm>
          <a:prstGeom prst="roundRect">
            <a:avLst>
              <a:gd name="adj" fmla="val 40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4427984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0032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106245" y="957901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507832" y="903900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65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19131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78195" y="2197429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231113" y="2194953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80525" y="355840"/>
            <a:ext cx="576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0"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20209" y="453612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12729" y="625880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01743" y="488703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300192" y="643537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277631" y="2256351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69712" y="2987415"/>
            <a:ext cx="288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Serbanesti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89" y="769537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37184" y="404664"/>
            <a:ext cx="5616000" cy="133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1437184" y="1860350"/>
            <a:ext cx="5616000" cy="3656881"/>
          </a:xfrm>
          <a:prstGeom prst="roundRect">
            <a:avLst>
              <a:gd name="adj" fmla="val 52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58022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09328" y="358641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19672" y="2309437"/>
            <a:ext cx="64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7631" y="2256351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69712" y="2987415"/>
            <a:ext cx="288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Serbanesti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37184" y="404664"/>
            <a:ext cx="5616000" cy="133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1437184" y="1860350"/>
            <a:ext cx="5616000" cy="2592000"/>
          </a:xfrm>
          <a:prstGeom prst="roundRect">
            <a:avLst>
              <a:gd name="adj" fmla="val 52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385830" y="836664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60896" y="926664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4786753" y="98066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5114648" y="950675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90837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A9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</a:t>
            </a: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108000" bIns="144000">
            <a:normAutofit lnSpcReduction="10000"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240000"/>
          </a:xfrm>
          <a:solidFill>
            <a:srgbClr val="00B050"/>
          </a:solidFill>
        </p:spPr>
        <p:txBody>
          <a:bodyPr lIns="72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Pincesti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528391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 Sud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Bâlsescu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2" name="Flèche vers le haut 11"/>
          <p:cNvSpPr/>
          <p:nvPr/>
        </p:nvSpPr>
        <p:spPr>
          <a:xfrm>
            <a:off x="3656164" y="390883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41918" y="4544706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6478777" y="198884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75" y="3411020"/>
            <a:ext cx="56732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752457" y="3393020"/>
            <a:ext cx="3564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G.Enescu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76456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179512" y="5103256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639550" y="198884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402018" y="393479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5031089" y="3961173"/>
            <a:ext cx="3538572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65330" y="1196752"/>
            <a:ext cx="427009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79512" y="1916832"/>
            <a:ext cx="4248472" cy="3096344"/>
          </a:xfrm>
          <a:prstGeom prst="roundRect">
            <a:avLst>
              <a:gd name="adj" fmla="val 57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665330" y="1916832"/>
            <a:ext cx="4298476" cy="3384376"/>
          </a:xfrm>
          <a:prstGeom prst="roundRect">
            <a:avLst>
              <a:gd name="adj" fmla="val 45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1497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12908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936" y="692696"/>
            <a:ext cx="5760000" cy="900000"/>
          </a:xfrm>
          <a:solidFill>
            <a:srgbClr val="00B050"/>
          </a:solidFill>
        </p:spPr>
        <p:txBody>
          <a:bodyPr tIns="108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4140000"/>
          </a:xfrm>
          <a:solidFill>
            <a:srgbClr val="00B050"/>
          </a:solidFill>
        </p:spPr>
        <p:txBody>
          <a:bodyPr lIns="540000" tIns="288000" rIns="72000">
            <a:normAutofit fontScale="775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5616510" y="2451834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4196369" y="4365104"/>
            <a:ext cx="936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76119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187624" y="1700808"/>
            <a:ext cx="5616624" cy="3960440"/>
          </a:xfrm>
          <a:prstGeom prst="roundRect">
            <a:avLst>
              <a:gd name="adj" fmla="val 41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97893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Bacau Sud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3240000"/>
          </a:xfrm>
          <a:solidFill>
            <a:srgbClr val="00B050"/>
          </a:solidFill>
        </p:spPr>
        <p:txBody>
          <a:bodyPr lIns="360000" tIns="288000" rIns="72000">
            <a:normAutofit lnSpcReduction="10000"/>
          </a:bodyPr>
          <a:lstStyle/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</a:p>
          <a:p>
            <a:pPr marL="0" indent="0">
              <a:buNone/>
            </a:pP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500000">
            <a:off x="5732282" y="1991032"/>
            <a:ext cx="558000" cy="2556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87624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700808"/>
            <a:ext cx="5616624" cy="3060000"/>
          </a:xfrm>
          <a:prstGeom prst="roundRect">
            <a:avLst>
              <a:gd name="adj" fmla="val 605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08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108000" bIns="144000">
            <a:normAutofit lnSpcReduction="10000"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240000"/>
          </a:xfrm>
          <a:solidFill>
            <a:srgbClr val="00B050"/>
          </a:solidFill>
        </p:spPr>
        <p:txBody>
          <a:bodyPr lIns="72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Pincesti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528391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 Sud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Bâlsescu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2" name="Flèche vers le haut 11"/>
          <p:cNvSpPr/>
          <p:nvPr/>
        </p:nvSpPr>
        <p:spPr>
          <a:xfrm>
            <a:off x="3656164" y="390883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41918" y="4544706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6478777" y="198884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75" y="3411020"/>
            <a:ext cx="56732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752457" y="3393020"/>
            <a:ext cx="3564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G.Enescu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76456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179512" y="5103256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639550" y="198884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402018" y="393479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5031089" y="3961173"/>
            <a:ext cx="3538572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65330" y="1196752"/>
            <a:ext cx="427009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79512" y="1916832"/>
            <a:ext cx="4248472" cy="3096344"/>
          </a:xfrm>
          <a:prstGeom prst="roundRect">
            <a:avLst>
              <a:gd name="adj" fmla="val 57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665330" y="1916832"/>
            <a:ext cx="4298476" cy="3384376"/>
          </a:xfrm>
          <a:prstGeom prst="roundRect">
            <a:avLst>
              <a:gd name="adj" fmla="val 45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02625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A9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984" cy="255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192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noFill/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    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2348880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3045316"/>
            <a:ext cx="4392488" cy="234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Pincesti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528391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 Sud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Bâlsescu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2" name="Flèche vers le haut 11"/>
          <p:cNvSpPr/>
          <p:nvPr/>
        </p:nvSpPr>
        <p:spPr>
          <a:xfrm>
            <a:off x="3826471" y="3713227"/>
            <a:ext cx="484632" cy="1116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13532" y="4467785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6469640" y="206084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830" y="3551227"/>
            <a:ext cx="56732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700354" y="3533227"/>
            <a:ext cx="3538572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G.Enescu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76456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107504" y="5372068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639550" y="206084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395536" y="3749227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4796616" y="4199225"/>
            <a:ext cx="3276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2420888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3133941"/>
            <a:ext cx="4248472" cy="2160000"/>
          </a:xfrm>
          <a:prstGeom prst="roundRect">
            <a:avLst>
              <a:gd name="adj" fmla="val 738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65330" y="1196752"/>
            <a:ext cx="427009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14812" y="1916832"/>
            <a:ext cx="4356000" cy="3377109"/>
          </a:xfrm>
          <a:prstGeom prst="roundRect">
            <a:avLst>
              <a:gd name="adj" fmla="val 50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38507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298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101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Tecuci				103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Bârlad				108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				  55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523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88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25B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6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68" y="123277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Lespezi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39404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Pincesti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Râcâciuni</a:t>
            </a:r>
            <a:endParaRPr lang="fr-CH" sz="36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7320" y="422064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244491" y="141277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85549" y="2780928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5868144" y="141277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785549" y="361789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25E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303542"/>
            <a:ext cx="5616624" cy="93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492896"/>
            <a:ext cx="5616624" cy="2700000"/>
          </a:xfrm>
          <a:prstGeom prst="roundRect">
            <a:avLst>
              <a:gd name="adj" fmla="val 38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07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394040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Pincesti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Râcâciuni</a:t>
            </a:r>
            <a:endParaRPr lang="fr-CH" sz="36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99184" y="317704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70040" y="284396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85549" y="371703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25E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980728"/>
            <a:ext cx="5616624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492896"/>
            <a:ext cx="5616624" cy="2160000"/>
          </a:xfrm>
          <a:prstGeom prst="roundRect">
            <a:avLst>
              <a:gd name="adj" fmla="val 38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141277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1514" y="155677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004048" y="1556776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45832" y="1502776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860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962592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256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459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	169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93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41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	  29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112568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831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280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83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Tecuci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Bârlad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				  37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800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Lespezi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88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11A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05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Lespezi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Vechi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Bârlad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35191" y="440998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85111" y="83846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829847" y="466073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11A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075191" y="83671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3420000"/>
          </a:xfrm>
          <a:prstGeom prst="roundRect">
            <a:avLst>
              <a:gd name="adj" fmla="val 38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8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Lespezi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Vechi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Bârlad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1336" y="347387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63688" y="213285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11A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2520000"/>
          </a:xfrm>
          <a:prstGeom prst="roundRect">
            <a:avLst>
              <a:gd name="adj" fmla="val 38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338128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4555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427984" y="92671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085343" y="98071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21425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76000" rIns="72000" bIns="144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 		255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90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Tecuci	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				  12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874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</a:t>
            </a: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88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934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Mârâsesti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5396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43334" y="382505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64545" y="854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79712" y="230939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032060" y="854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994629" y="306896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11A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61960"/>
            <a:ext cx="5616000" cy="2664000"/>
          </a:xfrm>
          <a:prstGeom prst="roundRect">
            <a:avLst>
              <a:gd name="adj" fmla="val 31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509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9" y="2348880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87562" y="32477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04419" y="28529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133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420888"/>
            <a:ext cx="5616624" cy="2016000"/>
          </a:xfrm>
          <a:prstGeom prst="roundRect">
            <a:avLst>
              <a:gd name="adj" fmla="val 42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68879" y="139165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96127" y="1485894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895129" y="153989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154495" y="1519747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907704" y="365105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11A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27909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6435</TotalTime>
  <Words>2001</Words>
  <Application>Microsoft Office PowerPoint</Application>
  <PresentationFormat>Affichage à l'écran (4:3)</PresentationFormat>
  <Paragraphs>1847</Paragraphs>
  <Slides>247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247</vt:i4>
      </vt:variant>
    </vt:vector>
  </HeadingPairs>
  <TitlesOfParts>
    <vt:vector size="24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Suceava Nord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Suceava Sud </vt:lpstr>
      <vt:lpstr>Présentation PowerPoint</vt:lpstr>
      <vt:lpstr>Présentation PowerPoint</vt:lpstr>
      <vt:lpstr>Présentation PowerPoint</vt:lpstr>
      <vt:lpstr>Fâlticeni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Vadu Moldovei</vt:lpstr>
      <vt:lpstr>Présentation PowerPoint</vt:lpstr>
      <vt:lpstr>Présentation PowerPoint</vt:lpstr>
      <vt:lpstr>Présentation PowerPoint</vt:lpstr>
      <vt:lpstr>Présentation PowerPoint</vt:lpstr>
      <vt:lpstr>Targu Neamt Est     Centru</vt:lpstr>
      <vt:lpstr>Présentation PowerPoint</vt:lpstr>
      <vt:lpstr>Présentation PowerPoint</vt:lpstr>
      <vt:lpstr>Présentation PowerPoint</vt:lpstr>
      <vt:lpstr>Présentation PowerPoint</vt:lpstr>
      <vt:lpstr>Targu Neamt E85 x A8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Bucuresti  </vt:lpstr>
      <vt:lpstr>Directie Targu Mures  </vt:lpstr>
      <vt:lpstr>Directie Iasi  </vt:lpstr>
      <vt:lpstr>Présentation PowerPoint</vt:lpstr>
      <vt:lpstr>Présentation PowerPoint</vt:lpstr>
      <vt:lpstr>E85 x A8</vt:lpstr>
      <vt:lpstr>Présentation PowerPoint</vt:lpstr>
      <vt:lpstr>Présentation PowerPoint</vt:lpstr>
      <vt:lpstr>Présentation PowerPoint</vt:lpstr>
      <vt:lpstr>Présentation PowerPoint</vt:lpstr>
      <vt:lpstr>Roman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Moldoveni</vt:lpstr>
      <vt:lpstr>Présentation PowerPoint</vt:lpstr>
      <vt:lpstr>Présentation PowerPoint</vt:lpstr>
      <vt:lpstr>Présentation PowerPoint</vt:lpstr>
      <vt:lpstr>Présentation PowerPoint</vt:lpstr>
      <vt:lpstr>Bacau Nord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Bacau Centru</vt:lpstr>
      <vt:lpstr>Présentation PowerPoint</vt:lpstr>
      <vt:lpstr>Présentation PowerPoint</vt:lpstr>
      <vt:lpstr>Présentation PowerPoint</vt:lpstr>
      <vt:lpstr>Bacau Sud E85 x A9</vt:lpstr>
      <vt:lpstr>Présentation PowerPoint</vt:lpstr>
      <vt:lpstr>Présentation PowerPoint</vt:lpstr>
      <vt:lpstr>Présentation PowerPoint</vt:lpstr>
      <vt:lpstr>Présentation PowerPoint</vt:lpstr>
      <vt:lpstr>Directie Bucuresti  </vt:lpstr>
      <vt:lpstr>Directie Bacau Sud Vest  </vt:lpstr>
      <vt:lpstr>Présentation PowerPoint</vt:lpstr>
      <vt:lpstr>Présentation PowerPoint</vt:lpstr>
      <vt:lpstr>Bacau Sud     E85 x A9</vt:lpstr>
      <vt:lpstr>Présentation PowerPoint</vt:lpstr>
      <vt:lpstr>Présentation PowerPoint</vt:lpstr>
      <vt:lpstr>Lespezi</vt:lpstr>
      <vt:lpstr>Présentation PowerPoint</vt:lpstr>
      <vt:lpstr>Présentation PowerPoint</vt:lpstr>
      <vt:lpstr>Présentation PowerPoint</vt:lpstr>
      <vt:lpstr>Présentation PowerPoint</vt:lpstr>
      <vt:lpstr>Adjud</vt:lpstr>
      <vt:lpstr>Présentation PowerPoint</vt:lpstr>
      <vt:lpstr>Présentation PowerPoint</vt:lpstr>
      <vt:lpstr>Présentation PowerPoint</vt:lpstr>
      <vt:lpstr>Présentation PowerPoint</vt:lpstr>
      <vt:lpstr>Mârâsesti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Focsani</vt:lpstr>
      <vt:lpstr>Présentation PowerPoint</vt:lpstr>
      <vt:lpstr>Présentation PowerPoint</vt:lpstr>
      <vt:lpstr>Présentation PowerPoint</vt:lpstr>
      <vt:lpstr>Présentation PowerPoint</vt:lpstr>
      <vt:lpstr>Dumbrâveni</vt:lpstr>
      <vt:lpstr>Présentation PowerPoint</vt:lpstr>
      <vt:lpstr>Présentation PowerPoint</vt:lpstr>
      <vt:lpstr>Présentation PowerPoint</vt:lpstr>
      <vt:lpstr>Présentation PowerPoint</vt:lpstr>
      <vt:lpstr>Râmnicu Sârat E85 x A5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Galati  </vt:lpstr>
      <vt:lpstr>Présentation PowerPoint</vt:lpstr>
      <vt:lpstr>Présentation PowerPoint</vt:lpstr>
      <vt:lpstr>E85 x A5</vt:lpstr>
      <vt:lpstr>E85 x A5</vt:lpstr>
      <vt:lpstr>Présentation PowerPoint</vt:lpstr>
      <vt:lpstr>Présentation PowerPoint</vt:lpstr>
      <vt:lpstr>Buzau Est</vt:lpstr>
      <vt:lpstr>Présentation PowerPoint</vt:lpstr>
      <vt:lpstr>Présentation PowerPoint</vt:lpstr>
      <vt:lpstr>Présentation PowerPoint</vt:lpstr>
      <vt:lpstr>Présentation PowerPoint</vt:lpstr>
      <vt:lpstr>Bucuresti  Ploiesti Buzau Sud  1000 m</vt:lpstr>
      <vt:lpstr>Bucuresti  Ploiesti Buzau Sud    </vt:lpstr>
      <vt:lpstr>Présentation PowerPoint</vt:lpstr>
      <vt:lpstr>Présentation PowerPoint</vt:lpstr>
      <vt:lpstr>Présentation PowerPoint</vt:lpstr>
      <vt:lpstr>Mizil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Albesti Paleologu</vt:lpstr>
      <vt:lpstr>Présentation PowerPoint</vt:lpstr>
      <vt:lpstr>Présentation PowerPoint</vt:lpstr>
      <vt:lpstr>Présentation PowerPoint</vt:lpstr>
      <vt:lpstr>Présentation PowerPoint</vt:lpstr>
      <vt:lpstr>Ring Ploiesti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Directii  Craiova   Brasov </vt:lpstr>
      <vt:lpstr>Présentation PowerPoint</vt:lpstr>
      <vt:lpstr>Présentation PowerPoint</vt:lpstr>
      <vt:lpstr>Présentation PowerPoint</vt:lpstr>
      <vt:lpstr>Présentation PowerPoint</vt:lpstr>
      <vt:lpstr>Ring Ploiesti   Sud Vest </vt:lpstr>
      <vt:lpstr>Présentation PowerPoint</vt:lpstr>
      <vt:lpstr>Présentation PowerPoint</vt:lpstr>
      <vt:lpstr>Présentation PowerPoint</vt:lpstr>
      <vt:lpstr>Présentation PowerPoint</vt:lpstr>
      <vt:lpstr>Directie Craiova </vt:lpstr>
      <vt:lpstr>Directie Brasov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Targoviste Nord   Centru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Targoviste Vest</vt:lpstr>
      <vt:lpstr>Présentation PowerPoint</vt:lpstr>
      <vt:lpstr>Présentation PowerPoint</vt:lpstr>
      <vt:lpstr>Présentation PowerPoint</vt:lpstr>
      <vt:lpstr>Présentation PowerPoint</vt:lpstr>
      <vt:lpstr>Topoloveni</vt:lpstr>
      <vt:lpstr>Présentation PowerPoint</vt:lpstr>
      <vt:lpstr>Présentation PowerPoint</vt:lpstr>
      <vt:lpstr>Présentation PowerPoint</vt:lpstr>
      <vt:lpstr>Présentation PowerPoint</vt:lpstr>
      <vt:lpstr>Pitesti Sud A4 x E81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Arad</vt:lpstr>
      <vt:lpstr>Présentation PowerPoint</vt:lpstr>
      <vt:lpstr>Présentation PowerPoint</vt:lpstr>
      <vt:lpstr>Présentation PowerPoint</vt:lpstr>
      <vt:lpstr>Présentation PowerPoint</vt:lpstr>
      <vt:lpstr>E81   A1 </vt:lpstr>
      <vt:lpstr>Présentation PowerPoint</vt:lpstr>
      <vt:lpstr>Lunca Corbului</vt:lpstr>
      <vt:lpstr>Présentation PowerPoint</vt:lpstr>
      <vt:lpstr>Présentation PowerPoint</vt:lpstr>
      <vt:lpstr>Présentation PowerPoint</vt:lpstr>
      <vt:lpstr>Présentation PowerPoint</vt:lpstr>
      <vt:lpstr>Scornicesti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Slatina</vt:lpstr>
      <vt:lpstr>Présentation PowerPoint</vt:lpstr>
      <vt:lpstr>Présentation PowerPoint</vt:lpstr>
      <vt:lpstr>Présentation PowerPoint</vt:lpstr>
      <vt:lpstr>Présentation PowerPoint</vt:lpstr>
      <vt:lpstr>Gâneasa</vt:lpstr>
      <vt:lpstr>Présentation PowerPoint</vt:lpstr>
      <vt:lpstr>Présentation PowerPoint</vt:lpstr>
      <vt:lpstr>Présentation PowerPoint</vt:lpstr>
      <vt:lpstr>Présentation PowerPoint</vt:lpstr>
      <vt:lpstr>Bals</vt:lpstr>
      <vt:lpstr>Présentation PowerPoint</vt:lpstr>
      <vt:lpstr>Présentation PowerPoint</vt:lpstr>
      <vt:lpstr>Présentation PowerPoint</vt:lpstr>
      <vt:lpstr>Présentation PowerPoint</vt:lpstr>
      <vt:lpstr>Craiova E574 x E70</vt:lpstr>
      <vt:lpstr>Présentation PowerPoint</vt:lpstr>
      <vt:lpstr>Présentation PowerPoint</vt:lpstr>
      <vt:lpstr>E 574     A4</vt:lpstr>
      <vt:lpstr>Présentation PowerPoint</vt:lpstr>
      <vt:lpstr>Présentation PowerPoint</vt:lpstr>
      <vt:lpstr>Directie Bucuresti</vt:lpstr>
      <vt:lpstr>Directie Turnu Severin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E574 x E70</vt:lpstr>
      <vt:lpstr>Présentation PowerPoint</vt:lpstr>
      <vt:lpstr>Présentation PowerPoint</vt:lpstr>
      <vt:lpstr>Présentation PowerPoint</vt:lpstr>
      <vt:lpstr>Présentation PowerPoint</vt:lpstr>
      <vt:lpstr>Sources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   E60</dc:title>
  <dc:creator>Sophie</dc:creator>
  <cp:lastModifiedBy>Sophie</cp:lastModifiedBy>
  <cp:revision>781</cp:revision>
  <dcterms:created xsi:type="dcterms:W3CDTF">2015-05-06T12:02:16Z</dcterms:created>
  <dcterms:modified xsi:type="dcterms:W3CDTF">2016-08-26T12:29:49Z</dcterms:modified>
</cp:coreProperties>
</file>