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0"/>
  </p:notesMasterIdLst>
  <p:sldIdLst>
    <p:sldId id="558" r:id="rId2"/>
    <p:sldId id="742" r:id="rId3"/>
    <p:sldId id="743" r:id="rId4"/>
    <p:sldId id="983" r:id="rId5"/>
    <p:sldId id="984" r:id="rId6"/>
    <p:sldId id="746" r:id="rId7"/>
    <p:sldId id="747" r:id="rId8"/>
    <p:sldId id="980" r:id="rId9"/>
    <p:sldId id="986" r:id="rId10"/>
    <p:sldId id="985" r:id="rId11"/>
    <p:sldId id="987" r:id="rId12"/>
    <p:sldId id="751" r:id="rId13"/>
    <p:sldId id="988" r:id="rId14"/>
    <p:sldId id="989" r:id="rId15"/>
    <p:sldId id="990" r:id="rId16"/>
    <p:sldId id="991" r:id="rId17"/>
    <p:sldId id="992" r:id="rId18"/>
    <p:sldId id="993" r:id="rId19"/>
    <p:sldId id="994" r:id="rId20"/>
    <p:sldId id="759" r:id="rId21"/>
    <p:sldId id="995" r:id="rId22"/>
    <p:sldId id="996" r:id="rId23"/>
    <p:sldId id="997" r:id="rId24"/>
    <p:sldId id="998" r:id="rId25"/>
    <p:sldId id="764" r:id="rId26"/>
    <p:sldId id="999" r:id="rId27"/>
    <p:sldId id="1000" r:id="rId28"/>
    <p:sldId id="1001" r:id="rId29"/>
    <p:sldId id="1002" r:id="rId30"/>
    <p:sldId id="1003" r:id="rId31"/>
    <p:sldId id="1004" r:id="rId32"/>
    <p:sldId id="1005" r:id="rId33"/>
    <p:sldId id="1006" r:id="rId34"/>
    <p:sldId id="1069" r:id="rId35"/>
    <p:sldId id="1007" r:id="rId36"/>
    <p:sldId id="1008" r:id="rId37"/>
    <p:sldId id="1009" r:id="rId38"/>
    <p:sldId id="1010" r:id="rId39"/>
    <p:sldId id="1011" r:id="rId40"/>
    <p:sldId id="1012" r:id="rId41"/>
    <p:sldId id="779" r:id="rId42"/>
    <p:sldId id="780" r:id="rId43"/>
    <p:sldId id="1017" r:id="rId44"/>
    <p:sldId id="1015" r:id="rId45"/>
    <p:sldId id="785" r:id="rId46"/>
    <p:sldId id="783" r:id="rId47"/>
    <p:sldId id="784" r:id="rId48"/>
    <p:sldId id="1018" r:id="rId49"/>
    <p:sldId id="1014" r:id="rId50"/>
    <p:sldId id="789" r:id="rId51"/>
    <p:sldId id="791" r:id="rId52"/>
    <p:sldId id="792" r:id="rId53"/>
    <p:sldId id="1019" r:id="rId54"/>
    <p:sldId id="1020" r:id="rId55"/>
    <p:sldId id="1021" r:id="rId56"/>
    <p:sldId id="1022" r:id="rId57"/>
    <p:sldId id="1023" r:id="rId58"/>
    <p:sldId id="1024" r:id="rId59"/>
    <p:sldId id="1025" r:id="rId60"/>
    <p:sldId id="1026" r:id="rId61"/>
    <p:sldId id="1027" r:id="rId62"/>
    <p:sldId id="1028" r:id="rId63"/>
    <p:sldId id="1029" r:id="rId64"/>
    <p:sldId id="1030" r:id="rId65"/>
    <p:sldId id="1031" r:id="rId66"/>
    <p:sldId id="1032" r:id="rId67"/>
    <p:sldId id="1033" r:id="rId68"/>
    <p:sldId id="1034" r:id="rId69"/>
    <p:sldId id="1174" r:id="rId70"/>
    <p:sldId id="1035" r:id="rId71"/>
    <p:sldId id="811" r:id="rId72"/>
    <p:sldId id="1036" r:id="rId73"/>
    <p:sldId id="1037" r:id="rId74"/>
    <p:sldId id="1038" r:id="rId75"/>
    <p:sldId id="1039" r:id="rId76"/>
    <p:sldId id="815" r:id="rId77"/>
    <p:sldId id="1040" r:id="rId78"/>
    <p:sldId id="816" r:id="rId79"/>
    <p:sldId id="817" r:id="rId80"/>
    <p:sldId id="820" r:id="rId81"/>
    <p:sldId id="1041" r:id="rId82"/>
    <p:sldId id="1043" r:id="rId83"/>
    <p:sldId id="1042" r:id="rId84"/>
    <p:sldId id="823" r:id="rId85"/>
    <p:sldId id="1044" r:id="rId86"/>
    <p:sldId id="819" r:id="rId87"/>
    <p:sldId id="1045" r:id="rId88"/>
    <p:sldId id="1046" r:id="rId89"/>
    <p:sldId id="1047" r:id="rId90"/>
    <p:sldId id="840" r:id="rId91"/>
    <p:sldId id="837" r:id="rId92"/>
    <p:sldId id="1048" r:id="rId93"/>
    <p:sldId id="839" r:id="rId94"/>
    <p:sldId id="1049" r:id="rId95"/>
    <p:sldId id="1050" r:id="rId96"/>
    <p:sldId id="844" r:id="rId97"/>
    <p:sldId id="1051" r:id="rId98"/>
    <p:sldId id="1052" r:id="rId99"/>
    <p:sldId id="1053" r:id="rId100"/>
    <p:sldId id="1054" r:id="rId101"/>
    <p:sldId id="1055" r:id="rId102"/>
    <p:sldId id="1056" r:id="rId103"/>
    <p:sldId id="1057" r:id="rId104"/>
    <p:sldId id="1058" r:id="rId105"/>
    <p:sldId id="1175" r:id="rId106"/>
    <p:sldId id="1059" r:id="rId107"/>
    <p:sldId id="854" r:id="rId108"/>
    <p:sldId id="1060" r:id="rId109"/>
    <p:sldId id="1061" r:id="rId110"/>
    <p:sldId id="1062" r:id="rId111"/>
    <p:sldId id="1063" r:id="rId112"/>
    <p:sldId id="859" r:id="rId113"/>
    <p:sldId id="860" r:id="rId114"/>
    <p:sldId id="1064" r:id="rId115"/>
    <p:sldId id="1066" r:id="rId116"/>
    <p:sldId id="1071" r:id="rId117"/>
    <p:sldId id="864" r:id="rId118"/>
    <p:sldId id="1072" r:id="rId119"/>
    <p:sldId id="1073" r:id="rId120"/>
    <p:sldId id="1074" r:id="rId121"/>
    <p:sldId id="1075" r:id="rId122"/>
    <p:sldId id="868" r:id="rId123"/>
    <p:sldId id="869" r:id="rId124"/>
    <p:sldId id="1076" r:id="rId125"/>
    <p:sldId id="1077" r:id="rId126"/>
    <p:sldId id="979" r:id="rId127"/>
    <p:sldId id="871" r:id="rId128"/>
    <p:sldId id="1078" r:id="rId129"/>
    <p:sldId id="1079" r:id="rId130"/>
    <p:sldId id="1081" r:id="rId131"/>
    <p:sldId id="1080" r:id="rId132"/>
    <p:sldId id="1082" r:id="rId133"/>
    <p:sldId id="1083" r:id="rId134"/>
    <p:sldId id="1084" r:id="rId135"/>
    <p:sldId id="1085" r:id="rId136"/>
    <p:sldId id="1086" r:id="rId137"/>
    <p:sldId id="1087" r:id="rId138"/>
    <p:sldId id="1088" r:id="rId139"/>
    <p:sldId id="1067" r:id="rId140"/>
    <p:sldId id="1089" r:id="rId141"/>
    <p:sldId id="884" r:id="rId142"/>
    <p:sldId id="1090" r:id="rId143"/>
    <p:sldId id="1091" r:id="rId144"/>
    <p:sldId id="1092" r:id="rId145"/>
    <p:sldId id="1093" r:id="rId146"/>
    <p:sldId id="1094" r:id="rId147"/>
    <p:sldId id="1095" r:id="rId148"/>
    <p:sldId id="1096" r:id="rId149"/>
    <p:sldId id="1097" r:id="rId150"/>
    <p:sldId id="1099" r:id="rId151"/>
    <p:sldId id="1100" r:id="rId152"/>
    <p:sldId id="1101" r:id="rId153"/>
    <p:sldId id="1102" r:id="rId154"/>
    <p:sldId id="1103" r:id="rId155"/>
    <p:sldId id="1105" r:id="rId156"/>
    <p:sldId id="1106" r:id="rId157"/>
    <p:sldId id="1107" r:id="rId158"/>
    <p:sldId id="1108" r:id="rId159"/>
    <p:sldId id="1109" r:id="rId160"/>
    <p:sldId id="1112" r:id="rId161"/>
    <p:sldId id="1110" r:id="rId162"/>
    <p:sldId id="902" r:id="rId163"/>
    <p:sldId id="903" r:id="rId164"/>
    <p:sldId id="904" r:id="rId165"/>
    <p:sldId id="1111" r:id="rId166"/>
    <p:sldId id="1113" r:id="rId167"/>
    <p:sldId id="906" r:id="rId168"/>
    <p:sldId id="1114" r:id="rId169"/>
    <p:sldId id="1115" r:id="rId170"/>
    <p:sldId id="1116" r:id="rId171"/>
    <p:sldId id="1117" r:id="rId172"/>
    <p:sldId id="1118" r:id="rId173"/>
    <p:sldId id="1119" r:id="rId174"/>
    <p:sldId id="1120" r:id="rId175"/>
    <p:sldId id="1121" r:id="rId176"/>
    <p:sldId id="1122" r:id="rId177"/>
    <p:sldId id="1176" r:id="rId178"/>
    <p:sldId id="1123" r:id="rId179"/>
    <p:sldId id="1124" r:id="rId180"/>
    <p:sldId id="1125" r:id="rId181"/>
    <p:sldId id="1126" r:id="rId182"/>
    <p:sldId id="1127" r:id="rId183"/>
    <p:sldId id="1128" r:id="rId184"/>
    <p:sldId id="1129" r:id="rId185"/>
    <p:sldId id="942" r:id="rId186"/>
    <p:sldId id="1130" r:id="rId187"/>
    <p:sldId id="1131" r:id="rId188"/>
    <p:sldId id="1132" r:id="rId189"/>
    <p:sldId id="1133" r:id="rId190"/>
    <p:sldId id="1134" r:id="rId191"/>
    <p:sldId id="927" r:id="rId192"/>
    <p:sldId id="1135" r:id="rId193"/>
    <p:sldId id="1138" r:id="rId194"/>
    <p:sldId id="1137" r:id="rId195"/>
    <p:sldId id="1136" r:id="rId196"/>
    <p:sldId id="1142" r:id="rId197"/>
    <p:sldId id="1139" r:id="rId198"/>
    <p:sldId id="931" r:id="rId199"/>
    <p:sldId id="933" r:id="rId200"/>
    <p:sldId id="932" r:id="rId201"/>
    <p:sldId id="934" r:id="rId202"/>
    <p:sldId id="1140" r:id="rId203"/>
    <p:sldId id="1141" r:id="rId204"/>
    <p:sldId id="936" r:id="rId205"/>
    <p:sldId id="937" r:id="rId206"/>
    <p:sldId id="1143" r:id="rId207"/>
    <p:sldId id="940" r:id="rId208"/>
    <p:sldId id="1144" r:id="rId209"/>
    <p:sldId id="1145" r:id="rId210"/>
    <p:sldId id="1146" r:id="rId211"/>
    <p:sldId id="1178" r:id="rId212"/>
    <p:sldId id="1147" r:id="rId213"/>
    <p:sldId id="944" r:id="rId214"/>
    <p:sldId id="1148" r:id="rId215"/>
    <p:sldId id="1149" r:id="rId216"/>
    <p:sldId id="1150" r:id="rId217"/>
    <p:sldId id="1152" r:id="rId218"/>
    <p:sldId id="1153" r:id="rId219"/>
    <p:sldId id="1154" r:id="rId220"/>
    <p:sldId id="1155" r:id="rId221"/>
    <p:sldId id="1156" r:id="rId222"/>
    <p:sldId id="1164" r:id="rId223"/>
    <p:sldId id="1158" r:id="rId224"/>
    <p:sldId id="1157" r:id="rId225"/>
    <p:sldId id="977" r:id="rId226"/>
    <p:sldId id="1159" r:id="rId227"/>
    <p:sldId id="1160" r:id="rId228"/>
    <p:sldId id="1161" r:id="rId229"/>
    <p:sldId id="959" r:id="rId230"/>
    <p:sldId id="1162" r:id="rId231"/>
    <p:sldId id="1163" r:id="rId232"/>
    <p:sldId id="1165" r:id="rId233"/>
    <p:sldId id="963" r:id="rId234"/>
    <p:sldId id="1166" r:id="rId235"/>
    <p:sldId id="1167" r:id="rId236"/>
    <p:sldId id="1168" r:id="rId237"/>
    <p:sldId id="1169" r:id="rId238"/>
    <p:sldId id="969" r:id="rId239"/>
    <p:sldId id="1170" r:id="rId240"/>
    <p:sldId id="1171" r:id="rId241"/>
    <p:sldId id="1172" r:id="rId242"/>
    <p:sldId id="1173" r:id="rId243"/>
    <p:sldId id="974" r:id="rId244"/>
    <p:sldId id="981" r:id="rId245"/>
    <p:sldId id="793" r:id="rId246"/>
    <p:sldId id="1181" r:id="rId247"/>
    <p:sldId id="1179" r:id="rId248"/>
    <p:sldId id="1180" r:id="rId2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742"/>
            <p14:sldId id="743"/>
            <p14:sldId id="983"/>
            <p14:sldId id="984"/>
            <p14:sldId id="746"/>
            <p14:sldId id="747"/>
            <p14:sldId id="980"/>
            <p14:sldId id="986"/>
            <p14:sldId id="985"/>
            <p14:sldId id="987"/>
            <p14:sldId id="751"/>
            <p14:sldId id="988"/>
            <p14:sldId id="989"/>
            <p14:sldId id="990"/>
            <p14:sldId id="991"/>
            <p14:sldId id="992"/>
            <p14:sldId id="993"/>
            <p14:sldId id="994"/>
            <p14:sldId id="759"/>
            <p14:sldId id="995"/>
            <p14:sldId id="996"/>
            <p14:sldId id="997"/>
            <p14:sldId id="998"/>
            <p14:sldId id="764"/>
            <p14:sldId id="999"/>
            <p14:sldId id="1000"/>
            <p14:sldId id="1001"/>
            <p14:sldId id="1002"/>
            <p14:sldId id="1003"/>
            <p14:sldId id="1004"/>
            <p14:sldId id="1005"/>
            <p14:sldId id="1006"/>
            <p14:sldId id="1069"/>
            <p14:sldId id="1007"/>
            <p14:sldId id="1008"/>
            <p14:sldId id="1009"/>
            <p14:sldId id="1010"/>
            <p14:sldId id="1011"/>
            <p14:sldId id="1012"/>
            <p14:sldId id="779"/>
            <p14:sldId id="780"/>
            <p14:sldId id="1017"/>
            <p14:sldId id="1015"/>
            <p14:sldId id="785"/>
            <p14:sldId id="783"/>
            <p14:sldId id="784"/>
            <p14:sldId id="1018"/>
            <p14:sldId id="1014"/>
            <p14:sldId id="789"/>
            <p14:sldId id="791"/>
            <p14:sldId id="792"/>
            <p14:sldId id="1019"/>
            <p14:sldId id="1020"/>
            <p14:sldId id="1021"/>
            <p14:sldId id="1022"/>
            <p14:sldId id="1023"/>
            <p14:sldId id="1024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174"/>
            <p14:sldId id="1035"/>
            <p14:sldId id="811"/>
            <p14:sldId id="1036"/>
            <p14:sldId id="1037"/>
            <p14:sldId id="1038"/>
            <p14:sldId id="1039"/>
            <p14:sldId id="815"/>
            <p14:sldId id="1040"/>
            <p14:sldId id="816"/>
            <p14:sldId id="817"/>
            <p14:sldId id="820"/>
            <p14:sldId id="1041"/>
            <p14:sldId id="1043"/>
            <p14:sldId id="1042"/>
            <p14:sldId id="823"/>
            <p14:sldId id="1044"/>
            <p14:sldId id="819"/>
            <p14:sldId id="1045"/>
            <p14:sldId id="1046"/>
            <p14:sldId id="1047"/>
            <p14:sldId id="840"/>
            <p14:sldId id="837"/>
            <p14:sldId id="1048"/>
            <p14:sldId id="839"/>
            <p14:sldId id="1049"/>
            <p14:sldId id="1050"/>
            <p14:sldId id="844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175"/>
            <p14:sldId id="1059"/>
            <p14:sldId id="854"/>
            <p14:sldId id="1060"/>
            <p14:sldId id="1061"/>
            <p14:sldId id="1062"/>
            <p14:sldId id="1063"/>
            <p14:sldId id="859"/>
            <p14:sldId id="860"/>
            <p14:sldId id="1064"/>
            <p14:sldId id="1066"/>
            <p14:sldId id="1071"/>
            <p14:sldId id="864"/>
            <p14:sldId id="1072"/>
            <p14:sldId id="1073"/>
            <p14:sldId id="1074"/>
            <p14:sldId id="1075"/>
            <p14:sldId id="868"/>
            <p14:sldId id="869"/>
            <p14:sldId id="1076"/>
            <p14:sldId id="1077"/>
            <p14:sldId id="979"/>
            <p14:sldId id="871"/>
            <p14:sldId id="1078"/>
            <p14:sldId id="1079"/>
            <p14:sldId id="1081"/>
            <p14:sldId id="1080"/>
            <p14:sldId id="1082"/>
            <p14:sldId id="1083"/>
            <p14:sldId id="1084"/>
            <p14:sldId id="1085"/>
            <p14:sldId id="1086"/>
            <p14:sldId id="1087"/>
            <p14:sldId id="1088"/>
            <p14:sldId id="1067"/>
            <p14:sldId id="1089"/>
            <p14:sldId id="884"/>
            <p14:sldId id="1090"/>
            <p14:sldId id="1091"/>
            <p14:sldId id="1092"/>
            <p14:sldId id="1093"/>
            <p14:sldId id="1094"/>
            <p14:sldId id="1095"/>
            <p14:sldId id="1096"/>
            <p14:sldId id="1097"/>
            <p14:sldId id="1099"/>
            <p14:sldId id="1100"/>
            <p14:sldId id="1101"/>
            <p14:sldId id="1102"/>
            <p14:sldId id="1103"/>
            <p14:sldId id="1105"/>
            <p14:sldId id="1106"/>
            <p14:sldId id="1107"/>
            <p14:sldId id="1108"/>
            <p14:sldId id="1109"/>
            <p14:sldId id="1112"/>
            <p14:sldId id="1110"/>
            <p14:sldId id="902"/>
            <p14:sldId id="903"/>
            <p14:sldId id="904"/>
            <p14:sldId id="1111"/>
            <p14:sldId id="1113"/>
            <p14:sldId id="906"/>
            <p14:sldId id="1114"/>
            <p14:sldId id="1115"/>
            <p14:sldId id="1116"/>
            <p14:sldId id="1117"/>
            <p14:sldId id="1118"/>
            <p14:sldId id="1119"/>
            <p14:sldId id="1120"/>
            <p14:sldId id="1121"/>
            <p14:sldId id="1122"/>
            <p14:sldId id="1176"/>
            <p14:sldId id="1123"/>
            <p14:sldId id="1124"/>
            <p14:sldId id="1125"/>
            <p14:sldId id="1126"/>
            <p14:sldId id="1127"/>
            <p14:sldId id="1128"/>
            <p14:sldId id="1129"/>
            <p14:sldId id="942"/>
            <p14:sldId id="1130"/>
            <p14:sldId id="1131"/>
            <p14:sldId id="1132"/>
            <p14:sldId id="1133"/>
            <p14:sldId id="1134"/>
            <p14:sldId id="927"/>
            <p14:sldId id="1135"/>
            <p14:sldId id="1138"/>
            <p14:sldId id="1137"/>
            <p14:sldId id="1136"/>
            <p14:sldId id="1142"/>
            <p14:sldId id="1139"/>
            <p14:sldId id="931"/>
            <p14:sldId id="933"/>
            <p14:sldId id="932"/>
            <p14:sldId id="934"/>
            <p14:sldId id="1140"/>
            <p14:sldId id="1141"/>
            <p14:sldId id="936"/>
            <p14:sldId id="937"/>
            <p14:sldId id="1143"/>
            <p14:sldId id="940"/>
            <p14:sldId id="1144"/>
            <p14:sldId id="1145"/>
            <p14:sldId id="1146"/>
            <p14:sldId id="1178"/>
            <p14:sldId id="1147"/>
            <p14:sldId id="944"/>
            <p14:sldId id="1148"/>
            <p14:sldId id="1149"/>
            <p14:sldId id="1150"/>
            <p14:sldId id="1152"/>
            <p14:sldId id="1153"/>
            <p14:sldId id="1154"/>
            <p14:sldId id="1155"/>
            <p14:sldId id="1156"/>
            <p14:sldId id="1164"/>
            <p14:sldId id="1158"/>
            <p14:sldId id="1157"/>
            <p14:sldId id="977"/>
            <p14:sldId id="1159"/>
            <p14:sldId id="1160"/>
            <p14:sldId id="1161"/>
            <p14:sldId id="959"/>
            <p14:sldId id="1162"/>
            <p14:sldId id="1163"/>
            <p14:sldId id="1165"/>
            <p14:sldId id="963"/>
            <p14:sldId id="1166"/>
            <p14:sldId id="1167"/>
            <p14:sldId id="1168"/>
            <p14:sldId id="1169"/>
            <p14:sldId id="969"/>
            <p14:sldId id="1170"/>
            <p14:sldId id="1171"/>
            <p14:sldId id="1172"/>
            <p14:sldId id="1173"/>
            <p14:sldId id="974"/>
            <p14:sldId id="981"/>
            <p14:sldId id="793"/>
            <p14:sldId id="1181"/>
            <p14:sldId id="1179"/>
            <p14:sldId id="11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notesMaster" Target="notesMasters/notesMaster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viewProps" Target="view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tableStyles" Target="tableStyle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189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200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201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209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042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26.08.2016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marasesti+mausoleu&amp;client=firefox-b&amp;tbm=isch&amp;tbo=u&amp;source=univ&amp;sa=X&amp;ved=0ahUKEwj4nrjI6c_OAhXIXhQKHYa0DHYQsAQIHQ&amp;biw=1920&amp;bih=932" TargetMode="External"/><Relationship Id="rId7" Type="http://schemas.openxmlformats.org/officeDocument/2006/relationships/hyperlink" Target="https://www.google.ch/search?q=suceava&amp;client=firefox-b&amp;tbm=isch&amp;tbo=u&amp;source=univ&amp;sa=X&amp;ved=0ahUKEwjNspDX6M_OAhVMVhQKHasPCJ0QsAQINw&amp;biw=1920&amp;bih=932" TargetMode="External"/><Relationship Id="rId2" Type="http://schemas.openxmlformats.org/officeDocument/2006/relationships/hyperlink" Target="https://www.google.ch/search?q=ploiesti&amp;client=firefox-b&amp;tbm=isch&amp;tbo=u&amp;source=univ&amp;sa=X&amp;ved=0ahUKEwj8g5iK8c3OAhVGkywKHUSoAdcQsAQIMQ&amp;biw=1920&amp;bih=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h/search?q=monasteri+bucovina&amp;client=firefox-b&amp;sa=X&amp;biw=1920&amp;bih=932&amp;tbm=isch&amp;tbo=u&amp;source=univ&amp;ved=0ahUKEwiFncGV6c_OAhXG6RQKHSmbBoEQsAQIGw" TargetMode="External"/><Relationship Id="rId5" Type="http://schemas.openxmlformats.org/officeDocument/2006/relationships/hyperlink" Target="https://www.google.ch/search?q=Parcul+national+V%C3%A2n%C3%A2tori+Neamt&amp;client=firefox-b&amp;tbm=isch&amp;tbo=u&amp;source=univ&amp;sa=X&amp;ved=0ahUKEwi1iIyj6c_OAhWFPRQKHVJcCIIQsAQINQ&amp;biw=1920&amp;bih=932" TargetMode="External"/><Relationship Id="rId4" Type="http://schemas.openxmlformats.org/officeDocument/2006/relationships/hyperlink" Target="https://www.google.ch/search?q=bacau&amp;client=firefox-b&amp;tbm=isch&amp;tbo=u&amp;source=univ&amp;sa=X&amp;ved=0ahUKEwik1bS26c_OAhXEVBQKHWgvA3IQsAQIHQ&amp;biw=1920&amp;bih=932" TargetMode="Externa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Suceava</a:t>
            </a:r>
            <a:endParaRPr lang="fr-CH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  <a:p>
            <a:pPr algn="ctr"/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Craiova  Pitesti  Ploiesti  Buzau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Râmnicu-Sarat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Bacau  Suceava  UA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20.06.2016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Mischii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6161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1121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18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07704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68683" y="234888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156176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8928" y="998756"/>
            <a:ext cx="115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07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68683" y="234888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30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2003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364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342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175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71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  36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40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51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734889" y="1868567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6868" y="252880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0595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1"/>
            <a:ext cx="5760000" cy="48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Pogoanele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00387" y="541809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92001" y="5859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62595" y="202784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40387" y="5859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705017" y="67595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5527" y="171284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5017" y="2309272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19672" y="309930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33810" y="433829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2595" y="3099307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4680520"/>
          </a:xfrm>
          <a:prstGeom prst="roundRect">
            <a:avLst>
              <a:gd name="adj" fmla="val 3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069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556791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Pogoanele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</a:t>
            </a:r>
          </a:p>
        </p:txBody>
      </p:sp>
      <p:sp>
        <p:nvSpPr>
          <p:cNvPr id="13" name="Hexagone 12"/>
          <p:cNvSpPr/>
          <p:nvPr/>
        </p:nvSpPr>
        <p:spPr>
          <a:xfrm>
            <a:off x="1662595" y="202784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5527" y="171284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5017" y="2309272"/>
            <a:ext cx="1728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619672" y="309930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/>
          <p:cNvSpPr/>
          <p:nvPr/>
        </p:nvSpPr>
        <p:spPr>
          <a:xfrm>
            <a:off x="1633810" y="4338293"/>
            <a:ext cx="90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62595" y="3099307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476672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628800"/>
            <a:ext cx="5616624" cy="3636000"/>
          </a:xfrm>
          <a:prstGeom prst="roundRect">
            <a:avLst>
              <a:gd name="adj" fmla="val 3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352002" y="61134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441858" y="69277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50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5077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313" y="2497051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3203879"/>
            <a:ext cx="4392488" cy="23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5"/>
            <a:ext cx="4464495" cy="37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583120" y="3581539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5162086" y="4779223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37595" y="562646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83674" y="3616983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248352" y="2672585"/>
            <a:ext cx="828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4109040"/>
            <a:ext cx="1152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97" y="2708920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4471" y="2564904"/>
            <a:ext cx="429767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5446" y="3284983"/>
            <a:ext cx="4248472" cy="2152115"/>
          </a:xfrm>
          <a:prstGeom prst="roundRect">
            <a:avLst>
              <a:gd name="adj" fmla="val 75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1916832"/>
            <a:ext cx="4353587" cy="3637391"/>
          </a:xfrm>
          <a:prstGeom prst="roundRect">
            <a:avLst>
              <a:gd name="adj" fmla="val 63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 rot="-5400000">
            <a:off x="7799897" y="4842828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130313" y="553475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3988306" y="5554223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4644008" y="560735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9838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334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312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 145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   38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73" y="4293096"/>
            <a:ext cx="60840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01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5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 Est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572000" y="2154848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4428000" cy="46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tIns="108000" bIns="72000" anchor="t">
            <a:normAutofit fontScale="90000"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A5 </a:t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A5</a:t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8990" y="1196752"/>
            <a:ext cx="415739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180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Gâlbinasi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2B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2B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7722693" y="503134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807209" y="470684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3759967" y="470718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679967" y="138706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5725" y="146485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4428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990" y="404664"/>
            <a:ext cx="414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/>
          <p:cNvSpPr/>
          <p:nvPr/>
        </p:nvSpPr>
        <p:spPr>
          <a:xfrm>
            <a:off x="6336252" y="530704"/>
            <a:ext cx="100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759967" y="2738083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759967" y="206084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785" y="587727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8518990" y="5877272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327747" y="476672"/>
            <a:ext cx="427554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860032" y="476672"/>
            <a:ext cx="396044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7747" y="1268760"/>
            <a:ext cx="4275545" cy="4536504"/>
          </a:xfrm>
          <a:prstGeom prst="roundRect">
            <a:avLst>
              <a:gd name="adj" fmla="val 46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88024" y="1268760"/>
            <a:ext cx="4032448" cy="4536504"/>
          </a:xfrm>
          <a:prstGeom prst="roundRect">
            <a:avLst>
              <a:gd name="adj" fmla="val 43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97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96751"/>
            <a:ext cx="4428000" cy="45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08000" bIns="72000" anchor="t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A5 </a:t>
            </a:r>
            <a:b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A5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8990" y="1196752"/>
            <a:ext cx="415739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180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Est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Gâlbinasi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2B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2B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7321146" y="464094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187624" y="477347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728512" y="1412776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5725" y="1464850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4428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990" y="404664"/>
            <a:ext cx="4140000" cy="72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779792" y="2784045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749826" y="206578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3031" y="569253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8309807" y="568108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>
            <a:off x="3575416" y="480466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211920" y="5681087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5004048" y="569253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Hexagone 17"/>
          <p:cNvSpPr/>
          <p:nvPr/>
        </p:nvSpPr>
        <p:spPr>
          <a:xfrm>
            <a:off x="6304990" y="530664"/>
            <a:ext cx="1008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3528" y="476672"/>
            <a:ext cx="4248392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88024" y="476672"/>
            <a:ext cx="400272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297710"/>
            <a:ext cx="4002728" cy="4291530"/>
          </a:xfrm>
          <a:prstGeom prst="roundRect">
            <a:avLst>
              <a:gd name="adj" fmla="val 444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3528" y="1297710"/>
            <a:ext cx="4248392" cy="4291530"/>
          </a:xfrm>
          <a:prstGeom prst="roundRect">
            <a:avLst>
              <a:gd name="adj" fmla="val 26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17937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329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307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 136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   34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73" y="4293096"/>
            <a:ext cx="60840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36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01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476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7928" y="4530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19672" y="109833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320189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6394794" y="111464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499992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9553" y="1474645"/>
            <a:ext cx="6095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764704"/>
            <a:ext cx="5616624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910332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02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 Nord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Câlnâu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7928" y="45303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320189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9992" y="27809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910332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68879" y="139165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6127" y="148589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95129" y="153989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4495" y="15197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7176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88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6"/>
            <a:ext cx="4464495" cy="28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Alexandria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Giurgiu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4725144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630140" y="4725144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199385" y="3966493"/>
            <a:ext cx="79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480" y="3966493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 rot="-2700000">
            <a:off x="4681266" y="344091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619866" y="4725144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lèche vers le haut 24"/>
          <p:cNvSpPr/>
          <p:nvPr/>
        </p:nvSpPr>
        <p:spPr>
          <a:xfrm>
            <a:off x="307319" y="2478654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4089405" y="4725144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2771800" y="393305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787116" y="3284984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322543" y="2002034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17646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53207" y="1196752"/>
            <a:ext cx="431069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916832"/>
            <a:ext cx="4269893" cy="273630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53207" y="1916832"/>
            <a:ext cx="4310698" cy="2736304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69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316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294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 125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		   20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73" y="4293096"/>
            <a:ext cx="60840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14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A5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87504" y="36450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367019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3546540" y="20336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44544" y="270892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19500000">
            <a:off x="7826006" y="49140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916832"/>
            <a:ext cx="4248472" cy="3267205"/>
          </a:xfrm>
          <a:prstGeom prst="roundRect">
            <a:avLst>
              <a:gd name="adj" fmla="val 6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19206" cy="3798108"/>
          </a:xfrm>
          <a:prstGeom prst="roundRect">
            <a:avLst>
              <a:gd name="adj" fmla="val 37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0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Galati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5589144" y="1809197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634836" y="3266483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634836" y="3933056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02505" y="4552346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Delta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Dunari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700808"/>
            <a:ext cx="5616624" cy="3600400"/>
          </a:xfrm>
          <a:prstGeom prst="roundRect">
            <a:avLst>
              <a:gd name="adj" fmla="val 441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88382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8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4392488" cy="3420000"/>
          </a:xfrm>
          <a:solidFill>
            <a:srgbClr val="00B050"/>
          </a:solidFill>
        </p:spPr>
        <p:txBody>
          <a:bodyPr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9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87504" y="364502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lèche vers le haut 11"/>
          <p:cNvSpPr/>
          <p:nvPr/>
        </p:nvSpPr>
        <p:spPr>
          <a:xfrm>
            <a:off x="3779912" y="367019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107504" y="524967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604448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3546540" y="2033696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44544" y="270892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19500000">
            <a:off x="7826006" y="491403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196752"/>
            <a:ext cx="432044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1916832"/>
            <a:ext cx="4248472" cy="3267205"/>
          </a:xfrm>
          <a:prstGeom prst="roundRect">
            <a:avLst>
              <a:gd name="adj" fmla="val 6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44008" y="1916832"/>
            <a:ext cx="4319206" cy="3798108"/>
          </a:xfrm>
          <a:prstGeom prst="roundRect">
            <a:avLst>
              <a:gd name="adj" fmla="val 37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A5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60848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995" y="1064539"/>
            <a:ext cx="4400228" cy="720000"/>
          </a:xfrm>
          <a:solidFill>
            <a:srgbClr val="00B050"/>
          </a:solidFill>
        </p:spPr>
        <p:txBody>
          <a:bodyPr lIns="108000" tIns="108000"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188" y="1844984"/>
            <a:ext cx="4392488" cy="342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5233" y="1052898"/>
            <a:ext cx="4464496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0706"/>
            <a:ext cx="4464495" cy="342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777664" y="414908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02235" y="526149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3446039" y="206084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446039" y="280211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3288759" y="414908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868355" y="526149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droite 19"/>
          <p:cNvSpPr/>
          <p:nvPr/>
        </p:nvSpPr>
        <p:spPr>
          <a:xfrm rot="18900000">
            <a:off x="7529651" y="282324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716016" y="526149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8641889" y="526149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04558" y="1102522"/>
            <a:ext cx="4225749" cy="61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02522"/>
            <a:ext cx="4296054" cy="5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02235" y="1916831"/>
            <a:ext cx="4225749" cy="3276000"/>
          </a:xfrm>
          <a:prstGeom prst="roundRect">
            <a:avLst>
              <a:gd name="adj" fmla="val 81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16831"/>
            <a:ext cx="4296054" cy="3276000"/>
          </a:xfrm>
          <a:prstGeom prst="roundRect">
            <a:avLst>
              <a:gd name="adj" fmla="val 44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47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5756" y="818748"/>
            <a:ext cx="3780000" cy="684000"/>
          </a:xfrm>
          <a:solidFill>
            <a:srgbClr val="00B050"/>
          </a:solidFill>
        </p:spPr>
        <p:txBody>
          <a:bodyPr tIns="36000"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1524181"/>
            <a:ext cx="3780000" cy="2340000"/>
          </a:xfrm>
          <a:solidFill>
            <a:srgbClr val="00B050"/>
          </a:solidFill>
        </p:spPr>
        <p:txBody>
          <a:bodyPr tIns="360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0212" y="800748"/>
            <a:ext cx="378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557232"/>
            <a:ext cx="3780000" cy="2340000"/>
          </a:xfrm>
          <a:solidFill>
            <a:srgbClr val="00B050"/>
          </a:solidFill>
        </p:spPr>
        <p:txBody>
          <a:bodyPr lIns="900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1979712" y="267285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7077479" y="25377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1628800"/>
            <a:ext cx="3600400" cy="2160240"/>
          </a:xfrm>
          <a:prstGeom prst="roundRect">
            <a:avLst>
              <a:gd name="adj" fmla="val 8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628800"/>
            <a:ext cx="3600400" cy="2160240"/>
          </a:xfrm>
          <a:prstGeom prst="roundRect">
            <a:avLst>
              <a:gd name="adj" fmla="val 58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39552" y="854896"/>
            <a:ext cx="3672408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855967"/>
            <a:ext cx="36360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35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295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276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 135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   78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41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16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26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 			109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115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39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06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32704" y="86224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29345" y="23488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5796136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30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4542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83441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38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6471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274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252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 104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   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19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12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2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Marasesti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9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16177" y="281491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86224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35696" y="2329007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833567" y="87275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16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686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44542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249289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29027" y="82648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97048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9838" y="95195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18883" y="89795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18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37006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256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234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 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85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			   37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82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Marasesti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www.infopensiuni.ro/cazare-marasesti/obiective-turistice-marasesti/mausoleul-eroilor-marasesti_5743/poza-574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27584" y="4293096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920945" y="3203667"/>
            <a:ext cx="1593738" cy="585124"/>
          </a:xfrm>
          <a:prstGeom prst="bentConnector3">
            <a:avLst>
              <a:gd name="adj1" fmla="val 68622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148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6120000" cy="449157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46186" y="546015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64545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5264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72200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596259" y="292755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2L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4732" y="2924648"/>
            <a:ext cx="792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614545" y="3645024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Mausoleul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Eroilor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42365" y="4437112"/>
            <a:ext cx="561600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976664" cy="4344229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65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Mârâsesti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Tecuci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6185" y="2485721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5264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96259" y="2927551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2L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4732" y="2924648"/>
            <a:ext cx="792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E581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614545" y="3645024"/>
            <a:ext cx="3871641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Mausoleul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Eroilor</a:t>
            </a:r>
            <a:endParaRPr lang="fr-CH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42365" y="4437112"/>
            <a:ext cx="561600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Putna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Vrancea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976664" cy="3384000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16016" y="80990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95390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364088" y="95390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811543" y="89990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47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9660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236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214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 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   69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66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629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8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5396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43334" y="382505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64545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9712" y="23093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032060" y="854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994629" y="306896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61960"/>
            <a:ext cx="5616000" cy="2664000"/>
          </a:xfrm>
          <a:prstGeom prst="roundRect">
            <a:avLst>
              <a:gd name="adj" fmla="val 31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6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9" y="234888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7562" y="32477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04419" y="285293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133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20888"/>
            <a:ext cx="5616624" cy="2016000"/>
          </a:xfrm>
          <a:prstGeom prst="roundRect">
            <a:avLst>
              <a:gd name="adj" fmla="val 42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68879" y="1391651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6127" y="148589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895129" y="1539894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154495" y="15197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907704" y="365105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8132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360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209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187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 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			   64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42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6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61102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1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76955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68686" y="64899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86744" y="543331"/>
            <a:ext cx="560553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00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1401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63699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80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53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Bârlad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56617" y="531924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85111" y="83846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79712" y="558924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075191" y="8367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302166"/>
          </a:xfrm>
          <a:prstGeom prst="roundRect">
            <a:avLst>
              <a:gd name="adj" fmla="val 38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64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Lespezi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Bârlad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Bârlad</a:t>
            </a: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13006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63688" y="21328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960000"/>
          </a:xfrm>
          <a:prstGeom prst="roundRect">
            <a:avLst>
              <a:gd name="adj" fmla="val 38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338128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4555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427984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085343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0766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199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</a:t>
            </a:r>
            <a:r>
              <a:rPr lang="fr-CH" sz="7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177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			 132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   93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   51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60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24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9404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Râcâciuni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93304" y="441209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1680" y="119679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70040" y="284396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405512" y="121354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785549" y="37170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9542"/>
            <a:ext cx="8424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980728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88032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64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39404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Pincesti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Râcâciuni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3257" y="312583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70040" y="284396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5549" y="37170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25E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980728"/>
            <a:ext cx="5616624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492896"/>
            <a:ext cx="5616624" cy="2160000"/>
          </a:xfrm>
          <a:prstGeom prst="roundRect">
            <a:avLst>
              <a:gd name="adj" fmla="val 38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5976" y="141277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1514" y="155677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004048" y="155677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5832" y="150277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011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0657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177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155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			 111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   71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			   27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88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611028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7321" y="34738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86744" y="543331"/>
            <a:ext cx="560553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00000"/>
          </a:xfrm>
          <a:prstGeom prst="roundRect">
            <a:avLst>
              <a:gd name="adj" fmla="val 21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979712" y="214013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963699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55976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445832" y="71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911715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Virage 17"/>
          <p:cNvSpPr/>
          <p:nvPr/>
        </p:nvSpPr>
        <p:spPr>
          <a:xfrm>
            <a:off x="5208606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32000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s://encrypted-tbn2.gstatic.com/images?q=tbn:ANd9GcQhvlsNYmaRRp7CSfQ_LnrGDdZX0P3sZ-WmQwgYB1nRlZrYOC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2913029"/>
            <a:ext cx="2050504" cy="25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32" name="Picture 8" descr="http://www.bologna-airport.it/System/34862/bcm_dettag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6" y="345397"/>
            <a:ext cx="8027168" cy="25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b/b3/Catedrala_Bacau_%288370387867%29.jpg/280px-Catedrala_Bacau_%288370387867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98" y="2913029"/>
            <a:ext cx="3470718" cy="257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acauairport.ro/wp-content/uploads/photo-gallery/harta%20orar%20vara%20CORECT%20%281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24" y="2913360"/>
            <a:ext cx="2341240" cy="25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</a:t>
            </a:r>
            <a:r>
              <a:rPr lang="fr-CH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A9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38610"/>
          </a:xfrm>
          <a:solidFill>
            <a:srgbClr val="00B050"/>
          </a:solidFill>
        </p:spPr>
        <p:txBody>
          <a:bodyPr lIns="720000" tIns="144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671493" y="42665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95332" y="4554428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78777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24" y="3449149"/>
            <a:ext cx="540000" cy="4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22116" y="3449149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130661" y="2132856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0258" y="3263227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0258" y="3830738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52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157809" y="2749977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801292" y="42665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52456" y="3987443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3384376"/>
          </a:xfrm>
          <a:prstGeom prst="roundRect">
            <a:avLst>
              <a:gd name="adj" fmla="val 50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916832"/>
            <a:ext cx="4320480" cy="3384376"/>
          </a:xfrm>
          <a:prstGeom prst="roundRect">
            <a:avLst>
              <a:gd name="adj" fmla="val 48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26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08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Iasi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540000" tIns="288000" rIns="72000">
            <a:normAutofit fontScale="775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Chisinaû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796136" y="2464822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427984" y="1916832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427984" y="3789040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764704"/>
            <a:ext cx="5616624" cy="7920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58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93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Bacau Sud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600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Gheorghe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Miercurea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Ciuc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2100000">
            <a:off x="5790312" y="3174555"/>
            <a:ext cx="558000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1779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1779" y="1700808"/>
            <a:ext cx="5616624" cy="3456384"/>
          </a:xfrm>
          <a:prstGeom prst="roundRect">
            <a:avLst>
              <a:gd name="adj" fmla="val 58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538610"/>
          </a:xfrm>
          <a:solidFill>
            <a:srgbClr val="00B050"/>
          </a:solidFill>
        </p:spPr>
        <p:txBody>
          <a:bodyPr lIns="720000" tIns="144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671493" y="42665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95332" y="4554428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78777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24" y="3449149"/>
            <a:ext cx="540000" cy="4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22116" y="3449149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130661" y="2132856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0258" y="3263227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0258" y="3830738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52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198884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157809" y="2749977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801292" y="4266590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52456" y="3987443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512" y="1916832"/>
            <a:ext cx="4248472" cy="3384376"/>
          </a:xfrm>
          <a:prstGeom prst="roundRect">
            <a:avLst>
              <a:gd name="adj" fmla="val 50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644008" y="1916832"/>
            <a:ext cx="4320480" cy="3384376"/>
          </a:xfrm>
          <a:prstGeom prst="roundRect">
            <a:avLst>
              <a:gd name="adj" fmla="val 481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95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A9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32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Sud    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A9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420000"/>
          </a:xfrm>
          <a:solidFill>
            <a:srgbClr val="00B050"/>
          </a:solidFill>
        </p:spPr>
        <p:txBody>
          <a:bodyPr lIns="720000" tIns="108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A9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 Sud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Bâlsescu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813716" y="4245744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62905" y="4469854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444240" y="205909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73" y="3421661"/>
            <a:ext cx="540000" cy="3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33280" y="3398169"/>
            <a:ext cx="3564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G.Enescu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242258" y="2060848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2258" y="3263227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4490" y="3798590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31" y="5229200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9550" y="2048877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242258" y="2749977"/>
            <a:ext cx="75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770079" y="4285868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4745994" y="3983227"/>
            <a:ext cx="3538572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Industriala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65330" y="1196752"/>
            <a:ext cx="427009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1708" y="1913226"/>
            <a:ext cx="4248472" cy="3240000"/>
          </a:xfrm>
          <a:prstGeom prst="roundRect">
            <a:avLst>
              <a:gd name="adj" fmla="val 66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65330" y="1913226"/>
            <a:ext cx="4284000" cy="3348000"/>
          </a:xfrm>
          <a:prstGeom prst="roundRect">
            <a:avLst>
              <a:gd name="adj" fmla="val 392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28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8195" y="219742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231113" y="2194953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8848" y="452703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80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195525" y="89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934712" y="479703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98070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1949" y="213285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9992" y="2852936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Serbanesti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60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3810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Vaslui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54726" y="361901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19672" y="2263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8909" y="2262703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8909" y="2987415"/>
            <a:ext cx="288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Serbanesti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580000" cy="2700000"/>
          </a:xfrm>
          <a:prstGeom prst="roundRect">
            <a:avLst>
              <a:gd name="adj" fmla="val 557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58909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63370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794519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5066204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5002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514121" y="219742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8270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8848" y="452703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80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195525" y="89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635035" y="216237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9643" y="216237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5032" y="2821677"/>
            <a:ext cx="342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965014" y="3816135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5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827032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 Nord</a:t>
            </a: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93052" y="349451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635035" y="2162379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69643" y="2162379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5032" y="2821677"/>
            <a:ext cx="342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Bogdan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Vodâ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556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965014" y="3816135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67955" y="83030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51701" y="9043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894147" y="97430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213523" y="95836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11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145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123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112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82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   37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1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82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49123" y="379314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204712" y="86817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5970525" y="89070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Hexagone 7"/>
          <p:cNvSpPr/>
          <p:nvPr/>
        </p:nvSpPr>
        <p:spPr>
          <a:xfrm>
            <a:off x="1709712" y="263691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270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52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320000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 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26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17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93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68" y="1827032"/>
            <a:ext cx="5760000" cy="19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8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Buhusi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82732" y="267259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18000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763688" y="271759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67955" y="83030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51701" y="9043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894147" y="97430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213523" y="95836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5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3726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120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55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			   12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961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47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01806"/>
            <a:ext cx="6120000" cy="21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Bâlanesti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E85  A4   </a:t>
            </a:r>
            <a:r>
              <a:rPr lang="fr-CH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H" sz="3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708066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2b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16010" y="549010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816406" y="306896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813801" y="382277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Hexagone 10"/>
          <p:cNvSpPr/>
          <p:nvPr/>
        </p:nvSpPr>
        <p:spPr>
          <a:xfrm>
            <a:off x="1796271" y="462813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6851955" y="1097291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vers le haut 13"/>
          <p:cNvSpPr/>
          <p:nvPr/>
        </p:nvSpPr>
        <p:spPr>
          <a:xfrm>
            <a:off x="1691680" y="1086776"/>
            <a:ext cx="450000" cy="12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Ellipse 14"/>
          <p:cNvSpPr/>
          <p:nvPr/>
        </p:nvSpPr>
        <p:spPr>
          <a:xfrm>
            <a:off x="5978011" y="1444504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994200" y="2060848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976664" cy="2052000"/>
          </a:xfrm>
          <a:prstGeom prst="roundRect">
            <a:avLst>
              <a:gd name="adj" fmla="val 101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80928"/>
            <a:ext cx="5976664" cy="360040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292272" y="4627451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23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tIns="180000" anchor="t">
            <a:normAutofit fontScale="90000"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 2b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km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0" bIns="216000">
            <a:noAutofit/>
          </a:bodyPr>
          <a:lstStyle/>
          <a:p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A4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km </a:t>
            </a:r>
          </a:p>
          <a:p>
            <a:pPr algn="l"/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436096" y="2060848"/>
            <a:ext cx="144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bas 4"/>
          <p:cNvSpPr/>
          <p:nvPr/>
        </p:nvSpPr>
        <p:spPr>
          <a:xfrm rot="-10800000">
            <a:off x="1763688" y="3178051"/>
            <a:ext cx="484632" cy="108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196752"/>
            <a:ext cx="5616624" cy="147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75656" y="2924944"/>
            <a:ext cx="5616624" cy="14401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70806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</a:t>
            </a:r>
            <a:r>
              <a:rPr lang="fr-CH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 2b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26175" y="357206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1680" y="306896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3842063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Hexagone 10"/>
          <p:cNvSpPr/>
          <p:nvPr/>
        </p:nvSpPr>
        <p:spPr>
          <a:xfrm>
            <a:off x="1691680" y="4645451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976664" cy="2052000"/>
          </a:xfrm>
          <a:prstGeom prst="roundRect">
            <a:avLst>
              <a:gd name="adj" fmla="val 101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780928"/>
            <a:ext cx="5616000" cy="255600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156176" y="4627451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353440" y="170790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43296" y="1797907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752020" y="1851907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994023" y="184761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7619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0843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110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168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66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45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98" y="4983142"/>
            <a:ext cx="6084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83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5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12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8101" y="219785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58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12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40187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90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17041" y="52740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84161" y="139421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61760" y="3140968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804248" y="1372289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0141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exagone 11"/>
          <p:cNvSpPr/>
          <p:nvPr/>
        </p:nvSpPr>
        <p:spPr>
          <a:xfrm>
            <a:off x="1639161" y="4428136"/>
            <a:ext cx="100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24744"/>
            <a:ext cx="5904656" cy="1296144"/>
          </a:xfrm>
          <a:prstGeom prst="roundRect">
            <a:avLst>
              <a:gd name="adj" fmla="val 114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976664" cy="3600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753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40187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Bâlânesti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16862" y="52422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61760" y="3284984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620657" y="4581128"/>
            <a:ext cx="1008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24744"/>
            <a:ext cx="5904656" cy="1296144"/>
          </a:xfrm>
          <a:prstGeom prst="roundRect">
            <a:avLst>
              <a:gd name="adj" fmla="val 114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976664" cy="3420000"/>
          </a:xfrm>
          <a:prstGeom prst="roundRect">
            <a:avLst>
              <a:gd name="adj" fmla="val 44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731534" y="1524336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166833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447833" y="166833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809232" y="1614336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7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9315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 130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Falticeni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  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32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26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98" y="4983142"/>
            <a:ext cx="6084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83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6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778342" y="5229200"/>
            <a:ext cx="6228000" cy="900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6" name="Picture 2" descr="http://media.hotnews.ro/media_server1/image-2013-08-27-15455319-70-parcul-national-cheile-bicazului-has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6" y="332655"/>
            <a:ext cx="39775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ro/e/e2/Parcul_Natural_V%C3%A2n%C4%83tori_Neam%C5%A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54" y="332657"/>
            <a:ext cx="38713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ziteazaneamt.ro/wp-content/uploads/galerie-foto/drumetii-relaxare-parcuri-naturale-neamt/09-drumetii-relaxare-parcuri-naturale-nea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" y="2949575"/>
            <a:ext cx="7955161" cy="22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5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782457" y="388276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22177" y="46320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792383" y="406268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57220" y="562518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491880" y="198884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1720" y="336786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3852" y="405204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125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85781" y="336786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573852" y="213285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401149" y="39134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2700000">
            <a:off x="4801045" y="473084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40125" y="1196752"/>
            <a:ext cx="4251755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98521" y="1196752"/>
            <a:ext cx="41939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0125" y="1916832"/>
            <a:ext cx="4251755" cy="3091021"/>
          </a:xfrm>
          <a:prstGeom prst="roundRect">
            <a:avLst>
              <a:gd name="adj" fmla="val 57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21" y="1916832"/>
            <a:ext cx="4248000" cy="3623706"/>
          </a:xfrm>
          <a:prstGeom prst="roundRect">
            <a:avLst>
              <a:gd name="adj" fmla="val 5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9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Suceava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6084168" y="216931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4716016" y="193210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96" y="2418511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1187624" y="764704"/>
            <a:ext cx="5618927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544616" cy="36004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583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87824" y="764704"/>
            <a:ext cx="4320000" cy="50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934061" y="2798876"/>
            <a:ext cx="1152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3504329" y="1726724"/>
            <a:ext cx="360000" cy="389803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572776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934061" y="4017640"/>
            <a:ext cx="2304000" cy="108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332347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4208" y="381610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652120" y="4413640"/>
            <a:ext cx="540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9832" y="845056"/>
            <a:ext cx="1733372" cy="79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    </a:t>
            </a:r>
          </a:p>
          <a:p>
            <a:pPr algn="ctr"/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Horezu</a:t>
            </a:r>
            <a:endParaRPr lang="fr-CH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0266" y="4725144"/>
            <a:ext cx="121413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exagone 27"/>
          <p:cNvSpPr/>
          <p:nvPr/>
        </p:nvSpPr>
        <p:spPr>
          <a:xfrm>
            <a:off x="4518802" y="1265827"/>
            <a:ext cx="612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65C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e 28"/>
          <p:cNvSpPr/>
          <p:nvPr/>
        </p:nvSpPr>
        <p:spPr>
          <a:xfrm>
            <a:off x="3397093" y="2106484"/>
            <a:ext cx="612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059832" y="845056"/>
            <a:ext cx="4176000" cy="4888200"/>
          </a:xfrm>
          <a:prstGeom prst="roundRect">
            <a:avLst>
              <a:gd name="adj" fmla="val 38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2020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195736" y="65077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097083" y="65891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988768" y="537321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4320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02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360000" tIns="288000" rIns="72000">
            <a:normAutofit fontScale="775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Mare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787106" y="2234363"/>
            <a:ext cx="558000" cy="1989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464032" y="1908081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455896" y="4350215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455896" y="3717032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860032" y="4941168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55896" y="306896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4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936" y="692696"/>
            <a:ext cx="5760000" cy="900000"/>
          </a:xfrm>
          <a:solidFill>
            <a:srgbClr val="00B050"/>
          </a:solidFill>
        </p:spPr>
        <p:txBody>
          <a:bodyPr tIns="180000" anchor="t">
            <a:normAutofit fontScale="90000"/>
          </a:bodyPr>
          <a:lstStyle/>
          <a:p>
            <a:r>
              <a:rPr lang="fr-CH" sz="4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Iasi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628800"/>
            <a:ext cx="5760000" cy="4140000"/>
          </a:xfrm>
          <a:solidFill>
            <a:srgbClr val="00B050"/>
          </a:solidFill>
        </p:spPr>
        <p:txBody>
          <a:bodyPr lIns="360000" tIns="288000" rIns="72000">
            <a:normAutofit fontScale="92500" lnSpcReduction="10000"/>
          </a:bodyPr>
          <a:lstStyle/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Bâlti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Frumos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2400000">
            <a:off x="5526088" y="1918184"/>
            <a:ext cx="558000" cy="23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995936" y="2014545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995936" y="2708896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77" y="3411028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187624" y="764704"/>
            <a:ext cx="561662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700808"/>
            <a:ext cx="5616624" cy="3960440"/>
          </a:xfrm>
          <a:prstGeom prst="roundRect">
            <a:avLst>
              <a:gd name="adj" fmla="val 512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51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78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2" name="Flèche vers le haut 11"/>
          <p:cNvSpPr/>
          <p:nvPr/>
        </p:nvSpPr>
        <p:spPr>
          <a:xfrm>
            <a:off x="3782457" y="388276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22177" y="46320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792383" y="406268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57220" y="5625184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491880" y="1988840"/>
            <a:ext cx="72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1720" y="336786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3852" y="405204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125" y="5085184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885781" y="336786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573852" y="213285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401149" y="3913445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2700000">
            <a:off x="4801045" y="4730849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40125" y="1196752"/>
            <a:ext cx="4251755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98521" y="1196752"/>
            <a:ext cx="419395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40125" y="1916832"/>
            <a:ext cx="4251755" cy="3091021"/>
          </a:xfrm>
          <a:prstGeom prst="roundRect">
            <a:avLst>
              <a:gd name="adj" fmla="val 573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98521" y="1916832"/>
            <a:ext cx="4248000" cy="3623706"/>
          </a:xfrm>
          <a:prstGeom prst="roundRect">
            <a:avLst>
              <a:gd name="adj" fmla="val 5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08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7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A8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616000" cy="252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006824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04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16424" cy="490066"/>
          </a:xfrm>
          <a:noFill/>
        </p:spPr>
        <p:txBody>
          <a:bodyPr lIns="900000">
            <a:normAutofit fontScale="90000"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70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99" y="1844825"/>
            <a:ext cx="4464000" cy="306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3680979" y="3212986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8136052" y="4160078"/>
            <a:ext cx="72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5733707" y="4069868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4158" y="4903030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Ellipse 22"/>
          <p:cNvSpPr/>
          <p:nvPr/>
        </p:nvSpPr>
        <p:spPr>
          <a:xfrm>
            <a:off x="3473295" y="1988840"/>
            <a:ext cx="756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5696" y="3835868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06785" y="409631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0895" y="4525919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810326" y="3284986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590785" y="1993413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80895" y="3237654"/>
            <a:ext cx="484632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27" name="Flèche droite 26"/>
          <p:cNvSpPr/>
          <p:nvPr/>
        </p:nvSpPr>
        <p:spPr>
          <a:xfrm rot="-5400000">
            <a:off x="4795992" y="4066189"/>
            <a:ext cx="72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720095" y="4525030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8604488" y="4903919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1916832"/>
            <a:ext cx="4320480" cy="2916000"/>
          </a:xfrm>
          <a:prstGeom prst="roundRect">
            <a:avLst>
              <a:gd name="adj" fmla="val 41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1916832"/>
            <a:ext cx="4248472" cy="2558336"/>
          </a:xfrm>
          <a:prstGeom prst="roundRect">
            <a:avLst>
              <a:gd name="adj" fmla="val 80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24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816424" cy="490066"/>
          </a:xfrm>
          <a:noFill/>
        </p:spPr>
        <p:txBody>
          <a:bodyPr lIns="900000">
            <a:normAutofit fontScale="90000"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x A8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3240000"/>
          </a:xfrm>
          <a:solidFill>
            <a:srgbClr val="00B050"/>
          </a:solidFill>
        </p:spPr>
        <p:txBody>
          <a:bodyPr lIns="540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060000"/>
          </a:xfrm>
          <a:solidFill>
            <a:srgbClr val="00B050"/>
          </a:solidFill>
        </p:spPr>
        <p:txBody>
          <a:bodyPr lIns="0" tIns="144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Pascani</a:t>
            </a: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Motca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710262" y="3980671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584158" y="4901499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114408" y="5042943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396314" y="328273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7573852" y="1988840"/>
            <a:ext cx="900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381634" y="2472730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8676053" y="4901499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2699792" y="3282730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108689" y="3865982"/>
            <a:ext cx="3000451" cy="911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5399" y="5060943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916832"/>
            <a:ext cx="4248472" cy="2860648"/>
          </a:xfrm>
          <a:prstGeom prst="roundRect">
            <a:avLst>
              <a:gd name="adj" fmla="val 42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32092" y="1196752"/>
            <a:ext cx="419589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2092" y="1916832"/>
            <a:ext cx="4195892" cy="3024336"/>
          </a:xfrm>
          <a:prstGeom prst="roundRect">
            <a:avLst>
              <a:gd name="adj" fmla="val 60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49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37656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774789" y="290255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032" y="290321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4068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19500000">
            <a:off x="5471960" y="495442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699792" y="328498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3284984"/>
            <a:ext cx="18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1775826" y="126876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06963" y="133985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000826" y="5224428"/>
            <a:ext cx="828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96752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3600000"/>
          </a:xfrm>
          <a:prstGeom prst="roundRect">
            <a:avLst>
              <a:gd name="adj" fmla="val 30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03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40682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0483" y="321297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322461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93887" y="2636912"/>
            <a:ext cx="828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15B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196752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348880"/>
            <a:ext cx="5616624" cy="3060000"/>
          </a:xfrm>
          <a:prstGeom prst="roundRect">
            <a:avLst>
              <a:gd name="adj" fmla="val 30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19500000">
            <a:off x="5710865" y="455399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333104" y="124427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1388275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1385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22960" y="1304804"/>
            <a:ext cx="2592288" cy="79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7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0816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Gâneasa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Caracal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091164" y="52108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1818166" y="299695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4320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702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52020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033956" y="76142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60059" y="7119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143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   99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Radauti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   58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68352" y="19888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43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708254" y="5601891"/>
            <a:ext cx="622800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monastères de Bucovine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Picture 2" descr="http://www.bricabook.fr/wp-content/uploads/2015/07/bucovine_c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3" y="400562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3" y="560189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29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57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Spâtâresti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10041" y="556211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79712" y="9087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2814" y="2708920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Flèche vers le haut 17"/>
          <p:cNvSpPr/>
          <p:nvPr/>
        </p:nvSpPr>
        <p:spPr>
          <a:xfrm>
            <a:off x="6012160" y="9087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92814" y="429309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50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799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Spâtâresti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7884" y="520207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8659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exagone 13"/>
          <p:cNvSpPr/>
          <p:nvPr/>
        </p:nvSpPr>
        <p:spPr>
          <a:xfrm>
            <a:off x="1698659" y="4437112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14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5832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17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7602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8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119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   75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Radauti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   34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6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68352" y="19888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8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19024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296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2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 anchor="ctr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Sud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2652" y="50312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8659" y="89897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392652" y="87357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96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99394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45315" y="3804381"/>
            <a:ext cx="4320000" cy="93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Subofiteri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Jandarmi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64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Fâlticeni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8336" y="258293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051720" y="2636936"/>
            <a:ext cx="828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060000"/>
          </a:xfrm>
          <a:prstGeom prst="roundRect">
            <a:avLst>
              <a:gd name="adj" fmla="val 41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445315" y="3804381"/>
            <a:ext cx="4320000" cy="93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Scoala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Subofiteri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Jandarmi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45128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4928121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34984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59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7363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0986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32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108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   66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Radauti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	   27 km</a:t>
            </a:r>
            <a:endParaRPr lang="fr-CH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414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68352" y="19888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204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4796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683568" y="5517232"/>
            <a:ext cx="7992887" cy="612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Suceava, patrie de Stéphane le Grand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6" descr="data:image/jpeg;base64,/9j/4AAQSkZJRgABAQAAAQABAAD/2wCEAAkGBxMSEhUTExMVFhUXFx4YFhcYGBgYGBcXGBoeGBgaHRoYHSggGhomHRgYIjEiJSkrLi4uGCAzODMtNygtLisBCgoKDg0OGxAQGi0lICUvLy0tLy0uLy8vLS0tLy0tLS0tLy0tLS0tLS0tLS0tLS0tLS0tLS0tLS0tLS0tLS0tLf/AABEIAIMBgQMBIgACEQEDEQH/xAAbAAABBQEBAAAAAAAAAAAAAAAFAAIDBAYBB//EAEgQAAIBAwIDBQUEBggEBQUAAAECEQADIRIxBAVBBhMiUWEycYGRoUKxwdEUI1JikvAVM0NygqKy4RYkU8Jzk9Li8Qc0VHSj/8QAGgEAAwEBAQEAAAAAAAAAAAAAAAECAwQFBv/EADARAAICAQMDAQYGAgMAAAAAAAABAhESAyExE0FRBCJhcaHB8CMyQlKB4RSRM2Kx/9oADAMBAAIRAxEAPwD2DRS004GuitTI5FN00+lTAYlPriDHz++u0wFNKkBXQtACAp+g09VikTUWVQ3TTTTy1coBojpCpaYVp2KhpFcp+mmEU0IarA7e6u1HY2+J+81LQwG1yn0000Aia5SpUUAqaa7NR2G8K+4fdToVjqVKlToLFXK7XKZNnCKQFdqtx/HW7K6rrqg2Enc+QG7H0GaKCyZmAIHUzHwqUCg3KebpxNxtAIW2wEndiVYnHQUdApTTi6Y4vJWhRTGFSGmPUFtDJpUq4aCRaqjZ6TtULvVIDrNTC1RvcqIvWiQmyVnqJmpheo3O3vqqM3Is296tiqNs1ZFJjQ5jSArtu3NTIkVLlRVEPdGn92Kkaq10+tTbY6HwvlXaqzSqsfeAC7WdoHtxpuG1bIydPik+okge6KD8r7UusravFoXVpcMwj3sAeo2NBO1HNGu2mDJpIIETM4mhXZ8s1xwuT3IX/SK4lb3s2qtj1LlHbVbzC2bel4nDSpjfpj4/OjT83AE6GPy/E7V5Zyrll+y4ueEtOZn5bVpRzfiOltM+bNt5be+qlOuBqBqE5yMQjEbHK/zNWhzIdVI+VYi1zm5Z1Pdtr3YzCkys+Wrf0/Kp17WC4Jt8O5WIUyox7qOo2GCNO3aOwraWYg9YGoD3kUa4e8rrqRgw8wZrw/m/N3tse6CqujVpIkyWiJB9RWj5VxvEWbrMg/VkDwzuw+1tjrj191Cm+4YrseoGlWY4btiggX1Nsn7Q8SY8+o+vvq8e0/CjBuwd40vP3Zq00TQZrpNVuH4tLiK6HUrCQfp12rpemtxN0TTXCarm5mkblOhWSlqy/bbtaOCQKgD3n9kH2V/eb54HWh3aztLxiX14bhOFutle8v8AdsyhWgkJGJjcnaDjrVHjOxN/igpdhbbUSWfxsZHkPh1rFazXqYaeLxf5n2RpPRa08m93wbXs1eZ+EsO5lntqzHzZhJONsmiBNUeTcP3XD2rUzotqsxE6QBMdKt6q6JVk6MR01yuqabcvKu5A95pXQztKq78wtj7XyBP4VC3NbY/aPw8vfRkh0y5cMAnyE0L7NXzc4a2zEzkZEGAxA6DoB0qrzfmrNbItACRkuYgH3A/Gg/ZHm94aluWkW2C0BGZm1SPFDqPARn+TR1F5DB+Da0qprzO2epHTbrv0qROOtnZxVZx8k4ssVymLdB2IPuNdp2KiLmBuC1cNqDc0Huwdi8eGfSa8N5ff4ji+IN26bl10kAQWbVsAFAx1MAdK93Bqnyzllrh1K2kC6mLMerMxkknrv8K6NHWWnbrcienkAuxPLb1gMbqaO8ZSASCRCNMgHB2+da3XVa8cr7/+010tWOrJ6knJlRWKpE5emNcqEmmOetRiUSm7UbXaYaiemogOa7UTXK41RXXAEkgD1MVdJE2OLVG7xkmhN/ntstoS5bBmCzNAB9B1NB+K5ine929ybkhQBMScr0jO+9Zz14x43GtNy5Narg7GngT8x99ZIcTbbBdSRiA0RGNgajv3AMByNR3LbDrms/8AIl+35lrRX7jf2bYFTkisJb5hbGBemMSW39al4XirJaWYEH9/8jT6lq2GFGq4zm1u1hmk/sjLfIbfGn8Fza3d9kw37JwawHbfje4uWe50qLhAOMAQM4qj2b5wXRr1wgaXgEDbp199S5PnsDiuD1RrlV7hrL2ubsci4fpUh5tcHWfgKtSQsWaClWY/4jb9h/4D+dKn14+SulPwee3+LFwQ6uZ3lhuMDNO4TiBbJZEcErBz9NvSj17mWgamUwOog/eBT+J5iFtd7DEAAkDTOY6fGvOuu50qvAIHNbg+zd2n2j8vZqRuaXTMLd9MnP8Akohyvmy3gxAYBTGY99T8JxwuEgSIMZgSaQ/4AHMea3Aja1uFfUnP+UVzgeatbBTU4gxE28Z9TsK7zrnpk2mtMBriT9qDGMUS5NxIuoHVGgz+zvOevnVK6DZdgTxF+3c9rWZ8Mymwgg4PpV9OfNtL/wCTEfHrRlb+Y0mf8H51JduMqltDGBMeHp8aduguPgy3Hc/fwkhog4IEziNjT7PMWKrmV1CCNiIjqJU59n0G1XU4+3xcqEkKssCB1ONvdQPi+WvaabZlWIBBz1+0OseYzRGb5KcVxwz0fsZzm6LTBU1pq/a06WIBYbZBBB+fnjQnnN3/AKA/j/8Ab5V5L2b7RNZbwyVOXtsdxjII3GNx5ZB2rcXe1nDMvtlSRtHiGJJxPz2xW8dQwnDfcP8AD88Yvpe2BAnwsGMnzBAx61aHN1/Zf5D868vXtGRfa3ohVuaTc1jbJ1ezP1o9y7tElyyFuakuE6cDePZMj2ek7ZmrzaIwRs15zbkjxY3ECflNSrze3+98q8s4PtCzXNGgKAXGoNJGhZ209ffRjl3O0u21Fw6XIgiRl8SceeaWcgwRor3PWLBbMwijXKiJ9Cau8v5sQp72SZxC9IHl6zXni8+drj21t6SouQ85lJExp6kedGOI546BC9tQGGoZJwIJ2X1qXqNPceCNlxHFltvCMe/40PYZOehPyNZp+0zGYVR6y8+GJ+xXLXOLryEVCQCTlvPO6+6iUkxqLRqrSaSff+FNdZ2aJB6TE1l+A5jxDglk8LeIaTDAnpk7DP022q33r/sPt+0D+NTkh0zjIxJLMGgkZ9PSIFJbROJWfeZqs/FFlddJR2BKzGCcbjrNM5QGtzqBMnCzqPrkn3denrWRZZs8zhzZY5BBG3l50RscWTPuNBmtLcYlrLFg2DgH5hqdxVpgn6tH1YABOIJE9T0+6tFjyQ7CtzitJxHTc4+lXOD5uwiTIk4/LrWNvG+JZ1ACmCS0CAcTj1p6cewP2T/jX3mqTS3sGm1wegPzdIOnLAbEEfWKhs87lgGAUdTJx9KyXL+akwAsmOjAnHWAdqh4vntoEO2s6m7sYU+IT+9EY3oetK9ienGtzbXOMt61YXDBORmB4WGMYqVuZ2hu4HzrFcLzm2VW4phWBI1YgA6MiTElqk5hzO0gRmuag50jSNQD5xjAwKrrS8CWmjZjmFv9tfnVHnHFarTLbaWYFfDkietZazzu0ughvDdUkSIwDGxOK5zTm9iyQbl6QV1AwxEASfYECJo68vA+mvI/VeByzj+P8qdZe8xAV3yYHtfjT+G5jbMKXkModRt4TsTqE1cvC4E1BVUthF+20ggkDcR9KT1XQumgnet6gLVosXVfE5yojB1E4B3wM46UH47m3C2bWjU95iRFyJUmehnb3Y++hPMOekfqk8ZY+yCTbkYywzdMr7K4kZOKhvdlrr2mv8U5XAwdMhZ2j2La59kek1z9Rt0brSpWyy3HIf7A/wCX86CXeFc8St0IdAdG3EgKrKevqKkXkdp5i7O0/wBUfd9muv2dT/qHefZtbj/DVKToHCPkLs9nJ7gn10rTLfMbaKQbZhiGWSo8IBG0+dCG7PKBi43n7Kb/ACqvw/KeHDMHuAAquAVEkEgk/KfjSyYsUH/6Qtn+y+qn8aaeJtH+wP8Ak/OqP/D1kjUC8bzK/A5FNfs9aA1amA3nwRn1impMVIr9orDXTa7u2YRpIxt86XZvhu7svbvIctIETiPSpE7O2j7NxoAjAU/dXW7OjpdcfDy9xqupKqFhG7LWnhh/ZuP8J/CnhuH/AHh71cUPPJPLiH+v4Gl/QT9OJubR9v8A9W9LNhigr39n9s/5qVCP6Huf/kt/n/OlRk/AYIq8/vMIQZ1H+TV/kVwszI2e7uAA+Y1QPuqHjuEU3ViB5iNx8qv8l4NVu3PCIDjTgYEmI+lCj7Nhe9EfM75trcZSVJOdJiY6EbMPQzVHkt5yyFrjaWB/Vk+FSWOVHQ9fWiHPLQ7pzAnOYzPSq/BcINNraSJOBkhngnGYAiiEbTYpSSYS5goK29jj/uAoZx91rVoG2oOQAuw8R9PWrl0lgvilemAMah8RTzaDW4PRgfkwI/Kk+CkZxeLug6tIn/xxH8MR9KPdn+Mu3GbUAAuNIMiSJmfcRVPh7fgfwrus5+XSj/KbAUOYySJ+CgY+VNxppgpJ3sDe0zrZUFVABgNpABIJI6UC4fmKvGQQDJIBkbxM+6tL2isBxB6LPykj7qxV7lhS42YIJiJ6oTnPnFK3fuLSTXvLPGcrD+NPCdxuBP8A2n+YqgnMnst4lAbZjAgg7SDsfUYptjmTI3igHIkARjznbf61aa4rsWnJ2O8gR/v8zQq5Q5PamN/S7JYvqOonUfD1221RR5e1IIg6P4P/AHVW5bxCbd4JH89DRtFXHjiRiqtsn2V2M5wXG27bi4rEsCzQQCJYQcavpRC52gLYJQe5V94Pt0U4W6hYqbmR0xj8qvEIsS31pbvuFx8GR43jVsXnuJlgXBBIiGbxYLe15TVscW9wBjbvOIMYJC/uiLZEYjHlRd7lp9QDbYMHaPccVV4NeKBz3Ys50NBJIGxif5NKV+Rxx8FVWYf2F0/4T13/ALP+YrqXLi6iLV9ZBmAYA+CbYqe9xl8XktyhDAknScR5+LepuNHFQe77thpJMypHSNzmo38lbeCpwvHXFAAHE9B7GPqlWf6Yu/s8R/5Y/wDTXOX8RxZHjW2mAR7RkH3PincFzDibltmhAQSAIfJH+PE0va8jpeCJOZ3A0lbx23t4j5b+dWBztojTd/8ALFO4fi+K8WtEQiMEtkHrIcim8NzLiHtd4EScwvjBMGI9qh3fI6j4K1rnFwEmbsHP9WCZO43qcdoHIybg9RbX8TT05hxAVtdtFZehZvKehNNs8z4h7QdbaknZdTAnMdTv76N+LCo+Cs3NmdSC15lOSBbTPofXrTX4hYMLcmeqiNt/a2qxw3G8XObCqpfSSW2Ox2bbFT8TzK+jouhTrJEgviBPnik7XLCo+Ctw/HqhDKLoMfsD5ZagvE31d1thoVXL62B9rLGY3HixFanjOJ4lRKW1fBJhmkADfJFDeX8NbIllWYz4VMfSnGUk9mJxg+UP5K1uwrDVbfH7wgAyBkbZ+dN52Vv93D2k0OG3OYB9PWi1vl1oxCW84PhXIifL0rl3llhd0t+7Qs/KKrKfJOOnwUOBv27VpLbd05QEElo6z1HrQfnfBLduF1ayqlSpXvAIxBIxWoHKbB2t2/4RVbiOVWgRCWs9Iz9KWU7CoA3gec21a3q0qbIHiw+vT4QAq5b3GB5xV+wvF8wZtOq3ZYwzMcsPIlY1D9xIUeZqAcnQuhCJ7akgdQGDGZO0A/KtTzLtPbsAQQuMD7TeWlYxABPQZ3pS/wCzCNfpRc5dyizweicstsgMY1RqkAAeyCSa5xnMbXE2rvCMIZkkhSAQAwkHMjp86x/EcXxHEJrUG3b0kkQrXSPCFGPZB1BsfXrpuQ9mV4ZWcYPdlTjJYsjFiZNSpNuoobjW7e4HTgbfCW2KgkAyZMnb3bCg3EdokJBV7XrOpf8AsNarmFnVbuL5oRnzisVxKFe9Ct7JAQR0+1XQ49kZWqt8hvgeYWb/AIRobzjMfSucJ2UsaROo6QesTuRt7/oKk5FwYnWMg21z5mWJOPhRu1gH3GlFXyK64Mzx10La7oIDqBGoTqAGYHTocmfhGX8LbXiLOkBVQ4AWZUDbxMSS3mcT5Cq3NbLi9aAI/q3MkbALnE7xipeRW2t2wMFd8CfXem40rFluO/R04UPk6ZxOTttVXs+5IdWJJ1HBnA2jNS9qgSqscA3BgjIJGJg+lVeSM36TxAHtI5DSMEnPhzt76HBY2PPei3a5MOHYMHJlSTOIk+lQWuINy83iOgjwgzHvg9KJ9olPcMZ2tGY394rOcpssb9nSpnuFxmNE4LQMNn60sNrBzfc0H6F6D5D8qVEtF39lfnXKYgDdYd+vw+8Vd5aw13Sf26zpKtksR6Arj/NXC6gNpI1YjWVIHmPa61PUWOI8Hdhzm90G0eoJIjz/AN6l4JgDa9B+Nzf1z91Zi5cBPQLJ9lh1A9as8PetqCSxPiGCyZgGftbU4zpUJwt2H+MugQGddQGcEZkHG9Q8PxiMCNaatUABpkb6vT3fWh/P+Nti6RCkg7g52GMe6ouVlWkskZwQSZHr670pPccU6CNjFp4KzqUb++j/AAWA2Rv+FBUWyBGk/I0y2wDkFTogQRr1apMiNoiPrTepdBGDQS5iQzYK+zG48moLxfDktcIK5j7S/sx5+tM53dUEFNQMEDLD5z0yKp/pBBeTqUQS23w8th6UXZSsXGcqDOfYHjIHiXqsZE+dCl5GcHWoHWHx7Mzv5xRleIVmnaXnODEeXwqIDA9//YKmh2wTZ4FjpAuiTP8Aascjpjfatff4Yq1plIlJAEmDKkAGNxJmKynLl8Vkz0b/AFNWwuvJX3j760apkqVoz1xHuXJ1MC3ihXaBBgjTPpPxo7znhJ7uCw0/ssVwNgSOlVrSgPb/ALp/1GjHEiQo8yB8yKJxphCdozHE8M7XHh7mdTCLj9GIiPhWwtWCLVlVjwqd/RjQkWgHB/dP1Jo5bfC+gP3/AO9KcaYoytGSu8Izd4xAkupmTIjUQBj+YrUIGFslgBKjYz+AofbHhf8AvL9zUT4lh3JJ/ZFVONJEwlbYA5vx5DGyN3sowMwcEhh8iK7ySwyXCABBtricTpWDtud/jTOacuVrtu8GOpAoHkQVyDRfgjFz/AP9IqqWNoHJqVFPtTcbTpBC62AnrhZiAKj5ar234iIMAHQJ8JCyIxkmOlSdo+EBY3NR8MKF6eIrJ9TgfWrHAqTe4mDHit/QZqYxeLG5e0kZC1zS49nu72oPr05kMRGAQcz0ozbt3lt31sqdQYG2JXwNr2EmPwqxz7lqsyud0diI646+lFeBX9Zcz9v8TRG95e8cnHaK8bmY5LZ483QXabeoh1Zhk/agDrIqXi3dnvZIKlY/cg/j6VrOFUf/ANG+80Da2C3Ef3l++nl1JW0J+xHYN8MWKaisTbztk/Csfe4Z1bTqYK1zSiwhEkBp8anqx+Vbcf1M/ufhWd4lAz2Qc/rAPhAn7qwxUmka5UmyLs4rs6HWxQ6hBVFAKxnwKPP6VFzlHF5k1nSzQq6EYTpDH2h6/SiXZ0Qqf+I3+kis3/8AVTirlt7BR2UktMGJ9mjp70GW1hrs6lxmVtZKFSQNKrEED7Pv29KpcXfe3xADMSocuqhQZW2dTeKRmB60X7BknhbZYkkgmT7xUHaDh9V/3W2+40sNxudoH8Zb4h7gZP1YxjSG050tmM5EziMGjPL+QAWy7TqNrUxMl9V1wPM7Ljbz86k7sZ/vffcrRWB+qH/gWfvFTOKbthGbSpEfE8Mqd6FjBWD/AOX+VaLiv6p/5/ZoJzB18ZXMkbQRMqN9hMefWKk43iXKupCW5QMJEzqxAbAnwmQJjHnVJpMh2we+ze78KzHFIIvHzK/fRDir5QhQ4OrHsz8TnAxVe7wreKLsTv8AD7q3jqJO2Zyi2EuU+wP7o/GrYOD8aA2+KayhL3AwAzglseg3PwqfieJIt6+8GJx5/XepTQ6ZS5kT39oedm7/AKV/On9mFHc2xBJBPnAGd/l9KpPxjt3ZDbkgkmCoIXBAME5q/wALeYcOr6iCWPtbjpETjqavLaiKd2R9rLUqksqjv0MsfpAkz8KXKOHQcVxJDElnlhEAfEnPyoXx/Em8CpAbS4bqPEMgg5kU7gOMYPcfCsQGcmdMtjy3FLL2aG4vKw9ze5HDsQB/VE5Ab6HB+VAOF4m4eLsqXJX9HRo2WScnSMD4CpeK5iWU25DE2/I7HyPnVWwHFxbndnUqhBvGkGf5NGSxa++wNWzZTSoX+mv+5/EfypVnaL3MP36qAGtAQunKiZOxqxw4Dto7oCV0atAIBHXem30Ny9b1kOJAMD2lnoOtT8mNwJp71UAPp1rPDazTPsQX3yw7oCYUHSPs9R76cLysNS2xBcEDSOn/AMGncf3nd6dYcHMAHBB613lZKFe7IGpVBPrpOo/EjeiMFyGbO805f+sBIXxMzbefnmh3D2LY3tg+MN7PQdN6O82uMsE3ARmAN1B/LeuWGuBZF22R5Y/KnWwKQNsrZ1R3a4Ov2fsnEb+Z91WbHDWiU/VD2jPhwQ2w32E/Shg4dsvsRcUDOIhiV8gZAx6GtiHvn+0tAeXl6UsK5HkZnmHBpZgMADEyhI3J6j0qsoJkLcnwyQ3vAiR7+oo3zy3ceQ5V4g+HrB2+tAHtybvh0ysQNlAdZ+PWmkGRM/EMPbQjIJYZGOkjYfAV21xIMeI9TgyM4Hn0qqtxp8D7tADeQG5PQYimqzEF9Cncnb7iPKrJdBJLiAiA5jY469BiifAcbrZNWoHXAG4I1CMx7qzfL+I7wkBULScQu3ntRngrLB0JsqPGuRpxkZwKBOqL9q7bkHU+Ntz94q/wPFq5t6mYHWPDuPaxnSNxB+NZjgLwuGBZQtJxCjwjrkbUT5eo75V7lNSuhaNJKywg4FK/IbIvcXxFtZPeP1HXHuxFO4fmKCAX2iDrEnB1TmN42oDrW6zqLKltZGw2nDZHU1bTl7C0hRVltJIJWBoJb76JXyVFLguLxGI/SFH8MV3mXMFa2EDqSRBZnAAMYYCf2o+FBXvlSbZRZhlPoXbVG0TIx6A1d4jgGZLneKq/aAGn9nSR59BWeUi8Ilq4VLtpdVTGlTcWVgRvP8inKx375R0nvF2/+KA8Zy4xrIldMMxIkBgPuEZqtasLdnSoMHUciBA0jp1pZyKwga/iGDM0XAFOylhgxv7XmAahsF0WO8EkyxV0yMQMt7/nWf4/gYlnErGksSoiYPkfnVbh+EW5lE1AHU3iEDGmNvLMUdWVULpw5s2N4ai0XIXoCVJB67n0qNLj5i4QSc5XPrg1meP4XSWZ1kHBckDbPkY8qj4fhBd8SJKhpLArgtjyzHlS6kh9OHk1tritF9gA2g+JSGBI2kFYOSdZn3U8i5JIKQ2/heTnE4oDw/KWKu8a2LFTIXJJGZO21OvOEYhrChtRJHhxKAD7G3UetD1JdgWnFmqPFkWgGLM0AEAQuTBglZwJPwodwRVoLOwKtIwNxVXgeVlsNZVBpUgwrTp9IEEzVGyUtJLWiIBIkxMe7rU5yFhHg0qstlZRiYJaIzMdM9aqc65XY4zQ15z4cgezExM59Kr2r1sqG0NBgTJgsYOkGd/yrvF30tqS1u4IEwWcTmDHiqs2JRV0XuFuLw1vSjyqAwIBY+g8QE12+VdtXeiYjp13wT61RtMjiVt3SPMFyJ/iqrx9xEBJW6sRgs4JBMY8XrU5PkMVwF+J4kq8BgfEcY3DagJnGaOcRzOxaGkksQFCa/DhYxoOW8sIcHeaxXMCveXTF3wsxJBYCQ2YzA8q1VhxZRms8PbQILbsxyTbcgF/PPi69JpzbQopMk4jmnEXVK2rUKxnxDu1xDEg3ATExsq5qrxfJrtxDcu31BWCAqy3kAWuknY9PlU3PGuFLoe740cFdOA6kWzoBG+533q3Z4RFF11R7iaViZBFwASTHSAI99St2inSMU9pxpDXSDpYkEWsH7PTY1EdYH9aZKSPDajX+zt6ijt+WYk8LJxu0n51n+ZWtRcqAiowIU5IY4P/AMVp0/BOfkffDDVF04C6cWsk+18qenAOyFu8bwjwgLbyZPWM/wC9WuHsroH/AC7PjLTuaMcCYsMBZbYQJ2GoinihZbmZvxpgXWnVG1ucBZG0YmprL/q7i98YFxelvAM5wOsdaj4pNTIoXu9TOG2JyBJz/OKfyO2O7csheSnh90+VUod+wnNUQk6YDXQMnBW2D6bjrXHYxm4olZErb38q7z3iEGtjYZbhI0kzvH5VX4K0Bedbilwp2GJ+XSlg0rDNFq4CMi4seGCUUAzvBnNcZjM94kFonSNvP2qn5ibUDVYdQEOk5xQZUJe3q2ZQYA6AkfOBTxfKFki337/tWv4D/wCquVc7qx/0npUwtFGy4HFcOAunxbeUVDyMhlJNln8R291WWtXgwcWtTAyD1GfdVjgOGuqYA7pYkwJz/P30nNVQKDuyA2NSsAhTwnJ/vCqlpgrWVIkrbVZBnOl5II3ggbelWLl9w/dQzsRgQVBBz1HkAfiK7Y4a5qT9WUbCgQSdKwBnyzFVpzi9mKUJWmVOcO4DF1IAMKcyQXOfiGj4Cr3DhNGbDzG+fnVftIjwVJPtLpnGCQfp9as2WfuyUuaoHswTPp76HaW40qKsDu7n/wCyn3XaP6LWZ4e5785+tBhbuiV7gQW1kwCCwkBsjfJx60dsd8UBN6DEldO00OalwSoNcgviVty0I6eHrOBid+tCiBL6WJGmc7+0uTRLnHE3lOGFwmAQB0jfbAkRQk8QwNzUkx8ml1GJ6U0Ohg8QUjSZEmd9R3HuqDjbJCTp+yfFPqen871Dx/jEABSGjJjby9BUvEuGt6tJ2OZO8kxFJSTtE3vRS5eh71ZE5IIGJ8O1afgnUXra6GDEgjxHYETQXgChs6yp1fpGWDf2fdGFA6ktJn92n8O//O2AuqNS4JncmfhFW0EnRNwEa7Ygkd1MAxILNiffmaq8q44DjUbbVcVdzgFhHwwN6tcFaDAMNTKlsW22UySzDc564ExFZ8PpugjJDA/EGajUpyRDbVGwu6u9HhkhdQ0mDhsZnoc/KrtjhTpSbDNP78E49/Shr3Va59omNEDBkEk5+fyqG/dVb9strCqIK6s5Bz6br8jRqSSNI3Hk7xCqO8kGe9tDfrpuafdEH3zRXi7YQGbMGJnUT0Pi/H4UMv2g0w0S6OME4QP9+sVf4jQVYi3c9mQdRjb2o8vSm5RfcpKSsodo7JSwD3RSSmdUyNJO3vE0M7OjXdK6S/gJ0gxO1FO11xNCJBBhQJb7KhhBWAQRjNC+zSjviSGIKHC77rn3UrSVFuL5ovdqrWm3HdlPGJ8UyNJgfMTVPs9BdwylhGwMeLwx/q29aIdqFAUQlxf1gnWZ+zMe/wDOqvZYDW0hyCsjRvuo+WKaaqhU+R/aS3pCgW2SS0gmZgAfSfrXOz1qZBRmEAgKY6nJ/nrU3aMSUVFukksIbJMAHAHuzTez91XJxchVUeCJOY+VL9NB3sL8NaEf1bnxEQGz7W1UeNuKDxEhhp7uQTkSZUT0I61ftIuja8fGdv7xxMb0N4qwGN4BwO80Aapkd3vPrTTimJ5NGlt2sD9XdJgSZMH1HpQPQS1oQ4/WjDHBM4+GM/ClznmGg2CjXAGbxeREgHT6ZNR2eIXUhDew8vqPTO3zrKLWW42+3cCcfzEmxaVS2nLCdwZKgkD3GtS97vu49vxIWi4ZyV3HpWL5hZZFRJBhcldiZPWKK8h4uHszICW2mfXVt6SfvpWlK/eYpu2jVcpgWlE3oEgaNt+vrWV7XXyb+iXKqo0h9xOTj1+6ifZ7joa4ha55jRnzk/dQrtEpbiSw1EaR7XtfGnGSe5st0ai1d1Pdkuf1txQPsR3p+taTgeHW5agggdxbXW7Qqwd+nhnAHrWVS+Ee7LMALtw9Av8AWsfPepOd8wA4IhHJJ0Kc4Egt06YEe+lq8Ep0bC82uzcZFtornVGJiLcFd8nrRK93ml5vqFCBdSgmWnVG8YBNBOCvWzwqv3TgaVjDeBiiTONjG+2Ktcv7RW+I7+xZsKdIDZiCBpUkT1k1kpJNIt9gESkn/m3pLwKFWOGJG8DOd/jUnD8S9xnCW7LaG0vBGGG4qDh7zst7SsaBqYQcDVBjz/KuqEle5lqRlWxwKoEd+UgeyBgVettFlv15A0iWzPtmKo8NfZlxaQgYloBJG/WrjSExaQmOpAAyT+NZS1YpNjbS5AacSoAcq1zxExALHbEedXeEEITq7udOYz1qgfAwuMFWCcAb+mOmat8tvalbSmvK4OAcwaNPXU9l9/Qmnz2BvOjlova4PyxvVqzbHf3QCFCmAY9mRVfnNiWZWt93J+znZc7dIM07huIHeO8atZysHBPhA+dbZRUaYYyu+xZ5scZ4jX4do9aoofHYGPEmon1ls/QfKrXOl2myFBWJHSTiqFu6uu3uTbXTEHIkk9PX6UKUUtxSjJvYOZ/6w+VKqv8ASNr/AKf0NKs8jXbwPt8an7Jn3VJb4yzksCPLeur2bvAHxvJ81x8o/GhXPeScSptKouNM6iEMAyMnSJ6nzrKtRdi003SYCfi9fFWWDMzW7ullPgLIzE+14vDHhkjAIxW7TiWckKttR0ChG0jc6mcajMRgnJ91YV+y/GpxVsm2RLeG5pLrgYZtOVBx7UGrFngeLN5S1m7h01nQ4AGoZ8ogfSu5SjCCVW//AD7ZzrTlJ7NJL5lrmFwu7Ektp2MwPCBpURuBER5zXOUc2TXcDaogaQJkHrsfdUI5TxN3iYVLigsxV9DaQszM7EQKs8r7O3mvXFZbltFmG0EBjMDLDxYk1z6k5SadG+D/ADWi1wN265BFxtKmbkiBpHiIDSIOgEmrHM+0VhYW142xJJaBmIyROM/LfpZ4Hsm4uLcdi5VWGkoQpBUrmB5GNqE2uwF0GTc6yALb/Lem4yo1g9DiVgvguYJrum4T7UgiRvM4E1IeORlMMyuucSVZZkmCcfWh9rkl9mYLYuNG/gbz/wBqs2+y3Ed013u7isjQLZtvqaSBI9Bnp0qI3RrGMNO46iT+D4++4M5pxJkSdhHnmar3rT4OYImJ/Cr9zl3EQS1q7AMEm20AjzOnBFWOX8kvu6E2bjIWCyFaN4OYxBo07T2OWXplG3YV5NwK/oup5iGgYIOsNpY9NSiSPUHpIqzwfZi5ZvWG7t/AC73JQqCwYQGWMgQCJOSehFa/+hAoI7tSDj2WPh6Z1GouP5Q/e27mptFtD4PFoAgwf72RMn5RXRyYypLYz5tBFa2SmqdRbBAkERI3MEmBvjyrDPw4W7gkwZOxzv8AKK23FcivW0uhgzAIskK2SWHUjbw59+aCJy5yS5ttETOkgehmIiuXUm7OmHplKNykFXZGAuBoLGcBRk5OSvvrLc7vTckGQQM9TEVveXdl2jUUnVDAEXIGBIIAG5zvFCe0nZq499BbtNLKBCgwWJIHtDHSZNbShwcyi2qsscGjM6oz2wx3A0GFiTttAB69Kt9qu54ZwqkRpG0HMiRLfPpmn8l7KsLSCACxVy5Vg4kDUm20eHeiHajs9qTWblwhAfsMzbHSJmBsJMb9QDFdEYxS4E233Mb+iLdV77BtShBb2j7QclNJBUzAJ0wQu+at9jbtp+ICkAGGAZcbjTmPIkbfTetFzjkxXg7FraLo1AqYOpp0bS2dKgeudjS4DskU4j9I06WBkIqnRI6klQScDy2G+ZJJVsNPc7xfY260tda2FJJHeXCZxvpVTEj5A1Y4pwndC2bRZF7lbrLoEAA6UhW8MjeJmYIkio+Z9nHN83BatvIBUlW1KdzG8z5SKznMeWcQ9xCbdwqp9nS3WAwEIImB0+4RwLT1beTW/auPjvubxUJR3NPzC9cQ20PFAXDZ1xN3xEamc+zp81AbyEjpWa7LXeHd+Ie9dW2FdCp1KhadRIIYFSJ+R9IrVcz4LiChNtZK2mx3ZJZlUlQJbqeprJcg7MX0burlpRdtOt0uAzMVuLISdMH7QMHHrgjOPptVwmtovs18bf3uQ5pJJFnib1u2i3Eclbh0ydJEKfCSVA6A5qzZuWDB1W56YEic++a0CcJcGDYtnz1WmY/MmpBwrT/9vbA9LLT85/CtoQkopNFuUb5MH2h4TvX1I6FLKqSMgkF4OmBBgsszFCezPEp35F0Aqw2O0giPxFetvwHgYd0ktgDuz5GNWYjPwrCdkeSXrXFS9ghSGEvbJESCI+IG9C0mnuRJRbyj/IJ7XWD35VVGlQFGw2BEQT5gj4dM1d7IcWi8PxKFALhtkSy4FuQukE4z+dT9vuCPfiFAOnIUFRvjFN/+nnDE3bw0gnutmUt9odBB6ef+zSSdLk1lp6eOSsA8t4hheeJQtgztgyZ28o/Ot8/DIi2AzIXiW8C7mCM9TFWV5VbVwRYthusowJnfdvfvQHnPeOQ2kj9aUAg7CIyQOpj4Vej6fL8+x0+n0Iak6T2BvGcSTevIzmO9JgjeTqnYzma03AXg/A3kNu2xW23SCRoOmT0IggQB09TQrs3wwfjuLDW+8A9NWkz7sbH5VqjysNbdTw5EqcKGVWMYkCKzSlnddzllCMfZk/H3/oqPzcJytghU6LS2lMQbg020Z4IBEEvHnpmaw3YLim/pLh11HS1wI8bFTuD6Y/mKbxVjjEgPadLTMLQ1KVUgtCr4vd9KXMeG7riblvgtQVVw2oK+ogKXBWGwxxGRHvqIwd5NEamlb9l7Ho3bC+EuhuHUIpnvNKAKzAwDJETAzFZs8yuTiFM4IEH5iKs8n5Xee0Az3b8MdbszNLDBUEzgbT76mbgYuRBBHTy9K5NeM5u29jm1JNrZlO/cOoBjBPuAPxFM4q+A2hicAbdJyavcdyO+2pshYmNG0Z9qcVkTxxN51bocfARFc0/Szj+b4ldNuDlHtyEOYc0VGCJqYagJMAQ0Dbz/ANq0RuYOl0ddYDMFCkQSBsSOh69Kw3Hk99ZEeFnXPqGEjOJyDWz4TgmuWCqW3tgtKhhLNpMaoO+rJ2Fd/ptJYZR2fxLUNlPhMh47iraSzsrYxjr0zNWS1kbFP4R+HWqtzsxfIEfW2DP1p3EdmuIZpHhU/ZFtfpnAre9St4/P+jb8Pz8gdxfMf+aW3qBTRBJGJ9rz6UVHdbzbn+6PzoGOzN/9Kju30qs6ih0k/Ex16UX/AOHeJiBoHlFpfrJqF1OVEb04xdOX+tySLX7Vv+H/AHpVD/wzxX7v8C/nSq71P2fP+h/h/v8Akb2KRFKlXccYgtONsEVylSA4loCABAGAPIU/SI+NcpUwOAV3SKVKgDgFcdRJ99KlSAa9OBwPefwpUqllCBpl4ahpOxEH3UqVUJkoPgPy+6mpSpUnyC4J7YxTrI8Q99KlVCOCuXKVKgCo3EMLiwd2A+oqBeMc3CC2JPQedKlSGO4vinDwDifIVNxN9gFIO+/ypUqBl3hbhKvJ2GPkaro5KzOcfVSaVKlLgTF3hzmpnYz8B9wpUqEDHscbnp95pOvjI6T5mlSpsRDxSiZjoPuqG1bEzAnzgTXaVIDy7mXEu3E3CWMhyBmIAMYjarXL7zPxVoMxIkGJxIG9cpV6FfhfwfeTiv8AG4/R9D0DlygICABIzAiff51bDHzpUq85HwZHeUN7QB2ORORsffQXj1HekaUwqx4FkSxmDEjc/OlSrm9a2tFtFRBNjiGUwrEAHABgb+VFyJ4n4/hSpV4/opN5W+6+plIL3j4T7j91CeU8Mh4dAUUygnAzIzSpV7rS6i+D+hp2B/ZHh0a02pVaLhiQDEAbTR+6fEh/ej4aWMUqVT6X/hREeCwCach3zSpV0FEZuHzNNZz50qVAC1nzpUqVMD//2Q=="/>
          <p:cNvSpPr>
            <a:spLocks noChangeAspect="1" noChangeArrowheads="1"/>
          </p:cNvSpPr>
          <p:nvPr/>
        </p:nvSpPr>
        <p:spPr bwMode="auto">
          <a:xfrm>
            <a:off x="155575" y="-1714500"/>
            <a:ext cx="1051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 descr="http://www.dronestagr.am/wp-content/uploads/2015/09/Cetatea-de-Scaun-a-Sucevei-1200x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7/7c/ROU_SV_Suceava_Co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4294"/>
            <a:ext cx="1578918" cy="23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37656" y="1916832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839117" y="292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63277" y="292494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9712" y="2510080"/>
            <a:ext cx="828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</p:spTree>
    <p:extLst>
      <p:ext uri="{BB962C8B-B14F-4D97-AF65-F5344CB8AC3E}">
        <p14:creationId xmlns:p14="http://schemas.microsoft.com/office/powerpoint/2010/main" val="11551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846" y="290497"/>
            <a:ext cx="684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432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684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619115" y="527407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63074" y="54868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7452320" y="55029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339752" y="1001547"/>
            <a:ext cx="9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39777"/>
            <a:ext cx="752001" cy="50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exagone 13"/>
          <p:cNvSpPr/>
          <p:nvPr/>
        </p:nvSpPr>
        <p:spPr>
          <a:xfrm>
            <a:off x="1889752" y="5544079"/>
            <a:ext cx="90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3864" y="5535282"/>
            <a:ext cx="828000" cy="396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4804" y="2852936"/>
            <a:ext cx="4382503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Ilie  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Scheia</a:t>
            </a:r>
            <a:endParaRPr lang="fr-CH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1001563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6056" y="1013288"/>
            <a:ext cx="1224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7864" y="2087856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5517" y="208793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404664"/>
            <a:ext cx="6624736" cy="122413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916832"/>
            <a:ext cx="6696744" cy="4140000"/>
          </a:xfrm>
          <a:prstGeom prst="roundRect">
            <a:avLst>
              <a:gd name="adj" fmla="val 3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88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Sud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Dornei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6" y="507607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3203848" y="5346079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4024" y="5346079"/>
            <a:ext cx="828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2852936"/>
            <a:ext cx="4382503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Sfântu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Ilie  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Scheia</a:t>
            </a:r>
            <a:endParaRPr lang="fr-CH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2702" y="2049805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4246" y="2049805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916832"/>
            <a:ext cx="5586904" cy="4140000"/>
          </a:xfrm>
          <a:prstGeom prst="roundRect">
            <a:avLst>
              <a:gd name="adj" fmla="val 34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338128" y="8367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427984" y="92672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4807177" y="980728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Virage 25"/>
          <p:cNvSpPr/>
          <p:nvPr/>
        </p:nvSpPr>
        <p:spPr>
          <a:xfrm>
            <a:off x="5097662" y="97293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40357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16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12000" tIns="720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endParaRPr lang="fr-CH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383325" y="2113727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201622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705758" y="2857789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0402" y="285293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971" y="2134197"/>
            <a:ext cx="828000" cy="432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pic>
        <p:nvPicPr>
          <p:cNvPr id="14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3494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0" anchor="ctr">
            <a:normAutofit/>
          </a:bodyPr>
          <a:lstStyle/>
          <a:p>
            <a:pPr algn="l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  <a:r>
              <a:rPr lang="fr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74196" y="5060578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1680" y="89072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511932" y="88940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671523" y="5238648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808" y="5229648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74196" y="980728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43808" y="26612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1960" y="264847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4" y="2674789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764704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16831"/>
            <a:ext cx="5544616" cy="3944649"/>
          </a:xfrm>
          <a:prstGeom prst="roundRect">
            <a:avLst>
              <a:gd name="adj" fmla="val 57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805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 		184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130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137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  <a:r>
              <a:rPr lang="fr-CH" sz="7000" dirty="0" smtClean="0"/>
              <a:t>	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0389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9963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68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Dumbraveni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Botosani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3344" y="405168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727808" y="2060848"/>
            <a:ext cx="756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808" y="2693476"/>
            <a:ext cx="72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08" y="266121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1960" y="2648476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64" y="2674789"/>
            <a:ext cx="747736" cy="5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764704"/>
            <a:ext cx="5544616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16831"/>
            <a:ext cx="5544616" cy="3060000"/>
          </a:xfrm>
          <a:prstGeom prst="roundRect">
            <a:avLst>
              <a:gd name="adj" fmla="val 57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343377" y="83360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19637" y="92360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767147" y="991156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Virage 23"/>
          <p:cNvSpPr/>
          <p:nvPr/>
        </p:nvSpPr>
        <p:spPr>
          <a:xfrm>
            <a:off x="5023598" y="96963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4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4003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Nord</a:t>
            </a:r>
          </a:p>
        </p:txBody>
      </p:sp>
      <p:sp>
        <p:nvSpPr>
          <p:cNvPr id="8" name="Hexagone 7"/>
          <p:cNvSpPr/>
          <p:nvPr/>
        </p:nvSpPr>
        <p:spPr>
          <a:xfrm>
            <a:off x="1547664" y="211480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79" y="1700808"/>
            <a:ext cx="5544616" cy="1260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928121" y="2078800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 anchor="ctr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Adâncata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Râdauti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88103" y="44396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33664" y="8367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003103" y="8367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7664" y="258285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103" y="2080845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547664" y="3747868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57152" y="1916832"/>
            <a:ext cx="5616624" cy="3420000"/>
          </a:xfrm>
          <a:prstGeom prst="roundRect">
            <a:avLst>
              <a:gd name="adj" fmla="val 5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94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4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Adâncata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Râdauti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81335" y="341472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Hexagone 13"/>
          <p:cNvSpPr/>
          <p:nvPr/>
        </p:nvSpPr>
        <p:spPr>
          <a:xfrm>
            <a:off x="1547664" y="2582856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103" y="2080845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1547664" y="3747868"/>
            <a:ext cx="936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457152" y="1916832"/>
            <a:ext cx="5616624" cy="2520000"/>
          </a:xfrm>
          <a:prstGeom prst="roundRect">
            <a:avLst>
              <a:gd name="adj" fmla="val 5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338127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27983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788103" y="97932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112127" y="97932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1141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30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2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28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80928" y="22048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75" y="2708728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13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44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63688" y="2132800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79" y="1700808"/>
            <a:ext cx="5544616" cy="1260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98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 rIns="720000" anchor="ctr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Dorohoi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Vârfu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191" y="485576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91485" y="105273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6447399" y="1052736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16485" y="295984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8" y="829555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5436096" y="151896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35903" y="4077651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80085" y="782656"/>
            <a:ext cx="5612195" cy="1278192"/>
          </a:xfrm>
          <a:prstGeom prst="roundRect">
            <a:avLst>
              <a:gd name="adj" fmla="val 133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0085" y="2276872"/>
            <a:ext cx="5612195" cy="3456384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7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68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Zvoristea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Dorohoi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Vârfu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191" y="313984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2016485" y="295984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566485" y="4149080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29C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80085" y="782656"/>
            <a:ext cx="5612195" cy="1278192"/>
          </a:xfrm>
          <a:prstGeom prst="roundRect">
            <a:avLst>
              <a:gd name="adj" fmla="val 133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80085" y="2276872"/>
            <a:ext cx="5612195" cy="2700000"/>
          </a:xfrm>
          <a:prstGeom prst="roundRect">
            <a:avLst>
              <a:gd name="adj" fmla="val 490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37379" y="122970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427235" y="131970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720373" y="1385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004048" y="137370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735775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775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89839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306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2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			</a:t>
            </a:r>
            <a:r>
              <a:rPr lang="fr-CH" sz="7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7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2880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972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080928" y="2204840"/>
            <a:ext cx="792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75" y="2708728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71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2304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432000" tIns="216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123311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79" y="1700808"/>
            <a:ext cx="5544616" cy="2160000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411760" y="2099355"/>
            <a:ext cx="900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pic>
        <p:nvPicPr>
          <p:cNvPr id="1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47" y="2105799"/>
            <a:ext cx="73435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>
          <a:xfrm>
            <a:off x="5750272" y="2924944"/>
            <a:ext cx="900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860000" cy="54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59467" y="3323471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18266" y="1986785"/>
            <a:ext cx="2880000" cy="12600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2764" y="3426244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35512" y="2215217"/>
            <a:ext cx="612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2357" y="1378003"/>
            <a:ext cx="288000" cy="447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12" y="2622042"/>
            <a:ext cx="66298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6892764" y="2963471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1149" y="1268760"/>
            <a:ext cx="72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3844305"/>
            <a:ext cx="2232248" cy="65053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8266" y="4797152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059832" y="836711"/>
            <a:ext cx="4752000" cy="5247697"/>
          </a:xfrm>
          <a:prstGeom prst="roundRect">
            <a:avLst>
              <a:gd name="adj" fmla="val 294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14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4955" y="756409"/>
            <a:ext cx="4860000" cy="54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59467" y="3323471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818266" y="1986785"/>
            <a:ext cx="2880000" cy="12600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92764" y="3426244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35512" y="2215217"/>
            <a:ext cx="612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2357" y="1378003"/>
            <a:ext cx="288000" cy="447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12" y="2622042"/>
            <a:ext cx="66298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exagone 22"/>
          <p:cNvSpPr/>
          <p:nvPr/>
        </p:nvSpPr>
        <p:spPr>
          <a:xfrm>
            <a:off x="6892764" y="2963471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9170" y="1268760"/>
            <a:ext cx="720000" cy="218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9153" y="4725144"/>
            <a:ext cx="334602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provisoire de l’autoroute</a:t>
            </a:r>
          </a:p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Ausbaustrecke</a:t>
            </a:r>
            <a:endParaRPr lang="fr-CH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059830" y="836712"/>
            <a:ext cx="4752000" cy="5256000"/>
          </a:xfrm>
          <a:prstGeom prst="roundRect">
            <a:avLst>
              <a:gd name="adj" fmla="val 32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6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1403648" y="2348880"/>
            <a:ext cx="7056784" cy="252028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</a:t>
            </a:r>
          </a:p>
          <a:p>
            <a:pPr algn="ctr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/>
          <p:cNvSpPr/>
          <p:nvPr/>
        </p:nvSpPr>
        <p:spPr>
          <a:xfrm>
            <a:off x="2089611" y="3568461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9611" y="4228771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102196" y="4168047"/>
            <a:ext cx="972000" cy="5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0073"/>
            <a:ext cx="86404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irage 7"/>
          <p:cNvSpPr/>
          <p:nvPr/>
        </p:nvSpPr>
        <p:spPr>
          <a:xfrm>
            <a:off x="2339752" y="2492896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475656" y="2420888"/>
            <a:ext cx="6912768" cy="2376264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98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6"/>
          <p:cNvSpPr/>
          <p:nvPr/>
        </p:nvSpPr>
        <p:spPr>
          <a:xfrm>
            <a:off x="1226164" y="2960924"/>
            <a:ext cx="6115608" cy="180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Chernivsti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3284860"/>
            <a:ext cx="1008112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</a:t>
            </a:r>
          </a:p>
        </p:txBody>
      </p:sp>
      <p:sp>
        <p:nvSpPr>
          <p:cNvPr id="9" name="Ellipse 8"/>
          <p:cNvSpPr/>
          <p:nvPr/>
        </p:nvSpPr>
        <p:spPr>
          <a:xfrm>
            <a:off x="5580112" y="3284860"/>
            <a:ext cx="93610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</a:p>
        </p:txBody>
      </p:sp>
      <p:pic>
        <p:nvPicPr>
          <p:cNvPr id="10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55" y="3824920"/>
            <a:ext cx="93634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e 1"/>
          <p:cNvSpPr/>
          <p:nvPr/>
        </p:nvSpPr>
        <p:spPr>
          <a:xfrm>
            <a:off x="1331640" y="3068960"/>
            <a:ext cx="5904656" cy="1656184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 rot="10800000">
            <a:off x="1224428" y="980828"/>
            <a:ext cx="6115608" cy="180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/>
          <a:lstStyle/>
          <a:p>
            <a:pPr algn="ctr"/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1196752"/>
            <a:ext cx="453650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Siret</a:t>
            </a:r>
          </a:p>
          <a:p>
            <a:pPr algn="ctr"/>
            <a:r>
              <a:rPr lang="fr-CH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Râdâuti</a:t>
            </a:r>
            <a:endParaRPr lang="fr-CH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/>
          <p:cNvSpPr/>
          <p:nvPr/>
        </p:nvSpPr>
        <p:spPr>
          <a:xfrm>
            <a:off x="5868144" y="1601128"/>
            <a:ext cx="900000" cy="432000"/>
          </a:xfrm>
          <a:prstGeom prst="hexagon">
            <a:avLst>
              <a:gd name="adj" fmla="val 18316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entagone 16"/>
          <p:cNvSpPr/>
          <p:nvPr/>
        </p:nvSpPr>
        <p:spPr>
          <a:xfrm rot="10800000">
            <a:off x="1344219" y="1052736"/>
            <a:ext cx="5904656" cy="1656184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4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Ploiesti :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www.google.ch/search?q=ploiesti&amp;client=firefox-b&amp;tbm=isch&amp;tbo=u&amp;source=univ&amp;sa=X&amp;ved=0ahUKEwj8g5iK8c3OAhVGkywKHUSoAdcQsAQIMQ&amp;biw=1920&amp;bih=932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Marasesti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www.google.ch/search?q=marasesti+mausoleu&amp;client=firefox-b&amp;tbm=isch&amp;tbo=u&amp;source=univ&amp;sa=X&amp;ved=0ahUKEwj4nrjI6c_OAhXIXhQKHYa0DHYQsAQIHQ&amp;biw=1920&amp;bih=932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Bacau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www.google.ch/search?q=bacau&amp;client=firefox-b&amp;tbm=isch&amp;tbo=u&amp;source=univ&amp;sa=X&amp;ved=0ahUKEwik1bS26c_OAhXEVBQKHWgvA3IQsAQIHQ&amp;biw=1920&amp;bih=932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Vânâtori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www.google.ch/search?q=Parcul+national+V%C3%A2n%C3%A2tori+Neamt&amp;client=firefox-b&amp;tbm=isch&amp;tbo=u&amp;source=univ&amp;sa=X&amp;ved=0ahUKEwi1iIyj6c_OAhWFPRQKHVJcCIIQsAQINQ&amp;biw=1920&amp;bih=932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Monastères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de Bucovine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www.google.ch/search?q=monasteri+bucovina&amp;client=firefox-b&amp;sa=X&amp;biw=1920&amp;bih=932&amp;tbm=isch&amp;tbo=u&amp;source=univ&amp;ved=0ahUKEwiFncGV6c_OAhXG6RQKHSmbBoEQsAQIGw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Suceava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www.google.ch/search?q=suceava&amp;client=firefox-b&amp;tbm=isch&amp;tbo=u&amp;source=univ&amp;sa=X&amp;ved=0ahUKEwjNspDX6M_OAhVMVhQKHasPCJ0QsAQINw&amp;biw=1920&amp;bih=932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33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08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3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907704" y="66255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173296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19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25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16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10572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1440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2001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4441857" y="69592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787661" y="74992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26001" y="74992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7634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 		176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122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128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E81</a:t>
            </a:r>
            <a:r>
              <a:rPr lang="fr-CH" sz="7000" dirty="0" smtClean="0"/>
              <a:t>		 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0389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9963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4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75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21225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11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87824" y="764704"/>
            <a:ext cx="4320000" cy="50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934061" y="2798876"/>
            <a:ext cx="1152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haut 14"/>
          <p:cNvSpPr/>
          <p:nvPr/>
        </p:nvSpPr>
        <p:spPr>
          <a:xfrm>
            <a:off x="3504329" y="1726724"/>
            <a:ext cx="360000" cy="3898036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3671880" y="3572776"/>
            <a:ext cx="2700000" cy="36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3934061" y="4017640"/>
            <a:ext cx="2304000" cy="108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</a:t>
            </a:r>
            <a:endParaRPr lang="fr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44208" y="3315742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4208" y="3837640"/>
            <a:ext cx="720000" cy="36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E70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652120" y="4413640"/>
            <a:ext cx="540000" cy="2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59832" y="845056"/>
            <a:ext cx="1733372" cy="79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    </a:t>
            </a:r>
          </a:p>
          <a:p>
            <a:pPr algn="ctr"/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Ghercesti</a:t>
            </a:r>
            <a:endParaRPr lang="fr-CH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0266" y="4725144"/>
            <a:ext cx="121413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fr-CH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</a:t>
            </a:r>
            <a:endParaRPr lang="fr-CH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exagone 27"/>
          <p:cNvSpPr/>
          <p:nvPr/>
        </p:nvSpPr>
        <p:spPr>
          <a:xfrm>
            <a:off x="4647085" y="1299578"/>
            <a:ext cx="648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643F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e 28"/>
          <p:cNvSpPr/>
          <p:nvPr/>
        </p:nvSpPr>
        <p:spPr>
          <a:xfrm>
            <a:off x="3378329" y="2200400"/>
            <a:ext cx="612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65F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059832" y="845056"/>
            <a:ext cx="4176464" cy="4888200"/>
          </a:xfrm>
          <a:prstGeom prst="roundRect">
            <a:avLst>
              <a:gd name="adj" fmla="val 37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75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Jitaru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81808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320504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00365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1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Scornicesti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Jitaru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33296" y="289781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786525" y="2089793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703C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800365" y="28529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1820" y="62273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3703" y="77358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00487" y="7551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1676" y="719581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08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555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 		156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102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108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51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E81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0389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9963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4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20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3139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4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58297" y="341723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070365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948296" y="692696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20365" y="2942815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73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665365" y="2124501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00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Corbului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2219" y="2798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23728" y="292494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616624" cy="2016000"/>
          </a:xfrm>
          <a:prstGeom prst="roundRect">
            <a:avLst>
              <a:gd name="adj" fmla="val 51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47664" y="2159422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51820" y="62273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3703" y="77358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00487" y="75515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41676" y="719581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65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6586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 		131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E81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0389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9963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4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9510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51592" y="908720"/>
            <a:ext cx="7408840" cy="4788632"/>
          </a:xfrm>
          <a:prstGeom prst="rect">
            <a:avLst/>
          </a:prstGeom>
          <a:solidFill>
            <a:srgbClr val="00B050"/>
          </a:solidFill>
        </p:spPr>
        <p:txBody>
          <a:bodyPr lIns="540000" tIns="540000" rIns="72000" bIns="18000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	 			113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Vâlcea	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Drâgâsani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4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				  43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4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E70			    3 km</a:t>
            </a:r>
            <a:r>
              <a:rPr lang="fr-CH" sz="4700" dirty="0" smtClean="0"/>
              <a:t>	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7272808" cy="4608512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510281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00" y="4581128"/>
            <a:ext cx="10472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4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3854" y="629143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0"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6807" y="223139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droite 10"/>
          <p:cNvSpPr/>
          <p:nvPr/>
        </p:nvSpPr>
        <p:spPr>
          <a:xfrm rot="16200000">
            <a:off x="5341737" y="2186395"/>
            <a:ext cx="90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Virage 12"/>
          <p:cNvSpPr/>
          <p:nvPr/>
        </p:nvSpPr>
        <p:spPr>
          <a:xfrm>
            <a:off x="4909737" y="758898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1600" y="980728"/>
            <a:ext cx="576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8000" tIns="360000">
            <a:normAutofit fontScale="90000"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  Arad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   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469599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52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Albota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Cerbu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926998" y="3644944"/>
            <a:ext cx="19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1272142" y="1346445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 rot="1800000">
            <a:off x="5702959" y="1354128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316781" y="537321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53600" y="1029250"/>
            <a:ext cx="5616000" cy="1319629"/>
          </a:xfrm>
          <a:prstGeom prst="roundRect">
            <a:avLst>
              <a:gd name="adj" fmla="val 95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71600" y="2564904"/>
            <a:ext cx="5580000" cy="3420000"/>
          </a:xfrm>
          <a:prstGeom prst="roundRect">
            <a:avLst>
              <a:gd name="adj" fmla="val 41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2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 0 x A0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700000"/>
          </a:xfrm>
          <a:solidFill>
            <a:srgbClr val="0070C0"/>
          </a:solidFill>
        </p:spPr>
        <p:txBody>
          <a:bodyPr tIns="216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Albota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881707"/>
            <a:ext cx="4464496" cy="900000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464495" cy="378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624458" y="2374234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18315" y="470166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07464" y="466443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85404" y="4509120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3990490" y="4517341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747904" y="5597341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7504" y="881707"/>
            <a:ext cx="4392488" cy="9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vert="horz" lIns="28800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26" name="Hexagone 25"/>
          <p:cNvSpPr/>
          <p:nvPr/>
        </p:nvSpPr>
        <p:spPr>
          <a:xfrm>
            <a:off x="299994" y="1140108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droite 26"/>
          <p:cNvSpPr/>
          <p:nvPr/>
        </p:nvSpPr>
        <p:spPr>
          <a:xfrm rot="-2700000">
            <a:off x="5009571" y="1067729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Flèche droite 28"/>
          <p:cNvSpPr/>
          <p:nvPr/>
        </p:nvSpPr>
        <p:spPr>
          <a:xfrm rot="-2700000">
            <a:off x="8037574" y="1067729"/>
            <a:ext cx="720000" cy="468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0" y="2378425"/>
            <a:ext cx="779245" cy="5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604448" y="5597341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85404" y="943989"/>
            <a:ext cx="4242580" cy="75681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943989"/>
            <a:ext cx="4320440" cy="75681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85404" y="1916832"/>
            <a:ext cx="4242580" cy="25098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20440" cy="3590509"/>
          </a:xfrm>
          <a:prstGeom prst="roundRect">
            <a:avLst>
              <a:gd name="adj" fmla="val 48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 		 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Câmpulung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E81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03898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99631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4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924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7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67504" y="2266868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79713" y="4524237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13532" y="45178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51654" y="2446178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4504659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635896" y="231558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272456" y="3161049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29141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291412" cy="3366984"/>
          </a:xfrm>
          <a:prstGeom prst="roundRect">
            <a:avLst>
              <a:gd name="adj" fmla="val 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79512" y="1916832"/>
            <a:ext cx="4248000" cy="2520280"/>
          </a:xfrm>
          <a:prstGeom prst="roundRect">
            <a:avLst>
              <a:gd name="adj" fmla="val 7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11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Arad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680000"/>
          </a:xfrm>
          <a:solidFill>
            <a:srgbClr val="00B050"/>
          </a:solidFill>
        </p:spPr>
        <p:txBody>
          <a:bodyPr lIns="540000" tIns="360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409080" y="3517731"/>
            <a:ext cx="558000" cy="216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5292080" y="1622695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" name="Ellipse 8"/>
          <p:cNvSpPr/>
          <p:nvPr/>
        </p:nvSpPr>
        <p:spPr>
          <a:xfrm>
            <a:off x="5292080" y="2996952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92080" y="2279407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616624" cy="4536504"/>
          </a:xfrm>
          <a:prstGeom prst="roundRect">
            <a:avLst>
              <a:gd name="adj" fmla="val 39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5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900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Ploiesti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320000"/>
          </a:xfrm>
          <a:solidFill>
            <a:srgbClr val="00B050"/>
          </a:solidFill>
        </p:spPr>
        <p:txBody>
          <a:bodyPr lIns="1512000" tIns="36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5364088" y="3915080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375956" y="4617801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1547664" y="1971801"/>
            <a:ext cx="558000" cy="28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361910" y="237760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1340768"/>
            <a:ext cx="5616624" cy="4140000"/>
          </a:xfrm>
          <a:prstGeom prst="roundRect">
            <a:avLst>
              <a:gd name="adj" fmla="val 642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70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52839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67504" y="2266868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779713" y="4524237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913532" y="4517850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51654" y="2446178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4504659"/>
            <a:ext cx="360000" cy="21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76456" y="5366897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635896" y="2315586"/>
            <a:ext cx="484632" cy="18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272456" y="3161049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196752"/>
            <a:ext cx="4248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196752"/>
            <a:ext cx="429141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291412" cy="3366984"/>
          </a:xfrm>
          <a:prstGeom prst="roundRect">
            <a:avLst>
              <a:gd name="adj" fmla="val 54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79512" y="1916832"/>
            <a:ext cx="4248000" cy="2520280"/>
          </a:xfrm>
          <a:prstGeom prst="roundRect">
            <a:avLst>
              <a:gd name="adj" fmla="val 71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6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55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E574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A6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Mischii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6175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 Sud     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x A81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7"/>
            <a:ext cx="4392488" cy="2340000"/>
          </a:xfrm>
          <a:solidFill>
            <a:srgbClr val="00B050"/>
          </a:solidFill>
        </p:spPr>
        <p:txBody>
          <a:bodyPr tIns="180000"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844825"/>
            <a:ext cx="4464495" cy="3060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H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 algn="ctr">
              <a:buNone/>
            </a:pP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467504" y="2266868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5084396" y="4068732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788583" y="4074729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51654" y="2446178"/>
            <a:ext cx="396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504" y="4167157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44025" y="4941168"/>
            <a:ext cx="360000" cy="15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>
            <a:off x="3635896" y="2315586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7272456" y="3161049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0528" y="4167157"/>
            <a:ext cx="360000" cy="23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4716016" y="4941168"/>
            <a:ext cx="360000" cy="154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6016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916832"/>
            <a:ext cx="4248472" cy="2160240"/>
          </a:xfrm>
          <a:prstGeom prst="roundRect">
            <a:avLst>
              <a:gd name="adj" fmla="val 70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916832"/>
            <a:ext cx="4320480" cy="2916000"/>
          </a:xfrm>
          <a:prstGeom prst="roundRect">
            <a:avLst>
              <a:gd name="adj" fmla="val 70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181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18752" y="1196752"/>
            <a:ext cx="4038600" cy="3600000"/>
          </a:xfrm>
          <a:solidFill>
            <a:srgbClr val="00B050"/>
          </a:solidFill>
        </p:spPr>
        <p:txBody>
          <a:bodyPr lIns="216000" tIns="180000">
            <a:normAutofit lnSpcReduction="10000"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</a:p>
          <a:p>
            <a:pPr marL="0" indent="0" algn="ctr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Sibiu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197678"/>
            <a:ext cx="4038600" cy="2520000"/>
          </a:xfrm>
          <a:solidFill>
            <a:srgbClr val="00B050"/>
          </a:solidFill>
        </p:spPr>
        <p:txBody>
          <a:bodyPr lIns="0" tIns="180000">
            <a:normAutofit lnSpcReduction="10000"/>
          </a:bodyPr>
          <a:lstStyle/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</p:txBody>
      </p:sp>
      <p:sp>
        <p:nvSpPr>
          <p:cNvPr id="11" name="Flèche droite 10"/>
          <p:cNvSpPr/>
          <p:nvPr/>
        </p:nvSpPr>
        <p:spPr>
          <a:xfrm rot="-2700000">
            <a:off x="7439218" y="2785887"/>
            <a:ext cx="108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vers le haut 12"/>
          <p:cNvSpPr/>
          <p:nvPr/>
        </p:nvSpPr>
        <p:spPr>
          <a:xfrm>
            <a:off x="2216272" y="3861048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41120" y="3311384"/>
            <a:ext cx="3600000" cy="46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Nord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0152" y="2786532"/>
            <a:ext cx="1404000" cy="54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560" y="4797152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8172400" y="3717032"/>
            <a:ext cx="360000" cy="27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1268760"/>
            <a:ext cx="3816000" cy="3456384"/>
          </a:xfrm>
          <a:prstGeom prst="roundRect">
            <a:avLst>
              <a:gd name="adj" fmla="val 599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44008" y="1268760"/>
            <a:ext cx="3888391" cy="2376264"/>
          </a:xfrm>
          <a:prstGeom prst="roundRect">
            <a:avLst>
              <a:gd name="adj" fmla="val 89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763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9493" y="548680"/>
            <a:ext cx="2880000" cy="576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A1 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9493" y="1196992"/>
            <a:ext cx="2880000" cy="1980000"/>
          </a:xfrm>
          <a:solidFill>
            <a:srgbClr val="00B050"/>
          </a:solidFill>
        </p:spPr>
        <p:txBody>
          <a:bodyPr lIns="216000" tIns="180000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51156" y="1197032"/>
            <a:ext cx="4038600" cy="2520000"/>
          </a:xfrm>
          <a:solidFill>
            <a:srgbClr val="FFFFFF"/>
          </a:solidFill>
        </p:spPr>
        <p:txBody>
          <a:bodyPr lIns="0">
            <a:normAutofit fontScale="92500" lnSpcReduction="20000"/>
          </a:bodyPr>
          <a:lstStyle/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haut 12"/>
          <p:cNvSpPr/>
          <p:nvPr/>
        </p:nvSpPr>
        <p:spPr>
          <a:xfrm>
            <a:off x="2307177" y="192217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2369493" y="3140968"/>
            <a:ext cx="36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6516216" y="2492896"/>
            <a:ext cx="360000" cy="25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Pentagone 17"/>
          <p:cNvSpPr/>
          <p:nvPr/>
        </p:nvSpPr>
        <p:spPr>
          <a:xfrm>
            <a:off x="4994111" y="1218446"/>
            <a:ext cx="3600000" cy="12600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Oarja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exagone 18"/>
          <p:cNvSpPr/>
          <p:nvPr/>
        </p:nvSpPr>
        <p:spPr>
          <a:xfrm>
            <a:off x="5076056" y="2008883"/>
            <a:ext cx="792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503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290228" y="5661248"/>
            <a:ext cx="6840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nécessaire, Corriger A1a en conséquence </a:t>
            </a:r>
            <a:endParaRPr lang="fr-CH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87624" y="620688"/>
            <a:ext cx="2736304" cy="43204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87624" y="1268760"/>
            <a:ext cx="2736304" cy="1800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6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 		 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0" y="364502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19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6988" y="2231395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62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458680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659918" y="430223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691680" y="650771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471302" y="668274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Hexagone 14"/>
          <p:cNvSpPr/>
          <p:nvPr/>
        </p:nvSpPr>
        <p:spPr>
          <a:xfrm>
            <a:off x="2139103" y="44798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3456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75827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9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36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Topoloveni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Leordeni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3164" y="282580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700808"/>
            <a:ext cx="5544616" cy="2556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70203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52020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Virage 13"/>
          <p:cNvSpPr/>
          <p:nvPr/>
        </p:nvSpPr>
        <p:spPr>
          <a:xfrm>
            <a:off x="5033956" y="76142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60059" y="71196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Hexagone 10"/>
          <p:cNvSpPr/>
          <p:nvPr/>
        </p:nvSpPr>
        <p:spPr>
          <a:xfrm>
            <a:off x="1763688" y="1916832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77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7421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 		 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0" y="364502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76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152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75656" y="222813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148064" y="1877136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2110" y="255842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0180" y="1809160"/>
            <a:ext cx="4392488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5"/>
            <a:ext cx="4464495" cy="37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518344" y="2852856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99573" y="484217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11024" y="4785136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4822" y="5021539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37595" y="562646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35896" y="2780928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241008" y="2672920"/>
            <a:ext cx="828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42904" y="4099675"/>
            <a:ext cx="1152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79" y="2672920"/>
            <a:ext cx="65769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30313" y="1196752"/>
            <a:ext cx="429767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844824"/>
            <a:ext cx="4248472" cy="3132000"/>
          </a:xfrm>
          <a:prstGeom prst="roundRect">
            <a:avLst>
              <a:gd name="adj" fmla="val 75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1916832"/>
            <a:ext cx="4320000" cy="3637391"/>
          </a:xfrm>
          <a:prstGeom prst="roundRect">
            <a:avLst>
              <a:gd name="adj" fmla="val 63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65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638776"/>
            <a:ext cx="5759976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  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8317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830073" y="818776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6592536" y="870120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1177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52648" y="42930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0863" y="1374941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0221" y="1366920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4515" y="239405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4515" y="29961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692696"/>
            <a:ext cx="5616624" cy="1332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544616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28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28317" y="4893652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907704" y="3117759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852648" y="429309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34418" y="2393505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2793" y="30236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692696"/>
            <a:ext cx="5616624" cy="1332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544616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72000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4048" y="1360871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346000" y="1360871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59687" y="1301847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76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9369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 		148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127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r>
              <a:rPr lang="fr-CH" sz="7000" dirty="0" smtClean="0"/>
              <a:t>		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0" y="364502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303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44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2813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28121" y="1877136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8121" y="2558425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004" y="1052736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612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Puciosa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Râzvad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57679" y="48608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83768" y="126880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214894" y="30591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239320" y="426833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7022" y="2405099"/>
            <a:ext cx="136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3706" y="3053653"/>
            <a:ext cx="1584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1124744"/>
            <a:ext cx="5976664" cy="936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976000" cy="36004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6521518" y="126880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6488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187032"/>
            <a:ext cx="6120000" cy="34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Puciosa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Râzvad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81083" y="467762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214894" y="30591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2239320" y="4268339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7022" y="2405099"/>
            <a:ext cx="136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3706" y="3053653"/>
            <a:ext cx="1584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1124744"/>
            <a:ext cx="5976664" cy="936000"/>
          </a:xfrm>
          <a:prstGeom prst="roundRect">
            <a:avLst>
              <a:gd name="adj" fmla="val 11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691680" y="2276872"/>
            <a:ext cx="5976000" cy="3240000"/>
          </a:xfrm>
          <a:prstGeom prst="roundRect">
            <a:avLst>
              <a:gd name="adj" fmla="val 41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937929" y="118478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005418" y="127478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5436096" y="132878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711929" y="132509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7670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 		137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126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118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</a:t>
            </a:r>
            <a:r>
              <a:rPr lang="fr-CH" sz="7000" dirty="0" smtClean="0"/>
              <a:t>		 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94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03448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5733256"/>
            <a:ext cx="2520000" cy="720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4680000"/>
          </a:xfrm>
          <a:solidFill>
            <a:srgbClr val="00B050"/>
          </a:solidFill>
        </p:spPr>
        <p:txBody>
          <a:bodyPr lIns="540000" tIns="360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  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877176" y="2261149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4788024" y="429309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851104" y="501317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404664"/>
            <a:ext cx="5544616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340768"/>
            <a:ext cx="5544616" cy="4464496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95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82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524962"/>
            <a:ext cx="5760000" cy="19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540000">
            <a:normAutofit/>
          </a:bodyPr>
          <a:lstStyle/>
          <a:p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</a:t>
            </a:r>
            <a:b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 x A3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70698"/>
            <a:ext cx="5760000" cy="32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10353" y="469801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13722" y="1124744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85571" y="342900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6260052" y="1030651"/>
            <a:ext cx="450000" cy="108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1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82" y="850651"/>
            <a:ext cx="8436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475656" y="620688"/>
            <a:ext cx="5616624" cy="1800200"/>
          </a:xfrm>
          <a:prstGeom prst="roundRect">
            <a:avLst>
              <a:gd name="adj" fmla="val 86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616624" cy="3096344"/>
          </a:xfrm>
          <a:prstGeom prst="roundRect">
            <a:avLst>
              <a:gd name="adj" fmla="val 34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8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570698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830842" y="3257854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2185571" y="3429000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620688"/>
            <a:ext cx="5616624" cy="1800200"/>
          </a:xfrm>
          <a:prstGeom prst="roundRect">
            <a:avLst>
              <a:gd name="adj" fmla="val 86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2636912"/>
            <a:ext cx="5616624" cy="2016000"/>
          </a:xfrm>
          <a:prstGeom prst="roundRect">
            <a:avLst>
              <a:gd name="adj" fmla="val 34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35778" y="156284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425634" y="165284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860032" y="170684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Virage 15"/>
          <p:cNvSpPr/>
          <p:nvPr/>
        </p:nvSpPr>
        <p:spPr>
          <a:xfrm>
            <a:off x="5109778" y="170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1655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36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 		 116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   99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90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   22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x E60</a:t>
            </a:r>
            <a:r>
              <a:rPr lang="fr-CH" sz="7000" dirty="0"/>
              <a:t>  </a:t>
            </a:r>
            <a:r>
              <a:rPr lang="fr-CH" sz="7000" dirty="0" smtClean="0"/>
              <a:t>	  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3707904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30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091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2631232" y="5589240"/>
            <a:ext cx="4284916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28" name="Picture 4" descr="http://www.nineoclock.ro/wp-content/uploads/2015/11/Vega-Refinery-Ploiesti-%E2%80%93-Prahova-county-938x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2949575"/>
            <a:ext cx="8085740" cy="253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otos.wikimapia.org/p/00/00/37/60/3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4" y="332656"/>
            <a:ext cx="35492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1040" name="Picture 16" descr="http://kingofwallpapers.com/ploiesti/ploiesti-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14" y="341603"/>
            <a:ext cx="4498150" cy="25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131840" y="2420888"/>
            <a:ext cx="288032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 rot="-900000">
            <a:off x="202687" y="2072466"/>
            <a:ext cx="8460000" cy="180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Double flèche verticale 3"/>
          <p:cNvSpPr/>
          <p:nvPr/>
        </p:nvSpPr>
        <p:spPr>
          <a:xfrm rot="1500000">
            <a:off x="5773101" y="1240464"/>
            <a:ext cx="180000" cy="5724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Double flèche verticale 4"/>
          <p:cNvSpPr/>
          <p:nvPr/>
        </p:nvSpPr>
        <p:spPr>
          <a:xfrm rot="-1740000">
            <a:off x="2917318" y="529931"/>
            <a:ext cx="180000" cy="6588000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536284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1579" y="3299822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Targoviste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79912" y="1216513"/>
            <a:ext cx="1440000" cy="5040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Nord E577 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691840" y="4301861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E60 A3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92160" y="302095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1639" y="2426895"/>
            <a:ext cx="720000" cy="43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5949280"/>
            <a:ext cx="108012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Bucarest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88304" y="3212976"/>
            <a:ext cx="144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 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17155" y="5522658"/>
            <a:ext cx="2051488" cy="894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MEMENTO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26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4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324036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5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102" y="764704"/>
            <a:ext cx="4400228" cy="900000"/>
          </a:xfrm>
          <a:solidFill>
            <a:srgbClr val="00B050"/>
          </a:solidFill>
        </p:spPr>
        <p:txBody>
          <a:bodyPr lIns="0"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Nord  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18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6845" y="774522"/>
            <a:ext cx="4464496" cy="864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470102" y="474661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8045781" y="488657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261936" y="98072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2200" y="980728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83" y="3271444"/>
            <a:ext cx="576000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2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2076640" y="980728"/>
            <a:ext cx="111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417430" y="186812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446204" y="261865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2640" y="4171353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4712317" y="486429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833324" y="98072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563888" y="4761930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602240" y="3284984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736780" y="4063289"/>
            <a:ext cx="4068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0400" y="836728"/>
            <a:ext cx="423758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597138" y="836712"/>
            <a:ext cx="432363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72816"/>
            <a:ext cx="4248472" cy="3823339"/>
          </a:xfrm>
          <a:prstGeom prst="roundRect">
            <a:avLst>
              <a:gd name="adj" fmla="val 4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97138" y="1772815"/>
            <a:ext cx="4323637" cy="3823339"/>
          </a:xfrm>
          <a:prstGeom prst="roundRect">
            <a:avLst>
              <a:gd name="adj" fmla="val 65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6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760000" cy="1260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Iasi   Galati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790888"/>
            <a:ext cx="5760000" cy="3780000"/>
          </a:xfrm>
          <a:solidFill>
            <a:srgbClr val="00B050"/>
          </a:solidFill>
        </p:spPr>
        <p:txBody>
          <a:bodyPr lIns="72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4932040" y="2420888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548680"/>
            <a:ext cx="5616624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187624" y="1844824"/>
            <a:ext cx="5616624" cy="3672408"/>
          </a:xfrm>
          <a:prstGeom prst="roundRect">
            <a:avLst>
              <a:gd name="adj" fmla="val 64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74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00326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266134"/>
            <a:ext cx="5760000" cy="3960000"/>
          </a:xfrm>
          <a:solidFill>
            <a:srgbClr val="00B050"/>
          </a:solidFill>
        </p:spPr>
        <p:txBody>
          <a:bodyPr lIns="720000" tIns="360000" r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  <a:r>
              <a:rPr lang="fr-CH" sz="4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Lugoj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</a:t>
            </a:r>
          </a:p>
          <a:p>
            <a:pPr marL="400050" lvl="1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800000">
            <a:off x="5589142" y="1527484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139952" y="1612738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455920" y="4293096"/>
            <a:ext cx="792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369727" y="4293096"/>
            <a:ext cx="864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187624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87624" y="1340768"/>
            <a:ext cx="5552140" cy="3816424"/>
          </a:xfrm>
          <a:prstGeom prst="roundRect">
            <a:avLst>
              <a:gd name="adj" fmla="val 57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190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91197"/>
            <a:ext cx="5760000" cy="8964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Directie</a:t>
            </a:r>
            <a:r>
              <a:rPr lang="fr-CH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Brasov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19672" y="1268760"/>
            <a:ext cx="5760000" cy="3780000"/>
          </a:xfrm>
          <a:solidFill>
            <a:srgbClr val="00B050"/>
          </a:solidFill>
        </p:spPr>
        <p:txBody>
          <a:bodyPr lIns="540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 rot="1500000">
            <a:off x="6086472" y="206070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691680" y="404664"/>
            <a:ext cx="5616624" cy="7200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691680" y="1340768"/>
            <a:ext cx="5616624" cy="3600400"/>
          </a:xfrm>
          <a:prstGeom prst="roundRect">
            <a:avLst>
              <a:gd name="adj" fmla="val 552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58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102" y="764704"/>
            <a:ext cx="4400228" cy="900000"/>
          </a:xfrm>
          <a:solidFill>
            <a:srgbClr val="00B050"/>
          </a:solidFill>
        </p:spPr>
        <p:txBody>
          <a:bodyPr lIns="0"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Nord  Est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180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6845" y="774522"/>
            <a:ext cx="4464496" cy="864000"/>
          </a:xfrm>
          <a:solidFill>
            <a:srgbClr val="00B050"/>
          </a:solidFill>
        </p:spPr>
        <p:txBody>
          <a:bodyPr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</a:t>
            </a:r>
            <a:r>
              <a:rPr lang="fr-CH" sz="36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470102" y="4746613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8045781" y="4886579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261936" y="98072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2200" y="980728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83" y="3271444"/>
            <a:ext cx="576000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2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2076640" y="980728"/>
            <a:ext cx="1116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417430" y="186812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446204" y="261865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2640" y="4171353"/>
            <a:ext cx="144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 rot="-2700000">
            <a:off x="4712317" y="4864297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7833324" y="980728"/>
            <a:ext cx="97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563888" y="4761930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602240" y="3284984"/>
            <a:ext cx="140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736780" y="4063289"/>
            <a:ext cx="4068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0400" y="836728"/>
            <a:ext cx="423758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597138" y="836712"/>
            <a:ext cx="432363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72816"/>
            <a:ext cx="4248472" cy="3823339"/>
          </a:xfrm>
          <a:prstGeom prst="roundRect">
            <a:avLst>
              <a:gd name="adj" fmla="val 4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97138" y="1772815"/>
            <a:ext cx="4323637" cy="3823339"/>
          </a:xfrm>
          <a:prstGeom prst="roundRect">
            <a:avLst>
              <a:gd name="adj" fmla="val 65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9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E577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4936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44976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19918" y="2223283"/>
            <a:ext cx="864000" cy="756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7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102" y="764704"/>
            <a:ext cx="4400228" cy="900000"/>
          </a:xfrm>
          <a:solidFill>
            <a:srgbClr val="00B050"/>
          </a:solidFill>
        </p:spPr>
        <p:txBody>
          <a:bodyPr lIns="0" tIns="144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02" y="1702705"/>
            <a:ext cx="4392488" cy="3960000"/>
          </a:xfrm>
          <a:solidFill>
            <a:srgbClr val="00B050"/>
          </a:solidFill>
        </p:spPr>
        <p:txBody>
          <a:bodyPr lIns="72000" tIns="720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46845" y="774522"/>
            <a:ext cx="4464496" cy="864000"/>
          </a:xfrm>
          <a:solidFill>
            <a:srgbClr val="00B050"/>
          </a:solidFill>
        </p:spPr>
        <p:txBody>
          <a:bodyPr lIns="0" tIns="144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 A3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28837" y="1700808"/>
            <a:ext cx="4464495" cy="396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	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83" y="3271444"/>
            <a:ext cx="576000" cy="46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0102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25324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Ellipse 25"/>
          <p:cNvSpPr/>
          <p:nvPr/>
        </p:nvSpPr>
        <p:spPr>
          <a:xfrm>
            <a:off x="3417430" y="1868122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771800" y="2618650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0417" y="4625576"/>
            <a:ext cx="1440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haut 28"/>
          <p:cNvSpPr/>
          <p:nvPr/>
        </p:nvSpPr>
        <p:spPr>
          <a:xfrm>
            <a:off x="3635736" y="2725496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6602240" y="3284984"/>
            <a:ext cx="1404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4736780" y="4063289"/>
            <a:ext cx="40680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0400" y="836728"/>
            <a:ext cx="423758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597138" y="836712"/>
            <a:ext cx="432363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72816"/>
            <a:ext cx="4248472" cy="3823339"/>
          </a:xfrm>
          <a:prstGeom prst="roundRect">
            <a:avLst>
              <a:gd name="adj" fmla="val 491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97138" y="1772815"/>
            <a:ext cx="4323637" cy="3823339"/>
          </a:xfrm>
          <a:prstGeom prst="roundRect">
            <a:avLst>
              <a:gd name="adj" fmla="val 659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63720" y="4617809"/>
            <a:ext cx="1296000" cy="50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èche vers le haut 32"/>
          <p:cNvSpPr/>
          <p:nvPr/>
        </p:nvSpPr>
        <p:spPr>
          <a:xfrm>
            <a:off x="491025" y="2743552"/>
            <a:ext cx="484632" cy="16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4098446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35"/>
          <p:cNvSpPr/>
          <p:nvPr/>
        </p:nvSpPr>
        <p:spPr>
          <a:xfrm>
            <a:off x="4610846" y="5662705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Flèche droite 36"/>
          <p:cNvSpPr/>
          <p:nvPr/>
        </p:nvSpPr>
        <p:spPr>
          <a:xfrm rot="-2700000">
            <a:off x="5150387" y="4861122"/>
            <a:ext cx="828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Flèche droite 37"/>
          <p:cNvSpPr/>
          <p:nvPr/>
        </p:nvSpPr>
        <p:spPr>
          <a:xfrm rot="-2700000">
            <a:off x="7400228" y="4855578"/>
            <a:ext cx="828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2131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noFill/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x A0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 A3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464098"/>
            <a:ext cx="4392488" cy="3240000"/>
          </a:xfrm>
          <a:solidFill>
            <a:srgbClr val="00B050"/>
          </a:solidFill>
        </p:spPr>
        <p:txBody>
          <a:bodyPr lIns="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Câmpina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Baicoi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  A3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464495" cy="3780000"/>
          </a:xfrm>
          <a:solidFill>
            <a:srgbClr val="00B050"/>
          </a:solidFill>
        </p:spPr>
        <p:txBody>
          <a:bodyPr lIns="360000"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>
            <a:off x="2051720" y="3717032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660232" y="2348880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829" y="2924944"/>
            <a:ext cx="67335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727211" y="3630135"/>
            <a:ext cx="4104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" y="4676034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576179" y="526078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068011" y="4688541"/>
            <a:ext cx="360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4727211" y="526078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Flèche droite 27"/>
          <p:cNvSpPr/>
          <p:nvPr/>
        </p:nvSpPr>
        <p:spPr>
          <a:xfrm rot="-2700000">
            <a:off x="7821302" y="4388802"/>
            <a:ext cx="828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6660232" y="292494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836712"/>
            <a:ext cx="424849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836712"/>
            <a:ext cx="4287699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556792"/>
            <a:ext cx="4248499" cy="3060240"/>
          </a:xfrm>
          <a:prstGeom prst="roundRect">
            <a:avLst>
              <a:gd name="adj" fmla="val 74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556792"/>
            <a:ext cx="4287699" cy="3600400"/>
          </a:xfrm>
          <a:prstGeom prst="roundRect">
            <a:avLst>
              <a:gd name="adj" fmla="val 39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09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368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19672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734889" y="1868567"/>
            <a:ext cx="162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6868" y="2528800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7658" y="404664"/>
            <a:ext cx="684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0" tIns="612000">
            <a:normAutofit fontScale="90000"/>
          </a:bodyPr>
          <a:lstStyle/>
          <a:p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 Sud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84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Ploiesti  Nord 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Vâlenii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672697" y="538650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1753611" y="67474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9027" y="228154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217419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7359906" y="61621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553936" y="2174192"/>
            <a:ext cx="144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3019718" y="469359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57821"/>
            <a:ext cx="931950" cy="7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547664" y="476672"/>
            <a:ext cx="6624736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88840"/>
            <a:ext cx="6696744" cy="4356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029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8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648000" tIns="216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Ploiesti Nord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Vâlenii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Blejoi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Bucov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048144" y="4221452"/>
            <a:ext cx="144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699027" y="228154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2196334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64136" y="2209542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/>
          <p:cNvSpPr/>
          <p:nvPr/>
        </p:nvSpPr>
        <p:spPr>
          <a:xfrm>
            <a:off x="3019718" y="469359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476672"/>
            <a:ext cx="6624736" cy="129614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547664" y="1988840"/>
            <a:ext cx="6336000" cy="3420000"/>
          </a:xfrm>
          <a:prstGeom prst="roundRect">
            <a:avLst>
              <a:gd name="adj" fmla="val 40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144363" y="9730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234219" y="106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5652120" y="11170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Virage 24"/>
          <p:cNvSpPr/>
          <p:nvPr/>
        </p:nvSpPr>
        <p:spPr>
          <a:xfrm>
            <a:off x="5918363" y="1124744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8261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540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402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380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km</a:t>
            </a:r>
          </a:p>
          <a:p>
            <a:pPr marL="0" indent="0"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 Est</a:t>
            </a:r>
            <a:r>
              <a:rPr lang="fr-CH" sz="7000" dirty="0" smtClean="0"/>
              <a:t>		  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 km</a:t>
            </a:r>
            <a:endParaRPr lang="fr-CH" sz="7000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2801335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40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E574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0180" y="1809160"/>
            <a:ext cx="4392488" cy="3240000"/>
          </a:xfrm>
          <a:solidFill>
            <a:srgbClr val="00B050"/>
          </a:solidFill>
        </p:spPr>
        <p:txBody>
          <a:bodyPr tIns="108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Slatina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124745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E70   A6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1961" y="1838505"/>
            <a:ext cx="4464495" cy="3780000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Est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Severin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Craiova Nord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</p:txBody>
      </p:sp>
      <p:sp>
        <p:nvSpPr>
          <p:cNvPr id="11" name="Flèche vers le haut 10"/>
          <p:cNvSpPr/>
          <p:nvPr/>
        </p:nvSpPr>
        <p:spPr>
          <a:xfrm>
            <a:off x="518344" y="2852856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2700000">
            <a:off x="4899573" y="4842178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8011024" y="4785136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4822" y="5021539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8637595" y="562646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635896" y="2780928"/>
            <a:ext cx="484632" cy="144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7248352" y="2708920"/>
            <a:ext cx="82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4179187"/>
            <a:ext cx="1152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97" y="2708920"/>
            <a:ext cx="65769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30313" y="1196752"/>
            <a:ext cx="4297671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844824"/>
            <a:ext cx="4248472" cy="3132000"/>
          </a:xfrm>
          <a:prstGeom prst="roundRect">
            <a:avLst>
              <a:gd name="adj" fmla="val 754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44008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1916832"/>
            <a:ext cx="4353587" cy="3637391"/>
          </a:xfrm>
          <a:prstGeom prst="roundRect">
            <a:avLst>
              <a:gd name="adj" fmla="val 630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321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832171"/>
          </a:xfrm>
          <a:solidFill>
            <a:srgbClr val="00B050"/>
          </a:solidFill>
        </p:spPr>
        <p:txBody>
          <a:bodyPr lIns="144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4631" y="573325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6301" y="494643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588224" y="2618984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7841" y="321297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39941" y="4112309"/>
            <a:ext cx="18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47289" y="471457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4075" y="261898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475258" y="206084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467600" y="283596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38914" y="471457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24631" y="260648"/>
            <a:ext cx="8441212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21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988840"/>
            <a:ext cx="4103353" cy="3672000"/>
          </a:xfrm>
          <a:prstGeom prst="roundRect">
            <a:avLst>
              <a:gd name="adj" fmla="val 4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76464" cy="3672000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rganigramme : Connecteur 26"/>
          <p:cNvSpPr/>
          <p:nvPr/>
        </p:nvSpPr>
        <p:spPr>
          <a:xfrm>
            <a:off x="7377589" y="368656"/>
            <a:ext cx="792000" cy="54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5760000" cy="1260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Directii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   Galati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1988840"/>
            <a:ext cx="5760000" cy="3780000"/>
          </a:xfrm>
          <a:solidFill>
            <a:srgbClr val="00B050"/>
          </a:solidFill>
        </p:spPr>
        <p:txBody>
          <a:bodyPr lIns="1044000" tIns="288000" rIns="72000">
            <a:normAutofit fontScale="85000" lnSpcReduction="20000"/>
          </a:bodyPr>
          <a:lstStyle/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>
              <a:buNone/>
            </a:pPr>
            <a:r>
              <a:rPr lang="fr-CH" sz="5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</a:t>
            </a:r>
          </a:p>
          <a:p>
            <a:pPr marL="0" indent="0">
              <a:buNone/>
            </a:pPr>
            <a:r>
              <a:rPr lang="fr-CH" sz="5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fr-CH" dirty="0" smtClean="0"/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5220072" y="2492896"/>
            <a:ext cx="558000" cy="25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187624" y="764704"/>
            <a:ext cx="5616624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187624" y="2060848"/>
            <a:ext cx="5616624" cy="3600400"/>
          </a:xfrm>
          <a:prstGeom prst="roundRect">
            <a:avLst>
              <a:gd name="adj" fmla="val 33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21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900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901085"/>
            <a:ext cx="4284000" cy="3832171"/>
          </a:xfrm>
          <a:solidFill>
            <a:srgbClr val="00B050"/>
          </a:solidFill>
        </p:spPr>
        <p:txBody>
          <a:bodyPr lIns="144000" tIns="46800" rIns="360000" anchor="t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93744" y="1124744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Est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3744" y="1901084"/>
            <a:ext cx="4284000" cy="3816000"/>
          </a:xfrm>
          <a:solidFill>
            <a:srgbClr val="00B050"/>
          </a:solidFill>
        </p:spPr>
        <p:txBody>
          <a:bodyPr lIns="180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7488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4631" y="573325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2700000">
            <a:off x="7826301" y="4946436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387841" y="5722168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588224" y="2618984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7841" y="3212976"/>
            <a:ext cx="162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39941" y="4112309"/>
            <a:ext cx="180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647289" y="471457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34075" y="261898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475258" y="2060848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467600" y="283596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vers le haut 19"/>
          <p:cNvSpPr/>
          <p:nvPr/>
        </p:nvSpPr>
        <p:spPr>
          <a:xfrm>
            <a:off x="3738914" y="4714571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24631" y="260648"/>
            <a:ext cx="8441212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4631" y="1196752"/>
            <a:ext cx="4103353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1196752"/>
            <a:ext cx="412183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4631" y="1988840"/>
            <a:ext cx="4103353" cy="3672000"/>
          </a:xfrm>
          <a:prstGeom prst="roundRect">
            <a:avLst>
              <a:gd name="adj" fmla="val 405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44008" y="1988840"/>
            <a:ext cx="4176464" cy="3672000"/>
          </a:xfrm>
          <a:prstGeom prst="roundRect">
            <a:avLst>
              <a:gd name="adj" fmla="val 509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rganigramme : Connecteur 26"/>
          <p:cNvSpPr/>
          <p:nvPr/>
        </p:nvSpPr>
        <p:spPr>
          <a:xfrm>
            <a:off x="7377589" y="368656"/>
            <a:ext cx="792000" cy="54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071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51" y="188640"/>
            <a:ext cx="8640000" cy="90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E60 x A7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   A4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458423"/>
            <a:ext cx="4284000" cy="4140000"/>
          </a:xfrm>
          <a:solidFill>
            <a:srgbClr val="00B050"/>
          </a:solidFill>
        </p:spPr>
        <p:txBody>
          <a:bodyPr lIns="252000" tIns="108000" rIns="360000" anchor="t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32369" y="692696"/>
            <a:ext cx="4284000" cy="720000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6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Ploiesti </a:t>
            </a:r>
            <a:endParaRPr lang="fr-CH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32369" y="1466510"/>
            <a:ext cx="4284000" cy="4140000"/>
          </a:xfrm>
          <a:solidFill>
            <a:srgbClr val="00B050"/>
          </a:solidFill>
        </p:spPr>
        <p:txBody>
          <a:bodyPr lIns="180000" tIns="108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561612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droite 23"/>
          <p:cNvSpPr/>
          <p:nvPr/>
        </p:nvSpPr>
        <p:spPr>
          <a:xfrm rot="-5400000">
            <a:off x="6568840" y="4727915"/>
            <a:ext cx="72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8416876" y="561612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686524" y="2518494"/>
            <a:ext cx="90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3020" y="3065144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686524" y="3900996"/>
            <a:ext cx="1980000" cy="54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âmbu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èche vers le haut 27"/>
          <p:cNvSpPr/>
          <p:nvPr/>
        </p:nvSpPr>
        <p:spPr>
          <a:xfrm>
            <a:off x="1133592" y="4563056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7674369" y="2518494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291" y="561612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>
            <a:off x="3275856" y="4584501"/>
            <a:ext cx="468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/>
          <p:cNvSpPr/>
          <p:nvPr/>
        </p:nvSpPr>
        <p:spPr>
          <a:xfrm>
            <a:off x="3995936" y="5616126"/>
            <a:ext cx="36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3523923" y="1772816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509856" y="2564711"/>
            <a:ext cx="72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16016" y="764704"/>
            <a:ext cx="417646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556792"/>
            <a:ext cx="4104000" cy="3960000"/>
          </a:xfrm>
          <a:prstGeom prst="roundRect">
            <a:avLst>
              <a:gd name="adj" fmla="val 44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764704"/>
            <a:ext cx="410445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28" y="1556792"/>
            <a:ext cx="4140000" cy="3960440"/>
          </a:xfrm>
          <a:prstGeom prst="roundRect">
            <a:avLst>
              <a:gd name="adj" fmla="val 53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81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389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367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201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</a:t>
            </a:r>
            <a:r>
              <a:rPr lang="fr-CH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52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82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394466" y="2226848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52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Mizil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4536504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Ursoii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06136" y="542788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vers le haut 9"/>
          <p:cNvSpPr/>
          <p:nvPr/>
        </p:nvSpPr>
        <p:spPr>
          <a:xfrm>
            <a:off x="2483768" y="908720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73683" y="267391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73683" y="465313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73683" y="3847808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èche vers le haut 17"/>
          <p:cNvSpPr/>
          <p:nvPr/>
        </p:nvSpPr>
        <p:spPr>
          <a:xfrm>
            <a:off x="5796136" y="83671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764704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4311952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45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817745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216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Albesti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Paleologu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Ursoii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Urziceni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Urlati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760019" y="430025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Hexagone 12"/>
          <p:cNvSpPr/>
          <p:nvPr/>
        </p:nvSpPr>
        <p:spPr>
          <a:xfrm>
            <a:off x="1573683" y="267391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xagone 13"/>
          <p:cNvSpPr/>
          <p:nvPr/>
        </p:nvSpPr>
        <p:spPr>
          <a:xfrm>
            <a:off x="1573683" y="4595656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102C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/>
          <p:cNvSpPr/>
          <p:nvPr/>
        </p:nvSpPr>
        <p:spPr>
          <a:xfrm>
            <a:off x="1573683" y="3814354"/>
            <a:ext cx="99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475656" y="1916832"/>
            <a:ext cx="5616624" cy="3420000"/>
          </a:xfrm>
          <a:prstGeom prst="roundRect">
            <a:avLst>
              <a:gd name="adj" fmla="val 51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320280" y="83671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9745" y="98071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113422" y="9807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406667" y="92671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54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2728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043898" y="896353"/>
            <a:ext cx="6120000" cy="4140000"/>
          </a:xfrm>
          <a:prstGeom prst="rect">
            <a:avLst/>
          </a:prstGeom>
          <a:solidFill>
            <a:srgbClr val="00B050"/>
          </a:solidFill>
        </p:spPr>
        <p:txBody>
          <a:bodyPr lIns="432000" tIns="684000" rIns="72000" bIns="18000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H" sz="4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	 	382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				360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194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7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88 km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Buzau			  52 km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115616" y="980728"/>
            <a:ext cx="5940000" cy="3996000"/>
          </a:xfrm>
          <a:prstGeom prst="roundRect">
            <a:avLst>
              <a:gd name="adj" fmla="val 380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256976" y="1214784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01335" y="1214784"/>
            <a:ext cx="108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E577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82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sz="1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6407</TotalTime>
  <Words>2119</Words>
  <Application>Microsoft Office PowerPoint</Application>
  <PresentationFormat>Affichage à l'écran (4:3)</PresentationFormat>
  <Paragraphs>1871</Paragraphs>
  <Slides>248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248</vt:i4>
      </vt:variant>
    </vt:vector>
  </HeadingPairs>
  <TitlesOfParts>
    <vt:vector size="24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Pitesti</vt:lpstr>
      <vt:lpstr>Directie Turnu Severin</vt:lpstr>
      <vt:lpstr>Présentation PowerPoint</vt:lpstr>
      <vt:lpstr>Présentation PowerPoint</vt:lpstr>
      <vt:lpstr>Présentation PowerPoint</vt:lpstr>
      <vt:lpstr>E574 x E70</vt:lpstr>
      <vt:lpstr>Présentation PowerPoint</vt:lpstr>
      <vt:lpstr>Présentation PowerPoint</vt:lpstr>
      <vt:lpstr>Gâneasa</vt:lpstr>
      <vt:lpstr>Présentation PowerPoint</vt:lpstr>
      <vt:lpstr>Présentation PowerPoint</vt:lpstr>
      <vt:lpstr>Présentation PowerPoint</vt:lpstr>
      <vt:lpstr>Présentation PowerPoint</vt:lpstr>
      <vt:lpstr>Slatina</vt:lpstr>
      <vt:lpstr>Présentation PowerPoint</vt:lpstr>
      <vt:lpstr>Présentation PowerPoint</vt:lpstr>
      <vt:lpstr>Présentation PowerPoint</vt:lpstr>
      <vt:lpstr>Présentation PowerPoint</vt:lpstr>
      <vt:lpstr>Scornicesti</vt:lpstr>
      <vt:lpstr>Présentation PowerPoint</vt:lpstr>
      <vt:lpstr>Présentation PowerPoint</vt:lpstr>
      <vt:lpstr>Présentation PowerPoint</vt:lpstr>
      <vt:lpstr>Présentation PowerPoint</vt:lpstr>
      <vt:lpstr>Lunca Corbului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Pitesti</vt:lpstr>
      <vt:lpstr>Présentation PowerPoint</vt:lpstr>
      <vt:lpstr>Présentation PowerPoint</vt:lpstr>
      <vt:lpstr>Présentation PowerPoint</vt:lpstr>
      <vt:lpstr>Présentation PowerPoint</vt:lpstr>
      <vt:lpstr>Bucuresti   Arad Ploiesti     </vt:lpstr>
      <vt:lpstr>E7 0 x A0</vt:lpstr>
      <vt:lpstr>Présentation PowerPoint</vt:lpstr>
      <vt:lpstr>Présentation PowerPoint</vt:lpstr>
      <vt:lpstr>Présentation PowerPoint</vt:lpstr>
      <vt:lpstr>Directie Arad</vt:lpstr>
      <vt:lpstr>Directie Ploiesti</vt:lpstr>
      <vt:lpstr>Présentation PowerPoint</vt:lpstr>
      <vt:lpstr>Présentation PowerPoint</vt:lpstr>
      <vt:lpstr>Pitesti Sud     E574 x A81</vt:lpstr>
      <vt:lpstr>Présentation PowerPoint</vt:lpstr>
      <vt:lpstr>E81   A1 </vt:lpstr>
      <vt:lpstr>Présentation PowerPoint</vt:lpstr>
      <vt:lpstr>Présentation PowerPoint</vt:lpstr>
      <vt:lpstr>Targoviste Vest</vt:lpstr>
      <vt:lpstr>Présentation PowerPoint</vt:lpstr>
      <vt:lpstr>Présentation PowerPoint</vt:lpstr>
      <vt:lpstr>Présentation PowerPoint</vt:lpstr>
      <vt:lpstr>Présentation PowerPoint</vt:lpstr>
      <vt:lpstr>Targoviste Nord   Centru</vt:lpstr>
      <vt:lpstr>Présentation PowerPoint</vt:lpstr>
      <vt:lpstr>Présentation PowerPoint</vt:lpstr>
      <vt:lpstr>Présentation PowerPoint</vt:lpstr>
      <vt:lpstr>Présentation PowerPoint</vt:lpstr>
      <vt:lpstr>Ditesti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E577 x E60 A4 x A3 Ring Ploiesti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Directii  Suceava   Iasi   Galati </vt:lpstr>
      <vt:lpstr>Directie Brasov </vt:lpstr>
      <vt:lpstr>Présentation PowerPoint</vt:lpstr>
      <vt:lpstr>Présentation PowerPoint</vt:lpstr>
      <vt:lpstr>Présentation PowerPoint</vt:lpstr>
      <vt:lpstr>E70 x A0</vt:lpstr>
      <vt:lpstr>Présentation PowerPoint</vt:lpstr>
      <vt:lpstr>Ring Ploiesti   Est  Sud </vt:lpstr>
      <vt:lpstr>Présentation PowerPoint</vt:lpstr>
      <vt:lpstr>Présentation PowerPoint</vt:lpstr>
      <vt:lpstr>Présentation PowerPoint</vt:lpstr>
      <vt:lpstr>Ring Ploiesti </vt:lpstr>
      <vt:lpstr>Directii  Suceava   Galati </vt:lpstr>
      <vt:lpstr>Ring Ploiesti </vt:lpstr>
      <vt:lpstr>E60 x A7</vt:lpstr>
      <vt:lpstr>Présentation PowerPoint</vt:lpstr>
      <vt:lpstr>Présentation PowerPoint</vt:lpstr>
      <vt:lpstr>Mizil</vt:lpstr>
      <vt:lpstr>Présentation PowerPoint</vt:lpstr>
      <vt:lpstr>Présentation PowerPoint</vt:lpstr>
      <vt:lpstr>Présentation PowerPoint</vt:lpstr>
      <vt:lpstr>Présentation PowerPoint</vt:lpstr>
      <vt:lpstr>Buzau 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Buzau Est</vt:lpstr>
      <vt:lpstr>Présentation PowerPoint</vt:lpstr>
      <vt:lpstr>Présentation PowerPoint</vt:lpstr>
      <vt:lpstr>Présentation PowerPoint</vt:lpstr>
      <vt:lpstr>Présentation PowerPoint</vt:lpstr>
      <vt:lpstr>Buzau Nord Suceava  Iasi Brâila via A5  Galati via A5  1000 m</vt:lpstr>
      <vt:lpstr>Buzau Nord Suceava  Iasi Brâila via A5  Galati via A5</vt:lpstr>
      <vt:lpstr>Présentation PowerPoint</vt:lpstr>
      <vt:lpstr>Présentation PowerPoint</vt:lpstr>
      <vt:lpstr>Présentation PowerPoint</vt:lpstr>
      <vt:lpstr>Râmnicu Sârat E85 x A5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Galati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Focsani</vt:lpstr>
      <vt:lpstr>Présentation PowerPoint</vt:lpstr>
      <vt:lpstr>Présentation PowerPoint</vt:lpstr>
      <vt:lpstr>Présentation PowerPoint</vt:lpstr>
      <vt:lpstr>Présentation PowerPoint</vt:lpstr>
      <vt:lpstr>Marasesti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Adjud</vt:lpstr>
      <vt:lpstr>Présentation PowerPoint</vt:lpstr>
      <vt:lpstr>Présentation PowerPoint</vt:lpstr>
      <vt:lpstr>Présentation PowerPoint</vt:lpstr>
      <vt:lpstr>Présentation PowerPoint</vt:lpstr>
      <vt:lpstr>Lespezi</vt:lpstr>
      <vt:lpstr>Présentation PowerPoint</vt:lpstr>
      <vt:lpstr>Présentation PowerPoint</vt:lpstr>
      <vt:lpstr>Présentation PowerPoint</vt:lpstr>
      <vt:lpstr>Présentation PowerPoint</vt:lpstr>
      <vt:lpstr>Pincesti</vt:lpstr>
      <vt:lpstr>Présentation PowerPoint</vt:lpstr>
      <vt:lpstr>Présentation PowerPoint</vt:lpstr>
      <vt:lpstr>Présentation PowerPoint</vt:lpstr>
      <vt:lpstr>Présentation PowerPoint</vt:lpstr>
      <vt:lpstr>Bacau Sud E85 x A9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Directii Suceava Iasi  </vt:lpstr>
      <vt:lpstr>Directie Bacau Sud Vest  </vt:lpstr>
      <vt:lpstr>Présentation PowerPoint</vt:lpstr>
      <vt:lpstr>Présentation PowerPoint</vt:lpstr>
      <vt:lpstr>Bacau Sud     E85 x A9</vt:lpstr>
      <vt:lpstr>Présentation PowerPoint</vt:lpstr>
      <vt:lpstr>Bacau Nord</vt:lpstr>
      <vt:lpstr>Présentation PowerPoint</vt:lpstr>
      <vt:lpstr>Présentation PowerPoint</vt:lpstr>
      <vt:lpstr>Présentation PowerPoint</vt:lpstr>
      <vt:lpstr>Moldoveni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Roman</vt:lpstr>
      <vt:lpstr>Présentation PowerPoint</vt:lpstr>
      <vt:lpstr>Présentation PowerPoint</vt:lpstr>
      <vt:lpstr>Présentation PowerPoint</vt:lpstr>
      <vt:lpstr>Présentation PowerPoint</vt:lpstr>
      <vt:lpstr>Bâlanesti Suceava Iasi via E85  A4   md  </vt:lpstr>
      <vt:lpstr>Iasi via DN 2b  85 km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Târgu Neamt E85 x A8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Directie Suceava  </vt:lpstr>
      <vt:lpstr>Directie Targu Mures  </vt:lpstr>
      <vt:lpstr>Directie Iasi  </vt:lpstr>
      <vt:lpstr>Présentation PowerPoint</vt:lpstr>
      <vt:lpstr>Présentation PowerPoint</vt:lpstr>
      <vt:lpstr>E85 x A8</vt:lpstr>
      <vt:lpstr>E85 x A8</vt:lpstr>
      <vt:lpstr>Présentation PowerPoint</vt:lpstr>
      <vt:lpstr>Vadu Moldovei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Fâlticeni</vt:lpstr>
      <vt:lpstr>Présentation PowerPoint</vt:lpstr>
      <vt:lpstr>Présentation PowerPoint</vt:lpstr>
      <vt:lpstr>Présentation PowerPoint</vt:lpstr>
      <vt:lpstr>Présentation PowerPoint</vt:lpstr>
      <vt:lpstr>Suceava Sud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Suceava   </vt:lpstr>
      <vt:lpstr>Présentation PowerPoint</vt:lpstr>
      <vt:lpstr>Présentation PowerPoint</vt:lpstr>
      <vt:lpstr>Présentation PowerPoint</vt:lpstr>
      <vt:lpstr>Suceava Nord </vt:lpstr>
      <vt:lpstr>Présentation PowerPoint</vt:lpstr>
      <vt:lpstr>Présentation PowerPoint</vt:lpstr>
      <vt:lpstr>Présentation PowerPoint</vt:lpstr>
      <vt:lpstr>Zvoristea </vt:lpstr>
      <vt:lpstr>Présentation PowerPoint</vt:lpstr>
      <vt:lpstr>Présentation PowerPoint</vt:lpstr>
      <vt:lpstr>Présentation PowerPoint</vt:lpstr>
      <vt:lpstr>Présentation PowerPoint</vt:lpstr>
      <vt:lpstr>Siret Chernivsti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770</cp:revision>
  <dcterms:created xsi:type="dcterms:W3CDTF">2015-05-06T12:02:16Z</dcterms:created>
  <dcterms:modified xsi:type="dcterms:W3CDTF">2016-08-26T12:09:34Z</dcterms:modified>
</cp:coreProperties>
</file>