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558" r:id="rId2"/>
    <p:sldId id="655" r:id="rId3"/>
    <p:sldId id="654" r:id="rId4"/>
    <p:sldId id="604" r:id="rId5"/>
    <p:sldId id="605" r:id="rId6"/>
    <p:sldId id="705" r:id="rId7"/>
    <p:sldId id="657" r:id="rId8"/>
    <p:sldId id="611" r:id="rId9"/>
    <p:sldId id="659" r:id="rId10"/>
    <p:sldId id="661" r:id="rId11"/>
    <p:sldId id="612" r:id="rId12"/>
    <p:sldId id="613" r:id="rId13"/>
    <p:sldId id="706" r:id="rId14"/>
    <p:sldId id="702" r:id="rId15"/>
    <p:sldId id="615" r:id="rId16"/>
    <p:sldId id="664" r:id="rId17"/>
    <p:sldId id="665" r:id="rId18"/>
    <p:sldId id="617" r:id="rId19"/>
    <p:sldId id="666" r:id="rId20"/>
    <p:sldId id="667" r:id="rId21"/>
    <p:sldId id="668" r:id="rId22"/>
    <p:sldId id="669" r:id="rId23"/>
    <p:sldId id="670" r:id="rId24"/>
    <p:sldId id="671" r:id="rId25"/>
    <p:sldId id="672" r:id="rId26"/>
    <p:sldId id="673" r:id="rId27"/>
    <p:sldId id="674" r:id="rId28"/>
    <p:sldId id="675" r:id="rId29"/>
    <p:sldId id="676" r:id="rId30"/>
    <p:sldId id="677" r:id="rId31"/>
    <p:sldId id="678" r:id="rId32"/>
    <p:sldId id="679" r:id="rId33"/>
    <p:sldId id="680" r:id="rId34"/>
    <p:sldId id="681" r:id="rId35"/>
    <p:sldId id="682" r:id="rId36"/>
    <p:sldId id="683" r:id="rId37"/>
    <p:sldId id="684" r:id="rId38"/>
    <p:sldId id="685" r:id="rId39"/>
    <p:sldId id="686" r:id="rId40"/>
    <p:sldId id="687" r:id="rId41"/>
    <p:sldId id="688" r:id="rId42"/>
    <p:sldId id="689" r:id="rId43"/>
    <p:sldId id="690" r:id="rId44"/>
    <p:sldId id="691" r:id="rId45"/>
    <p:sldId id="692" r:id="rId46"/>
    <p:sldId id="693" r:id="rId47"/>
    <p:sldId id="694" r:id="rId48"/>
    <p:sldId id="695" r:id="rId49"/>
    <p:sldId id="647" r:id="rId50"/>
    <p:sldId id="648" r:id="rId51"/>
    <p:sldId id="649" r:id="rId52"/>
    <p:sldId id="696" r:id="rId53"/>
    <p:sldId id="697" r:id="rId54"/>
    <p:sldId id="651" r:id="rId55"/>
    <p:sldId id="652" r:id="rId56"/>
    <p:sldId id="698" r:id="rId57"/>
    <p:sldId id="699" r:id="rId58"/>
    <p:sldId id="700" r:id="rId59"/>
    <p:sldId id="701" r:id="rId60"/>
    <p:sldId id="653" r:id="rId61"/>
    <p:sldId id="703" r:id="rId62"/>
    <p:sldId id="704" r:id="rId6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655"/>
            <p14:sldId id="654"/>
            <p14:sldId id="604"/>
            <p14:sldId id="605"/>
            <p14:sldId id="705"/>
            <p14:sldId id="657"/>
            <p14:sldId id="611"/>
            <p14:sldId id="659"/>
            <p14:sldId id="661"/>
            <p14:sldId id="612"/>
            <p14:sldId id="613"/>
            <p14:sldId id="706"/>
            <p14:sldId id="702"/>
            <p14:sldId id="615"/>
            <p14:sldId id="664"/>
            <p14:sldId id="665"/>
            <p14:sldId id="617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74"/>
            <p14:sldId id="675"/>
            <p14:sldId id="676"/>
            <p14:sldId id="677"/>
            <p14:sldId id="678"/>
            <p14:sldId id="679"/>
            <p14:sldId id="680"/>
            <p14:sldId id="681"/>
            <p14:sldId id="682"/>
            <p14:sldId id="683"/>
            <p14:sldId id="684"/>
            <p14:sldId id="685"/>
            <p14:sldId id="686"/>
            <p14:sldId id="687"/>
            <p14:sldId id="688"/>
            <p14:sldId id="689"/>
            <p14:sldId id="690"/>
            <p14:sldId id="691"/>
            <p14:sldId id="692"/>
            <p14:sldId id="693"/>
            <p14:sldId id="694"/>
            <p14:sldId id="695"/>
            <p14:sldId id="647"/>
            <p14:sldId id="648"/>
            <p14:sldId id="649"/>
            <p14:sldId id="696"/>
            <p14:sldId id="697"/>
            <p14:sldId id="651"/>
            <p14:sldId id="652"/>
            <p14:sldId id="698"/>
            <p14:sldId id="699"/>
            <p14:sldId id="700"/>
            <p14:sldId id="701"/>
            <p14:sldId id="653"/>
            <p14:sldId id="703"/>
            <p14:sldId id="70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1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00627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50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51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h/search?q=fetesti&amp;client=firefox-b&amp;tbm=isch&amp;tbo=u&amp;source=univ&amp;sa=X&amp;ved=0ahUKEwjdw87m-KfOAhXRFsAKHYniCzQQsAQIIA&amp;biw=1920&amp;bih=932#imgrc=ccZnZCy6jNm3wM%3A" TargetMode="External"/><Relationship Id="rId2" Type="http://schemas.openxmlformats.org/officeDocument/2006/relationships/hyperlink" Target="https://www.google.ch/search?q=constanta&amp;client=firefox-b&amp;tbm=isch&amp;tbo=u&amp;source=univ&amp;sa=X&amp;ved=0ahUKEwjvzI6U-afOAhVBHRQKHeDcC08QsAQIKQ&amp;biw=1920&amp;bih=932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12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A2</a:t>
            </a:r>
          </a:p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03.06.2016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16832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16000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331640" y="5301208"/>
            <a:ext cx="6336704" cy="7200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E87 A5 </a:t>
            </a:r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2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5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960000"/>
          </a:xfrm>
          <a:solidFill>
            <a:srgbClr val="00B050"/>
          </a:solidFill>
        </p:spPr>
        <p:txBody>
          <a:bodyPr lIns="720000" rIns="72000">
            <a:noAutofit/>
          </a:bodyPr>
          <a:lstStyle/>
          <a:p>
            <a:pPr marL="0" indent="0" algn="ctr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</a:t>
            </a: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</a:t>
            </a:r>
          </a:p>
          <a:p>
            <a:pPr marL="0" indent="0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72000" tIns="396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 algn="ctr">
              <a:buNone/>
            </a:pP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505251" y="466983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88091" y="489294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75854" y="4855713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333469" y="2714057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635896" y="4617820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333469" y="2132845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267744" y="4145170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Organigramme : Connecteur 17"/>
          <p:cNvSpPr/>
          <p:nvPr/>
        </p:nvSpPr>
        <p:spPr>
          <a:xfrm>
            <a:off x="8044076" y="1232780"/>
            <a:ext cx="540000" cy="43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178762"/>
            <a:ext cx="4248472" cy="54003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78762"/>
            <a:ext cx="4353734" cy="54003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48472" cy="3735690"/>
          </a:xfrm>
          <a:prstGeom prst="roundRect">
            <a:avLst>
              <a:gd name="adj" fmla="val 465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4644008" y="1916832"/>
            <a:ext cx="4300068" cy="3816424"/>
          </a:xfrm>
          <a:prstGeom prst="roundRect">
            <a:avLst>
              <a:gd name="adj" fmla="val 513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03942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5760640" cy="4860000"/>
          </a:xfrm>
          <a:solidFill>
            <a:srgbClr val="00B050"/>
          </a:solidFill>
        </p:spPr>
        <p:txBody>
          <a:bodyPr lIns="1080000" tIns="180000" rIns="72000">
            <a:normAutofit fontScale="92500" lnSpcReduction="10000"/>
          </a:bodyPr>
          <a:lstStyle/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Eforie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Olimp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Neptun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Venus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79079" y="1340768"/>
            <a:ext cx="2088232" cy="486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7452320" y="1950773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6403195" y="52123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lefigaro.fr/medias/2008/04/02/20080402PHOWWW001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2664296" cy="333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èche vers le haut 10"/>
          <p:cNvSpPr/>
          <p:nvPr/>
        </p:nvSpPr>
        <p:spPr>
          <a:xfrm>
            <a:off x="1331640" y="2111474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984776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412776"/>
            <a:ext cx="6912000" cy="4716000"/>
          </a:xfrm>
          <a:prstGeom prst="roundRect">
            <a:avLst>
              <a:gd name="adj" fmla="val 419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53758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960000"/>
          </a:xfrm>
          <a:solidFill>
            <a:srgbClr val="00B050"/>
          </a:solidFill>
        </p:spPr>
        <p:txBody>
          <a:bodyPr lIns="720000" rIns="72000">
            <a:noAutofit/>
          </a:bodyPr>
          <a:lstStyle/>
          <a:p>
            <a:pPr marL="0" indent="0" algn="ctr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</a:t>
            </a: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</a:t>
            </a:r>
          </a:p>
          <a:p>
            <a:pPr marL="0" indent="0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72000" tIns="396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 algn="ctr">
              <a:buNone/>
            </a:pP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505251" y="466983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888091" y="4892943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75854" y="4855713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333469" y="2714057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635896" y="4617820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333469" y="2132845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267744" y="4145170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Organigramme : Connecteur 17"/>
          <p:cNvSpPr/>
          <p:nvPr/>
        </p:nvSpPr>
        <p:spPr>
          <a:xfrm>
            <a:off x="8044076" y="1232780"/>
            <a:ext cx="540000" cy="43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178762"/>
            <a:ext cx="4248472" cy="54003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78762"/>
            <a:ext cx="4353734" cy="54003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48472" cy="3735690"/>
          </a:xfrm>
          <a:prstGeom prst="roundRect">
            <a:avLst>
              <a:gd name="adj" fmla="val 465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4644008" y="1916832"/>
            <a:ext cx="4300068" cy="3816424"/>
          </a:xfrm>
          <a:prstGeom prst="roundRect">
            <a:avLst>
              <a:gd name="adj" fmla="val 513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320303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96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523" y="1700808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52000" cy="273630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82849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2700000"/>
          </a:xfrm>
          <a:solidFill>
            <a:srgbClr val="00B050"/>
          </a:solidFill>
        </p:spPr>
        <p:txBody>
          <a:bodyPr lIns="720000" rIns="72000">
            <a:noAutofit/>
          </a:bodyPr>
          <a:lstStyle/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</a:t>
            </a: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</a:t>
            </a: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2700000"/>
          </a:xfrm>
          <a:solidFill>
            <a:srgbClr val="00B050"/>
          </a:solidFill>
        </p:spPr>
        <p:txBody>
          <a:bodyPr lIns="0" tIns="180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 algn="ctr">
              <a:buNone/>
            </a:pP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255326" y="326926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194016" y="2987745"/>
            <a:ext cx="1620000" cy="468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347744" y="2514702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3563" y="4541520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835112" y="329705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347744" y="2003657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296179" y="3845262"/>
            <a:ext cx="1080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90016" y="4545619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3944555" y="4541520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Flèche droite 20"/>
          <p:cNvSpPr/>
          <p:nvPr/>
        </p:nvSpPr>
        <p:spPr>
          <a:xfrm rot="-5400000">
            <a:off x="7821892" y="3035262"/>
            <a:ext cx="1620000" cy="468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631892" y="4541520"/>
            <a:ext cx="360000" cy="21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91247" y="1916832"/>
            <a:ext cx="4236737" cy="2520280"/>
          </a:xfrm>
          <a:prstGeom prst="roundRect">
            <a:avLst>
              <a:gd name="adj" fmla="val 490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91247" y="1196752"/>
            <a:ext cx="4236737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657124" y="1196752"/>
            <a:ext cx="4320000" cy="504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657124" y="1916832"/>
            <a:ext cx="4320000" cy="2520280"/>
          </a:xfrm>
          <a:prstGeom prst="roundRect">
            <a:avLst>
              <a:gd name="adj" fmla="val 759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47650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644000"/>
          </a:xfrm>
          <a:prstGeom prst="rect">
            <a:avLst/>
          </a:prstGeom>
          <a:solidFill>
            <a:srgbClr val="00B050"/>
          </a:solidFill>
        </p:spPr>
        <p:txBody>
          <a:bodyPr lIns="540000" tIns="72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	210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143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129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	125 km</a:t>
            </a:r>
            <a:r>
              <a:rPr lang="fr-CH" sz="48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464496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649328" y="2924944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12020" y="3092021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1502857" y="318597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1051592" y="5877272"/>
            <a:ext cx="740884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 BG;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construction of a bridge over the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Dunare</a:t>
            </a:r>
            <a:endParaRPr lang="fr-CH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7645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19672" y="2181932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381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772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875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3688" y="1178760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3688" y="224680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8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Murfatlar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Cobadin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2296051" y="141277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Flèche vers le haut 7"/>
          <p:cNvSpPr/>
          <p:nvPr/>
        </p:nvSpPr>
        <p:spPr>
          <a:xfrm>
            <a:off x="6516216" y="141277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9500000">
            <a:off x="5886216" y="4749635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123728" y="2996952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381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2123728" y="391180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835696" y="1268760"/>
            <a:ext cx="5616624" cy="93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835696" y="2276872"/>
            <a:ext cx="5616624" cy="3528392"/>
          </a:xfrm>
          <a:prstGeom prst="roundRect">
            <a:avLst>
              <a:gd name="adj" fmla="val 31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32877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3688" y="22468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18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Murfatlar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Cobadin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981083" y="380090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2123728" y="2996952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381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2123728" y="391180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835696" y="1268760"/>
            <a:ext cx="5616624" cy="93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835696" y="2336548"/>
            <a:ext cx="5616624" cy="2532612"/>
          </a:xfrm>
          <a:prstGeom prst="roundRect">
            <a:avLst>
              <a:gd name="adj" fmla="val 31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88704" y="126876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770036" y="132271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475693" y="1412760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20638" y="1412760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564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620688"/>
            <a:ext cx="7056784" cy="56886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310833" y="5589240"/>
            <a:ext cx="6840760" cy="61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bg1"/>
                </a:solidFill>
              </a:rPr>
              <a:t>Constanza</a:t>
            </a:r>
            <a:r>
              <a:rPr lang="fr-CH" sz="4000" dirty="0" smtClean="0">
                <a:solidFill>
                  <a:schemeClr val="bg1"/>
                </a:solidFill>
              </a:rPr>
              <a:t> – Pontus </a:t>
            </a:r>
            <a:r>
              <a:rPr lang="fr-CH" sz="4000" dirty="0" err="1" smtClean="0">
                <a:solidFill>
                  <a:schemeClr val="bg1"/>
                </a:solidFill>
              </a:rPr>
              <a:t>Euxinus</a:t>
            </a:r>
            <a:endParaRPr lang="fr-CH" sz="4000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www.ziuaconstanta.ro/images/stories/2016/03/13/Arantxa/portul%20constant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3608832" cy="274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getmetravelled.com/wp-content/uploads/2015/08/constanta3-798x3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056784" cy="265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roumanie.free.fr/tourisme/001/co/constan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56" y="620688"/>
            <a:ext cx="344795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95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fr-CH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41169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644000"/>
          </a:xfrm>
          <a:prstGeom prst="rect">
            <a:avLst/>
          </a:prstGeom>
          <a:solidFill>
            <a:srgbClr val="00B050"/>
          </a:solidFill>
        </p:spPr>
        <p:txBody>
          <a:bodyPr lIns="540000" tIns="72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	190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123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109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	105 km</a:t>
            </a:r>
            <a:r>
              <a:rPr lang="fr-CH" sz="48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464496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649328" y="2924944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12020" y="3092021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1502857" y="318597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35749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772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501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2312" y="490523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06137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434125" y="467140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1704125" y="68819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Flèche vers le haut 7"/>
          <p:cNvSpPr/>
          <p:nvPr/>
        </p:nvSpPr>
        <p:spPr>
          <a:xfrm>
            <a:off x="5345976" y="657283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9500000">
            <a:off x="4930820" y="442228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1202312" y="3501008"/>
            <a:ext cx="50400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Centrala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Nuclearê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55976" y="2650778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87653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887653" y="1700808"/>
            <a:ext cx="5616624" cy="3573999"/>
          </a:xfrm>
          <a:prstGeom prst="roundRect">
            <a:avLst>
              <a:gd name="adj" fmla="val 505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661334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960" y="1611008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547664" y="1916832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49035" y="443577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1691960" y="3501008"/>
            <a:ext cx="50400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Centrala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Nuclearê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7960" y="2650556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403648" y="1691896"/>
            <a:ext cx="5616624" cy="3573999"/>
          </a:xfrm>
          <a:prstGeom prst="roundRect">
            <a:avLst>
              <a:gd name="adj" fmla="val 505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265453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683099"/>
            <a:ext cx="2628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862252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48064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61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861497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644000"/>
          </a:xfrm>
          <a:prstGeom prst="rect">
            <a:avLst/>
          </a:prstGeom>
          <a:solidFill>
            <a:srgbClr val="00B050"/>
          </a:solidFill>
        </p:spPr>
        <p:txBody>
          <a:bodyPr lIns="540000" tIns="72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	160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 		  75 km</a:t>
            </a:r>
            <a:r>
              <a:rPr lang="fr-CH" sz="48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464496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649328" y="2924944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12020" y="3092021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1502857" y="318597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33890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620688"/>
            <a:ext cx="7056784" cy="56886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331640" y="5445224"/>
            <a:ext cx="6840760" cy="72008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bg1"/>
                </a:solidFill>
              </a:rPr>
              <a:t>Dunare</a:t>
            </a:r>
            <a:endParaRPr lang="fr-CH" sz="4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ziuaconstanta.ro/images/stories/2014/07/29/pics/pod_dunare_-_pod_fete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691276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56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772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2955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Tândârei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Hârsova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98184" y="4235175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076648" y="65673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003184" y="67859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850752" y="450517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345890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12421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16000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547664" y="5301208"/>
            <a:ext cx="5760000" cy="7200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fr-CH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CH" sz="2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E87 A5 Mangalia</a:t>
            </a:r>
            <a:endParaRPr lang="fr-CH" sz="28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9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Tândârei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Hârsova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98182" y="288891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691680" y="1844824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255600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50451" y="60869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427984" y="662652"/>
            <a:ext cx="2628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862252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29984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2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fr-CH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671876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644000"/>
          </a:xfrm>
          <a:prstGeom prst="rect">
            <a:avLst/>
          </a:prstGeom>
          <a:solidFill>
            <a:srgbClr val="00B050"/>
          </a:solidFill>
        </p:spPr>
        <p:txBody>
          <a:bodyPr lIns="540000" tIns="72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	140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 		  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km</a:t>
            </a:r>
            <a:r>
              <a:rPr lang="fr-CH" sz="48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464496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649328" y="2924944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12020" y="3092021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1502857" y="318597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38206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80831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2968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Garâ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Nouâ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49166" y="504270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076648" y="65673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003184" y="67859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907704" y="5220224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432048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445184" y="4298836"/>
            <a:ext cx="97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59832" y="4464124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059832" y="4562524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1583968" y="6237312"/>
            <a:ext cx="5400000" cy="39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 BG;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construction of a bridge over the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Dunare</a:t>
            </a:r>
            <a:endParaRPr lang="fr-CH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4191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Nouâ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1691680" y="302398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324036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445184" y="4298836"/>
            <a:ext cx="97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324720" y="54868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386995" y="620688"/>
            <a:ext cx="2664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862252" y="710732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39184" y="726219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 rot="-1800000">
            <a:off x="5548860" y="297898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3059832" y="4464124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3059832" y="4562524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87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873118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6480000" cy="2880000"/>
          </a:xfrm>
          <a:prstGeom prst="rect">
            <a:avLst/>
          </a:prstGeom>
          <a:solidFill>
            <a:srgbClr val="00B050"/>
          </a:solidFill>
        </p:spPr>
        <p:txBody>
          <a:bodyPr lIns="540000" tIns="720000" rIns="72000" bIns="18000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105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6336704" cy="2736304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2771800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139952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2269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Gara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80831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372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98182" y="424558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017381" y="682824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228184" y="69269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771624" y="463519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3600400"/>
          </a:xfrm>
          <a:prstGeom prst="roundRect">
            <a:avLst>
              <a:gd name="adj" fmla="val 621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56859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5264"/>
            <a:ext cx="4392488" cy="3960000"/>
          </a:xfrm>
          <a:solidFill>
            <a:srgbClr val="00B050"/>
          </a:solidFill>
        </p:spPr>
        <p:txBody>
          <a:bodyPr lIns="180000" tIns="360000" rIns="72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180000">
            <a:noAutofit/>
          </a:bodyPr>
          <a:lstStyle/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 rot="-1800000">
            <a:off x="552048" y="465374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818918" y="492732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5400000">
            <a:off x="7963542" y="4920933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525270" y="2647217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73270" y="2133506"/>
            <a:ext cx="144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 rot="-1800000">
            <a:off x="3585714" y="4573925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760644" y="3308418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Palas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042" y="3308417"/>
            <a:ext cx="645889" cy="47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Ellipse 24"/>
          <p:cNvSpPr/>
          <p:nvPr/>
        </p:nvSpPr>
        <p:spPr>
          <a:xfrm>
            <a:off x="7881078" y="4080026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6859270" y="4103508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916" y="3216592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79512" y="1196752"/>
            <a:ext cx="427756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30006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77568" cy="3816424"/>
          </a:xfrm>
          <a:prstGeom prst="roundRect">
            <a:avLst>
              <a:gd name="adj" fmla="val 424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00068" cy="3816424"/>
          </a:xfrm>
          <a:prstGeom prst="roundRect">
            <a:avLst>
              <a:gd name="adj" fmla="val 335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Organigramme : Connecteur 25"/>
          <p:cNvSpPr/>
          <p:nvPr/>
        </p:nvSpPr>
        <p:spPr>
          <a:xfrm>
            <a:off x="3840182" y="1232780"/>
            <a:ext cx="540000" cy="43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256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28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93051" y="273341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601085" y="206084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2736304"/>
          </a:xfrm>
          <a:prstGeom prst="roundRect">
            <a:avLst>
              <a:gd name="adj" fmla="val 621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94117" y="597121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447969" y="651077"/>
            <a:ext cx="2664296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4754240" y="687165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040119" y="68716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11722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6480000" cy="2880000"/>
          </a:xfrm>
          <a:prstGeom prst="rect">
            <a:avLst/>
          </a:prstGeom>
          <a:solidFill>
            <a:srgbClr val="00B050"/>
          </a:solidFill>
        </p:spPr>
        <p:txBody>
          <a:bodyPr lIns="540000" tIns="720000" rIns="72000" bIns="18000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	63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8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6336704" cy="2736304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2771800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139952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011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402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80831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5806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Ileana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11602" y="3345927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619672" y="67603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516216" y="676030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844672" y="386104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2880320"/>
          </a:xfrm>
          <a:prstGeom prst="roundRect">
            <a:avLst>
              <a:gd name="adj" fmla="val 621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22181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21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Ileana</a:t>
            </a:r>
          </a:p>
        </p:txBody>
      </p:sp>
      <p:sp>
        <p:nvSpPr>
          <p:cNvPr id="13" name="Hexagone 12"/>
          <p:cNvSpPr/>
          <p:nvPr/>
        </p:nvSpPr>
        <p:spPr>
          <a:xfrm>
            <a:off x="1763688" y="242088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èche vers le haut 11"/>
          <p:cNvSpPr/>
          <p:nvPr/>
        </p:nvSpPr>
        <p:spPr>
          <a:xfrm rot="3600000">
            <a:off x="6062716" y="2195698"/>
            <a:ext cx="54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355976" y="584784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493033" y="638740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49966" y="728784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254514" y="72878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628800"/>
            <a:ext cx="5652320" cy="2016224"/>
          </a:xfrm>
          <a:prstGeom prst="roundRect">
            <a:avLst>
              <a:gd name="adj" fmla="val 8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8650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27707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200000" cy="2484000"/>
          </a:xfrm>
          <a:prstGeom prst="rect">
            <a:avLst/>
          </a:prstGeom>
          <a:solidFill>
            <a:srgbClr val="00B050"/>
          </a:solidFill>
        </p:spPr>
        <p:txBody>
          <a:bodyPr lIns="360000" tIns="720000" rIns="72000" bIns="18000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5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	</a:t>
            </a:r>
            <a:r>
              <a:rPr lang="fr-CH" sz="5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5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63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5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Ring Bucuresti	    20 km</a:t>
            </a:r>
            <a:endParaRPr lang="fr-CH" dirty="0" smtClean="0"/>
          </a:p>
          <a:p>
            <a:pPr marL="0" indent="0">
              <a:buNone/>
            </a:pPr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056784" cy="2304256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419872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9140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90851"/>
            <a:ext cx="72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7004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1233956" cy="10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16000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28184" y="2132856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7999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319" y="1037812"/>
            <a:ext cx="4140000" cy="720000"/>
          </a:xfrm>
          <a:solidFill>
            <a:srgbClr val="00B050"/>
          </a:solidFill>
        </p:spPr>
        <p:txBody>
          <a:bodyPr tIns="108000" bIns="144000" anchor="t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104000" cy="3060000"/>
          </a:xfrm>
          <a:solidFill>
            <a:srgbClr val="00B050"/>
          </a:solidFill>
        </p:spPr>
        <p:txBody>
          <a:bodyPr lIns="144000" tIns="7200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marL="0" indent="0" algn="ctr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283968" y="1052736"/>
            <a:ext cx="4752000" cy="720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283567" y="1838505"/>
            <a:ext cx="4752000" cy="3420000"/>
          </a:xfrm>
          <a:solidFill>
            <a:srgbClr val="00B050"/>
          </a:solidFill>
        </p:spPr>
        <p:txBody>
          <a:bodyPr lIns="540000" tIns="108000">
            <a:no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2700000">
            <a:off x="4693936" y="4388265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10198" y="4349307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933232" y="1996513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17704" y="3756723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02176" y="3195318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340" y="2576936"/>
            <a:ext cx="648000" cy="48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628868" y="2519490"/>
            <a:ext cx="3469591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5135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529910" y="5269520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262819" y="3774723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567830" y="366331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2429752" y="2519490"/>
            <a:ext cx="151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8595" y="1996513"/>
            <a:ext cx="151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68303" y="1923492"/>
            <a:ext cx="3960000" cy="2870206"/>
          </a:xfrm>
          <a:prstGeom prst="roundRect">
            <a:avLst>
              <a:gd name="adj" fmla="val 457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45135" y="1124744"/>
            <a:ext cx="401798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1124744"/>
            <a:ext cx="457611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4355976" y="1923492"/>
            <a:ext cx="4576110" cy="3222624"/>
          </a:xfrm>
          <a:prstGeom prst="roundRect">
            <a:avLst>
              <a:gd name="adj" fmla="val 642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83030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5" y="1340768"/>
            <a:ext cx="6007579" cy="4320000"/>
          </a:xfrm>
          <a:solidFill>
            <a:srgbClr val="00B050"/>
          </a:solidFill>
        </p:spPr>
        <p:txBody>
          <a:bodyPr lIns="540000" tIns="180000" rIns="72000">
            <a:normAutofit lnSpcReduction="10000"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Mamaia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48263" y="1340768"/>
            <a:ext cx="1290815" cy="432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7380312" y="2006223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6403195" y="52123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lefigaro.fr/medias/2008/04/02/20080402PHOWWW001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664" y="4437938"/>
            <a:ext cx="920000" cy="63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47664" y="3717032"/>
            <a:ext cx="45000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Kogâlniceanu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099" y="3742441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1187624" y="404664"/>
            <a:ext cx="6984776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187624" y="1412776"/>
            <a:ext cx="6984776" cy="4176464"/>
          </a:xfrm>
          <a:prstGeom prst="roundRect">
            <a:avLst>
              <a:gd name="adj" fmla="val 430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Ellipse 14"/>
          <p:cNvSpPr/>
          <p:nvPr/>
        </p:nvSpPr>
        <p:spPr>
          <a:xfrm>
            <a:off x="3491880" y="3041971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800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50968"/>
            <a:ext cx="5040000" cy="4320000"/>
          </a:xfrm>
          <a:solidFill>
            <a:srgbClr val="00B050"/>
          </a:solidFill>
        </p:spPr>
        <p:txBody>
          <a:bodyPr lIns="540000" tIns="18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56176" y="1268761"/>
            <a:ext cx="2088232" cy="4284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813199" y="1743509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4459263" y="3861048"/>
            <a:ext cx="1044000" cy="504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448126" y="3140968"/>
            <a:ext cx="97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72199" y="52123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619671" y="4653136"/>
            <a:ext cx="37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51102"/>
            <a:ext cx="936104" cy="65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187624" y="404664"/>
            <a:ext cx="6958815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340768"/>
            <a:ext cx="6958815" cy="4176464"/>
          </a:xfrm>
          <a:prstGeom prst="roundRect">
            <a:avLst>
              <a:gd name="adj" fmla="val 38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30509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Sud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2060788"/>
            <a:ext cx="5040000" cy="3780000"/>
          </a:xfrm>
          <a:solidFill>
            <a:srgbClr val="00B050"/>
          </a:solidFill>
        </p:spPr>
        <p:txBody>
          <a:bodyPr lIns="720000" tIns="360000" rIns="36000">
            <a:noAutofit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 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fr-CH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56176" y="2060788"/>
            <a:ext cx="2088232" cy="37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965198" y="2535596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4716016" y="4077072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41761" y="1340768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09645" y="1330203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196752"/>
            <a:ext cx="6984776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2132856"/>
            <a:ext cx="6984776" cy="3600000"/>
          </a:xfrm>
          <a:prstGeom prst="roundRect">
            <a:avLst>
              <a:gd name="adj" fmla="val 51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806427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319" y="1037812"/>
            <a:ext cx="4140000" cy="720000"/>
          </a:xfrm>
          <a:solidFill>
            <a:srgbClr val="00B050"/>
          </a:solidFill>
        </p:spPr>
        <p:txBody>
          <a:bodyPr tIns="108000" bIns="144000" anchor="t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104000" cy="3060000"/>
          </a:xfrm>
          <a:solidFill>
            <a:srgbClr val="00B050"/>
          </a:solidFill>
        </p:spPr>
        <p:txBody>
          <a:bodyPr lIns="144000" tIns="7200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marL="0" indent="0" algn="ctr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283968" y="1052736"/>
            <a:ext cx="4752000" cy="720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283567" y="1838505"/>
            <a:ext cx="4752000" cy="3420000"/>
          </a:xfrm>
          <a:solidFill>
            <a:srgbClr val="00B050"/>
          </a:solidFill>
        </p:spPr>
        <p:txBody>
          <a:bodyPr lIns="540000" tIns="108000">
            <a:no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2700000">
            <a:off x="4693936" y="4388265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10198" y="4349307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933232" y="1996513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17704" y="3756723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02176" y="3195318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340" y="2576936"/>
            <a:ext cx="648000" cy="48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628868" y="2519490"/>
            <a:ext cx="3469591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5135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529910" y="5269520"/>
            <a:ext cx="360000" cy="126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262819" y="3774723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567830" y="3663318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2429752" y="2519490"/>
            <a:ext cx="151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8595" y="1996513"/>
            <a:ext cx="151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68303" y="1923492"/>
            <a:ext cx="3960000" cy="2870206"/>
          </a:xfrm>
          <a:prstGeom prst="roundRect">
            <a:avLst>
              <a:gd name="adj" fmla="val 457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45135" y="1124744"/>
            <a:ext cx="401798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1124744"/>
            <a:ext cx="4576110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4355976" y="1923492"/>
            <a:ext cx="4576110" cy="3222624"/>
          </a:xfrm>
          <a:prstGeom prst="roundRect">
            <a:avLst>
              <a:gd name="adj" fmla="val 642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03852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A0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Est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523" y="1772816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16000" cy="273630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228184" y="2132936"/>
            <a:ext cx="720000" cy="72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984990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A0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319" y="1037812"/>
            <a:ext cx="4140000" cy="720000"/>
          </a:xfrm>
          <a:solidFill>
            <a:srgbClr val="00B050"/>
          </a:solidFill>
        </p:spPr>
        <p:txBody>
          <a:bodyPr tIns="144000" bIns="144000" anchor="b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6"/>
            <a:ext cx="4104000" cy="3060000"/>
          </a:xfrm>
          <a:solidFill>
            <a:srgbClr val="00B050"/>
          </a:solidFill>
        </p:spPr>
        <p:txBody>
          <a:bodyPr lIns="180000" tIns="7200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pPr marL="0" indent="0" algn="ctr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283968" y="1052736"/>
            <a:ext cx="4752000" cy="720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Ring Bucuresti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283567" y="1838505"/>
            <a:ext cx="4752000" cy="3240000"/>
          </a:xfrm>
          <a:solidFill>
            <a:srgbClr val="00B050"/>
          </a:solidFill>
        </p:spPr>
        <p:txBody>
          <a:bodyPr lIns="540000" tIns="144000">
            <a:noAutofit/>
          </a:bodyPr>
          <a:lstStyle/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5400000">
            <a:off x="4653109" y="4247378"/>
            <a:ext cx="792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6933232" y="1993253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33232" y="3774723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17704" y="3212976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339" y="2538932"/>
            <a:ext cx="72514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587421" y="2538932"/>
            <a:ext cx="3469591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5135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362353" y="5061264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747451" y="3774723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2915816" y="3774723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2483768" y="2534988"/>
            <a:ext cx="154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83768" y="2014160"/>
            <a:ext cx="154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lèche droite 24"/>
          <p:cNvSpPr/>
          <p:nvPr/>
        </p:nvSpPr>
        <p:spPr>
          <a:xfrm rot="-5400000">
            <a:off x="8146353" y="4267002"/>
            <a:ext cx="792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Rectangle 25"/>
          <p:cNvSpPr/>
          <p:nvPr/>
        </p:nvSpPr>
        <p:spPr>
          <a:xfrm>
            <a:off x="4587421" y="5061264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3779912" y="4874592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45135" y="1124744"/>
            <a:ext cx="3994777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362376" y="1124744"/>
            <a:ext cx="4602112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45135" y="1926946"/>
            <a:ext cx="3994777" cy="2870206"/>
          </a:xfrm>
          <a:prstGeom prst="roundRect">
            <a:avLst>
              <a:gd name="adj" fmla="val 51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62376" y="1926946"/>
            <a:ext cx="4602112" cy="3086230"/>
          </a:xfrm>
          <a:prstGeom prst="roundRect">
            <a:avLst>
              <a:gd name="adj" fmla="val 513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68886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000" cy="90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27447" y="1268760"/>
            <a:ext cx="4038600" cy="5076000"/>
          </a:xfrm>
          <a:solidFill>
            <a:srgbClr val="00B050"/>
          </a:solidFill>
        </p:spPr>
        <p:txBody>
          <a:bodyPr lIns="288000" tIns="180000"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038600" cy="5076000"/>
          </a:xfrm>
          <a:solidFill>
            <a:srgbClr val="00B050"/>
          </a:solidFill>
        </p:spPr>
        <p:txBody>
          <a:bodyPr tIns="180000"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 Brasov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  Iasi</a:t>
            </a:r>
          </a:p>
          <a:p>
            <a:pPr marL="0" indent="0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6296" y="2060848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56432" y="1878955"/>
            <a:ext cx="1116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6432" y="2456840"/>
            <a:ext cx="1116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66232" y="2725110"/>
            <a:ext cx="3024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296" y="2725110"/>
            <a:ext cx="684000" cy="50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èche droite 10"/>
          <p:cNvSpPr/>
          <p:nvPr/>
        </p:nvSpPr>
        <p:spPr>
          <a:xfrm rot="-2700000">
            <a:off x="6048015" y="5264314"/>
            <a:ext cx="126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2771800" y="4345558"/>
            <a:ext cx="90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vers le haut 12"/>
          <p:cNvSpPr/>
          <p:nvPr/>
        </p:nvSpPr>
        <p:spPr>
          <a:xfrm>
            <a:off x="3222548" y="5145044"/>
            <a:ext cx="484632" cy="978408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611560" y="332656"/>
            <a:ext cx="7989128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611560" y="1340768"/>
            <a:ext cx="3888432" cy="4896000"/>
          </a:xfrm>
          <a:prstGeom prst="roundRect">
            <a:avLst>
              <a:gd name="adj" fmla="val 599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à coins arrondis 15"/>
          <p:cNvSpPr/>
          <p:nvPr/>
        </p:nvSpPr>
        <p:spPr>
          <a:xfrm>
            <a:off x="4716016" y="1340768"/>
            <a:ext cx="3924000" cy="4896000"/>
          </a:xfrm>
          <a:prstGeom prst="roundRect">
            <a:avLst>
              <a:gd name="adj" fmla="val 46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954170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51927" y="629143"/>
            <a:ext cx="3240000" cy="900000"/>
          </a:xfrm>
          <a:prstGeom prst="roundRect">
            <a:avLst>
              <a:gd name="adj" fmla="val 161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645051" y="629143"/>
            <a:ext cx="306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5299523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576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6480000" cy="216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347464" y="2501519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100A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47464" y="719143"/>
            <a:ext cx="3084222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295987" y="1679765"/>
            <a:ext cx="6336000" cy="1944216"/>
          </a:xfrm>
          <a:prstGeom prst="roundRect">
            <a:avLst>
              <a:gd name="adj" fmla="val 83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719143"/>
            <a:ext cx="295232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6308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768" y="476672"/>
            <a:ext cx="6480000" cy="1440000"/>
          </a:xfrm>
          <a:solidFill>
            <a:srgbClr val="00B050"/>
          </a:solidFill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2274" y="1951179"/>
            <a:ext cx="6480000" cy="4320000"/>
          </a:xfrm>
          <a:solidFill>
            <a:srgbClr val="0070C0"/>
          </a:solidFill>
        </p:spPr>
        <p:txBody>
          <a:bodyPr lIns="720000" tIns="0">
            <a:normAutofit/>
          </a:bodyPr>
          <a:lstStyle/>
          <a:p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èche droite 16"/>
          <p:cNvSpPr/>
          <p:nvPr/>
        </p:nvSpPr>
        <p:spPr>
          <a:xfrm rot="-5400000">
            <a:off x="1582296" y="97238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droite 17"/>
          <p:cNvSpPr/>
          <p:nvPr/>
        </p:nvSpPr>
        <p:spPr>
          <a:xfrm rot="19500000">
            <a:off x="6264248" y="5274078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droite 18"/>
          <p:cNvSpPr/>
          <p:nvPr/>
        </p:nvSpPr>
        <p:spPr>
          <a:xfrm rot="-5400000">
            <a:off x="6905739" y="97238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6"/>
          <p:cNvSpPr/>
          <p:nvPr/>
        </p:nvSpPr>
        <p:spPr>
          <a:xfrm>
            <a:off x="2793423" y="2998253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Pantilemon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79607" y="3639039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9720" y="4331439"/>
            <a:ext cx="45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935" y="433143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Hexagone 22"/>
          <p:cNvSpPr/>
          <p:nvPr/>
        </p:nvSpPr>
        <p:spPr>
          <a:xfrm>
            <a:off x="1537296" y="234888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100A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2188" y="548680"/>
            <a:ext cx="6275064" cy="129614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2188" y="2060848"/>
            <a:ext cx="6340172" cy="4176464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82187" y="656752"/>
            <a:ext cx="18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91880" y="1249443"/>
            <a:ext cx="252028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9653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768" y="1987195"/>
            <a:ext cx="6480000" cy="3960000"/>
          </a:xfrm>
          <a:solidFill>
            <a:srgbClr val="0070C0"/>
          </a:solidFill>
        </p:spPr>
        <p:txBody>
          <a:bodyPr lIns="720000" tIns="0">
            <a:normAutofit/>
          </a:bodyPr>
          <a:lstStyle/>
          <a:p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93423" y="2998253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Pantilemon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79607" y="3639039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9720" y="4331439"/>
            <a:ext cx="45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935" y="433143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Hexagone 22"/>
          <p:cNvSpPr/>
          <p:nvPr/>
        </p:nvSpPr>
        <p:spPr>
          <a:xfrm>
            <a:off x="1619672" y="234888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100A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èche droite 11"/>
          <p:cNvSpPr/>
          <p:nvPr/>
        </p:nvSpPr>
        <p:spPr>
          <a:xfrm rot="-1800000">
            <a:off x="6319720" y="5112584"/>
            <a:ext cx="108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788024" y="980728"/>
            <a:ext cx="306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87937" y="112472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689752" y="112472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4842024" y="1052736"/>
            <a:ext cx="2952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1537296" y="2060848"/>
            <a:ext cx="6256728" cy="3773904"/>
          </a:xfrm>
          <a:prstGeom prst="roundRect">
            <a:avLst>
              <a:gd name="adj" fmla="val 365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3459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47163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775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373106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45264"/>
            <a:ext cx="4392488" cy="3960000"/>
          </a:xfrm>
          <a:solidFill>
            <a:srgbClr val="00B050"/>
          </a:solidFill>
        </p:spPr>
        <p:txBody>
          <a:bodyPr lIns="180000" tIns="360000" rIns="72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180000">
            <a:noAutofit/>
          </a:bodyPr>
          <a:lstStyle/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 rot="-1800000">
            <a:off x="552048" y="465374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818918" y="492732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5400000">
            <a:off x="7963542" y="4920933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525270" y="2647217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73270" y="2133506"/>
            <a:ext cx="144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 rot="-1800000">
            <a:off x="3585714" y="4573925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760644" y="3308418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Palas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042" y="3308417"/>
            <a:ext cx="645889" cy="479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Ellipse 24"/>
          <p:cNvSpPr/>
          <p:nvPr/>
        </p:nvSpPr>
        <p:spPr>
          <a:xfrm>
            <a:off x="7881078" y="4080026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6859270" y="4103508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916" y="3216592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79512" y="1196752"/>
            <a:ext cx="427756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30006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77568" cy="3816424"/>
          </a:xfrm>
          <a:prstGeom prst="roundRect">
            <a:avLst>
              <a:gd name="adj" fmla="val 424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4644008" y="1916832"/>
            <a:ext cx="4300068" cy="3816424"/>
          </a:xfrm>
          <a:prstGeom prst="roundRect">
            <a:avLst>
              <a:gd name="adj" fmla="val 335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Organigramme : Connecteur 25"/>
          <p:cNvSpPr/>
          <p:nvPr/>
        </p:nvSpPr>
        <p:spPr>
          <a:xfrm>
            <a:off x="3840182" y="1232780"/>
            <a:ext cx="540000" cy="432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88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ignette4.wikia.nocookie.net/routes/images/8/84/FinAutobahnCH.png/revision/latest?cb=200812161834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92696"/>
            <a:ext cx="3135883" cy="45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75856" y="5192696"/>
            <a:ext cx="3132000" cy="82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</a:t>
            </a:r>
            <a:endParaRPr lang="fr-CH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83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89654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www.google.ch/search?q=constanta&amp;client=firefox-b&amp;tbm=isch&amp;tbo=u&amp;source=univ&amp;sa=X&amp;ved=0ahUKEwjvzI6U-afOAhVBHRQKHeDcC08QsAQIKQ&amp;biw=1920&amp;bih=932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err="1">
                <a:latin typeface="Arial" panose="020B0604020202020204" pitchFamily="34" charset="0"/>
                <a:cs typeface="Arial" panose="020B0604020202020204" pitchFamily="34" charset="0"/>
              </a:rPr>
              <a:t>Dunare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https://www.google.ch/search?q=fetesti&amp;client=firefox-b&amp;tbm=isch&amp;tbo=u&amp;source=univ&amp;sa=X&amp;ved=0ahUKEwjdw87m-KfOAhXRFsAKHYniCzQQsAQIIA&amp;biw=1920&amp;bih=932#imgrc=ccZnZCy6jNm3wM%3A</a:t>
            </a: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2946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630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16000" cy="252028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292585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78098"/>
          </a:xfrm>
          <a:noFill/>
        </p:spPr>
        <p:txBody>
          <a:bodyPr>
            <a:normAutofit/>
          </a:bodyPr>
          <a:lstStyle/>
          <a:p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2700000"/>
          </a:xfrm>
          <a:solidFill>
            <a:srgbClr val="00B050"/>
          </a:solidFill>
        </p:spPr>
        <p:txBody>
          <a:bodyPr lIns="108000" tIns="180000" rIns="72000">
            <a:noAutofit/>
          </a:bodyPr>
          <a:lstStyle/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180000">
            <a:noAutofit/>
          </a:bodyPr>
          <a:lstStyle/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297196" y="2369438"/>
            <a:ext cx="484632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5400000">
            <a:off x="4818918" y="4927320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5400000">
            <a:off x="7963542" y="4920933"/>
            <a:ext cx="900000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237667" y="2680702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37667" y="2133506"/>
            <a:ext cx="144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7196" y="4558021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793629" y="3327657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Palas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430" y="3291657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084544" y="4546933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4628155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Flèche vers le haut 25"/>
          <p:cNvSpPr/>
          <p:nvPr/>
        </p:nvSpPr>
        <p:spPr>
          <a:xfrm>
            <a:off x="3779912" y="2369438"/>
            <a:ext cx="484632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3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182" y="3291657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79512" y="1187293"/>
            <a:ext cx="4248000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628155" y="1196752"/>
            <a:ext cx="4332703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916832"/>
            <a:ext cx="4265032" cy="2520280"/>
          </a:xfrm>
          <a:prstGeom prst="roundRect">
            <a:avLst>
              <a:gd name="adj" fmla="val 558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Ellipse 28"/>
          <p:cNvSpPr/>
          <p:nvPr/>
        </p:nvSpPr>
        <p:spPr>
          <a:xfrm>
            <a:off x="6859270" y="4103508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7881078" y="4080026"/>
            <a:ext cx="828000" cy="468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4628155" y="1916832"/>
            <a:ext cx="4332703" cy="3816424"/>
          </a:xfrm>
          <a:prstGeom prst="roundRect">
            <a:avLst>
              <a:gd name="adj" fmla="val 357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999701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620688"/>
            <a:ext cx="7056784" cy="56886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295636" y="5589240"/>
            <a:ext cx="6840760" cy="61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bg1"/>
                </a:solidFill>
              </a:rPr>
              <a:t>Constanza</a:t>
            </a:r>
            <a:r>
              <a:rPr lang="fr-CH" sz="4000" dirty="0" smtClean="0">
                <a:solidFill>
                  <a:schemeClr val="bg1"/>
                </a:solidFill>
              </a:rPr>
              <a:t> – Pontus </a:t>
            </a:r>
            <a:r>
              <a:rPr lang="fr-CH" sz="4000" dirty="0" err="1" smtClean="0">
                <a:solidFill>
                  <a:schemeClr val="bg1"/>
                </a:solidFill>
              </a:rPr>
              <a:t>Euxinus</a:t>
            </a:r>
            <a:endParaRPr lang="fr-CH" sz="4000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www.ziuaconstanta.ro/images/stories/2016/03/13/Arantxa/portul%20constant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3608832" cy="274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getmetravelled.com/wp-content/uploads/2015/08/constanta3-798x3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056784" cy="265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roumanie.free.fr/tourisme/001/co/constan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56" y="620688"/>
            <a:ext cx="344795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20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3624</TotalTime>
  <Words>614</Words>
  <Application>Microsoft Office PowerPoint</Application>
  <PresentationFormat>Affichage à l'écran (4:3)</PresentationFormat>
  <Paragraphs>539</Paragraphs>
  <Slides>62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62</vt:i4>
      </vt:variant>
    </vt:vector>
  </HeadingPairs>
  <TitlesOfParts>
    <vt:vector size="6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Directie Constanza Nord</vt:lpstr>
      <vt:lpstr>Présentation PowerPoint</vt:lpstr>
      <vt:lpstr>Présentation PowerPoint</vt:lpstr>
      <vt:lpstr>E81 x E87</vt:lpstr>
      <vt:lpstr>Présentation PowerPoint</vt:lpstr>
      <vt:lpstr>Présentation PowerPoint</vt:lpstr>
      <vt:lpstr>Présentation PowerPoint</vt:lpstr>
      <vt:lpstr>Directie Constanza Nord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Cernavodâ </vt:lpstr>
      <vt:lpstr>Présentation PowerPoint</vt:lpstr>
      <vt:lpstr>Présentation PowerPoint</vt:lpstr>
      <vt:lpstr>Présentation PowerPoint</vt:lpstr>
      <vt:lpstr>Présentation PowerPoint</vt:lpstr>
      <vt:lpstr>Fetesti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Drajna</vt:lpstr>
      <vt:lpstr>Présentation PowerPoint</vt:lpstr>
      <vt:lpstr>Présentation PowerPoint</vt:lpstr>
      <vt:lpstr>Présentation PowerPoint</vt:lpstr>
      <vt:lpstr>Présentation PowerPoint</vt:lpstr>
      <vt:lpstr>Lehliu Garâ</vt:lpstr>
      <vt:lpstr>Présentation PowerPoint</vt:lpstr>
      <vt:lpstr>Présentation PowerPoint</vt:lpstr>
      <vt:lpstr>Présentation PowerPoint</vt:lpstr>
      <vt:lpstr>Présentation PowerPoint</vt:lpstr>
      <vt:lpstr>Fundulea</vt:lpstr>
      <vt:lpstr>Présentation PowerPoint</vt:lpstr>
      <vt:lpstr>Présentation PowerPoint</vt:lpstr>
      <vt:lpstr>Présentation PowerPoint</vt:lpstr>
      <vt:lpstr>Présentation PowerPoint</vt:lpstr>
      <vt:lpstr>A0 Ring Bucuresti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Directie Bucuresti Nord</vt:lpstr>
      <vt:lpstr>Directii Bucuresti Sud Vest</vt:lpstr>
      <vt:lpstr>Présentation PowerPoint</vt:lpstr>
      <vt:lpstr>Présentation PowerPoint</vt:lpstr>
      <vt:lpstr>E81 x A0</vt:lpstr>
      <vt:lpstr>Ring Bucuresti </vt:lpstr>
      <vt:lpstr>Présentation PowerPoint</vt:lpstr>
      <vt:lpstr>Bucuresti Centru Sector 3</vt:lpstr>
      <vt:lpstr>Présentation PowerPoint</vt:lpstr>
      <vt:lpstr>Présentation PowerPoint</vt:lpstr>
      <vt:lpstr>Présentation PowerPoint</vt:lpstr>
      <vt:lpstr>Sources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450</cp:revision>
  <dcterms:created xsi:type="dcterms:W3CDTF">2015-05-06T12:02:16Z</dcterms:created>
  <dcterms:modified xsi:type="dcterms:W3CDTF">2016-08-25T11:14:00Z</dcterms:modified>
</cp:coreProperties>
</file>