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676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37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856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071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373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872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465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538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7771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766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63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1178-33BF-49F5-A450-380155DD6C07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830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h/search?q=ocna+sibiului&amp;client=firefox-b&amp;tbm=isch&amp;tbo=u&amp;source=univ&amp;sa=X&amp;ved=0ahUKEwj3u6uYxdzOAhXCUhQKHbPcBjkQsAQIIA&amp;biw=1920&amp;bih=93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>
              <a:gd name="adj" fmla="val 701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A1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Propuneri</a:t>
            </a:r>
            <a:endParaRPr lang="fr-CH" sz="2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6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332656"/>
            <a:ext cx="7056784" cy="59766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331640" y="5445224"/>
            <a:ext cx="6840760" cy="72008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4000" dirty="0" err="1"/>
              <a:t>Balearic</a:t>
            </a:r>
            <a:r>
              <a:rPr lang="fr-CH" sz="4000" dirty="0"/>
              <a:t> </a:t>
            </a:r>
            <a:r>
              <a:rPr lang="fr-CH" sz="4000" dirty="0" err="1"/>
              <a:t>Ocna</a:t>
            </a:r>
            <a:r>
              <a:rPr lang="fr-CH" sz="4000" dirty="0"/>
              <a:t> </a:t>
            </a:r>
            <a:r>
              <a:rPr lang="fr-CH" sz="4000" dirty="0" err="1" smtClean="0"/>
              <a:t>Sibiului</a:t>
            </a:r>
            <a:endParaRPr lang="fr-CH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88443" y="5517224"/>
            <a:ext cx="216024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Virage 5"/>
          <p:cNvSpPr/>
          <p:nvPr/>
        </p:nvSpPr>
        <p:spPr>
          <a:xfrm>
            <a:off x="6576723" y="5486781"/>
            <a:ext cx="576000" cy="576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236296" y="5517224"/>
            <a:ext cx="756000" cy="57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Résultat de recherche d'images pour &quot;ocna sibiulu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4664"/>
            <a:ext cx="684076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43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07504" y="44624"/>
            <a:ext cx="8928992" cy="6696744"/>
          </a:xfrm>
          <a:prstGeom prst="roundRect">
            <a:avLst>
              <a:gd name="adj" fmla="val 2254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endParaRPr lang="fr-CH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CH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Ocna</a:t>
            </a:r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Sibiului</a:t>
            </a:r>
            <a:r>
              <a:rPr lang="fr-CH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CH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www.google.ch/search?q=ocna+sibiului&amp;client=firefox-b&amp;tbm=isch&amp;tbo=u&amp;source=univ&amp;sa=X&amp;ved=0ahUKEwj3u6uYxdzOAhXCUhQKHbPcBjkQsAQIIA&amp;biw=1920&amp;bih=932</a:t>
            </a:r>
            <a:endParaRPr lang="fr-CH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523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</Words>
  <Application>Microsoft Office PowerPoint</Application>
  <PresentationFormat>Affichage à l'écran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Sophie</cp:lastModifiedBy>
  <cp:revision>15</cp:revision>
  <dcterms:created xsi:type="dcterms:W3CDTF">2016-08-20T09:51:55Z</dcterms:created>
  <dcterms:modified xsi:type="dcterms:W3CDTF">2016-08-25T12:19:27Z</dcterms:modified>
</cp:coreProperties>
</file>