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676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370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1856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9071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373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7872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465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2538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7771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766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5635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1178-33BF-49F5-A450-380155DD6C07}" type="datetimeFigureOut">
              <a:rPr lang="fr-CH" smtClean="0"/>
              <a:t>22.08.2016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F2B59-1DCC-4861-AC7C-FD5BA4A366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830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phie\Pictures\Réseau 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2" y="90000"/>
            <a:ext cx="855345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35667" y="3172800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A1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2852936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A1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6552" y="4988008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A1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3978287" y="4077072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A1</a:t>
            </a:r>
            <a:endParaRPr lang="fr-CH" sz="1200" dirty="0"/>
          </a:p>
        </p:txBody>
      </p:sp>
      <p:sp>
        <p:nvSpPr>
          <p:cNvPr id="9" name="Rectangle 8"/>
          <p:cNvSpPr/>
          <p:nvPr/>
        </p:nvSpPr>
        <p:spPr>
          <a:xfrm>
            <a:off x="2843808" y="3422733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A1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588224" y="5022107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A2</a:t>
            </a:r>
            <a:endParaRPr lang="fr-CH" sz="1200" dirty="0"/>
          </a:p>
        </p:txBody>
      </p:sp>
      <p:sp>
        <p:nvSpPr>
          <p:cNvPr id="11" name="Ellipse 10"/>
          <p:cNvSpPr/>
          <p:nvPr/>
        </p:nvSpPr>
        <p:spPr>
          <a:xfrm>
            <a:off x="5580112" y="4778507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A0</a:t>
            </a:r>
            <a:endParaRPr lang="fr-CH" sz="1200" dirty="0"/>
          </a:p>
        </p:txBody>
      </p:sp>
      <p:sp>
        <p:nvSpPr>
          <p:cNvPr id="12" name="Ellipse 11"/>
          <p:cNvSpPr/>
          <p:nvPr/>
        </p:nvSpPr>
        <p:spPr>
          <a:xfrm>
            <a:off x="4534552" y="2823096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A3</a:t>
            </a:r>
            <a:endParaRPr lang="fr-CH" sz="1200" dirty="0"/>
          </a:p>
        </p:txBody>
      </p:sp>
      <p:sp>
        <p:nvSpPr>
          <p:cNvPr id="13" name="Ellipse 12"/>
          <p:cNvSpPr/>
          <p:nvPr/>
        </p:nvSpPr>
        <p:spPr>
          <a:xfrm>
            <a:off x="3181459" y="2042816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A3</a:t>
            </a:r>
            <a:endParaRPr lang="fr-CH" sz="1200" dirty="0"/>
          </a:p>
        </p:txBody>
      </p:sp>
      <p:sp>
        <p:nvSpPr>
          <p:cNvPr id="14" name="Rectangle 13"/>
          <p:cNvSpPr/>
          <p:nvPr/>
        </p:nvSpPr>
        <p:spPr>
          <a:xfrm>
            <a:off x="5084440" y="3897072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A3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23728" y="1674499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A3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468997" y="908720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A4</a:t>
            </a:r>
            <a:endParaRPr lang="fr-CH" sz="1200" dirty="0"/>
          </a:p>
        </p:txBody>
      </p:sp>
      <p:sp>
        <p:nvSpPr>
          <p:cNvPr id="17" name="Rectangle 16"/>
          <p:cNvSpPr/>
          <p:nvPr/>
        </p:nvSpPr>
        <p:spPr>
          <a:xfrm>
            <a:off x="6101931" y="1952816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A4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6259419" y="3171410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A4</a:t>
            </a:r>
            <a:endParaRPr lang="fr-CH" sz="1200" dirty="0"/>
          </a:p>
        </p:txBody>
      </p:sp>
      <p:sp>
        <p:nvSpPr>
          <p:cNvPr id="19" name="Ellipse 18"/>
          <p:cNvSpPr/>
          <p:nvPr/>
        </p:nvSpPr>
        <p:spPr>
          <a:xfrm>
            <a:off x="3970978" y="4880008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A4</a:t>
            </a:r>
            <a:endParaRPr lang="fr-CH" sz="1200" dirty="0"/>
          </a:p>
        </p:txBody>
      </p:sp>
      <p:sp>
        <p:nvSpPr>
          <p:cNvPr id="20" name="Rectangle 19"/>
          <p:cNvSpPr/>
          <p:nvPr/>
        </p:nvSpPr>
        <p:spPr>
          <a:xfrm>
            <a:off x="4904104" y="4473072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A4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6487176" y="4011877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A5</a:t>
            </a:r>
            <a:endParaRPr lang="fr-CH" sz="1200" dirty="0"/>
          </a:p>
        </p:txBody>
      </p:sp>
      <p:sp>
        <p:nvSpPr>
          <p:cNvPr id="22" name="Ellipse 21"/>
          <p:cNvSpPr/>
          <p:nvPr/>
        </p:nvSpPr>
        <p:spPr>
          <a:xfrm>
            <a:off x="7500656" y="4592008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A5</a:t>
            </a:r>
            <a:endParaRPr lang="fr-CH" sz="1200" dirty="0"/>
          </a:p>
        </p:txBody>
      </p:sp>
      <p:sp>
        <p:nvSpPr>
          <p:cNvPr id="23" name="Rectangle 22"/>
          <p:cNvSpPr/>
          <p:nvPr/>
        </p:nvSpPr>
        <p:spPr>
          <a:xfrm>
            <a:off x="7416328" y="5949280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A5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4222978" y="5445224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A6</a:t>
            </a:r>
            <a:endParaRPr lang="fr-CH" sz="1200" dirty="0"/>
          </a:p>
        </p:txBody>
      </p:sp>
      <p:sp>
        <p:nvSpPr>
          <p:cNvPr id="25" name="Ellipse 24"/>
          <p:cNvSpPr/>
          <p:nvPr/>
        </p:nvSpPr>
        <p:spPr>
          <a:xfrm>
            <a:off x="2396584" y="4954448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A6</a:t>
            </a:r>
            <a:endParaRPr lang="fr-CH" sz="1200" dirty="0"/>
          </a:p>
        </p:txBody>
      </p:sp>
      <p:sp>
        <p:nvSpPr>
          <p:cNvPr id="26" name="Rectangle 25"/>
          <p:cNvSpPr/>
          <p:nvPr/>
        </p:nvSpPr>
        <p:spPr>
          <a:xfrm>
            <a:off x="2036584" y="3921877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A6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5417931" y="5486285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 dirty="0"/>
          </a:p>
        </p:txBody>
      </p:sp>
      <p:sp>
        <p:nvSpPr>
          <p:cNvPr id="28" name="Rectangle 27"/>
          <p:cNvSpPr/>
          <p:nvPr/>
        </p:nvSpPr>
        <p:spPr>
          <a:xfrm>
            <a:off x="5156621" y="5678728"/>
            <a:ext cx="432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A61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900584" y="5643224"/>
            <a:ext cx="432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A62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935667" y="3591072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A7</a:t>
            </a:r>
            <a:endParaRPr lang="fr-CH" sz="1200" dirty="0"/>
          </a:p>
        </p:txBody>
      </p:sp>
      <p:sp>
        <p:nvSpPr>
          <p:cNvPr id="31" name="Rectangle 30"/>
          <p:cNvSpPr/>
          <p:nvPr/>
        </p:nvSpPr>
        <p:spPr>
          <a:xfrm>
            <a:off x="1315000" y="3183010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A7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1403648" y="2132816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A7</a:t>
            </a:r>
            <a:endParaRPr lang="fr-CH" sz="1200" dirty="0"/>
          </a:p>
        </p:txBody>
      </p:sp>
      <p:sp>
        <p:nvSpPr>
          <p:cNvPr id="33" name="Rectangle 32"/>
          <p:cNvSpPr/>
          <p:nvPr/>
        </p:nvSpPr>
        <p:spPr>
          <a:xfrm>
            <a:off x="2123728" y="1874899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A7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2608765" y="1052736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A7</a:t>
            </a:r>
            <a:endParaRPr lang="fr-CH" sz="1200" dirty="0"/>
          </a:p>
        </p:txBody>
      </p:sp>
      <p:sp>
        <p:nvSpPr>
          <p:cNvPr id="35" name="Rectangle 34"/>
          <p:cNvSpPr/>
          <p:nvPr/>
        </p:nvSpPr>
        <p:spPr>
          <a:xfrm>
            <a:off x="3239808" y="1016720"/>
            <a:ext cx="432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A71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5038552" y="2047216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A8</a:t>
            </a:r>
            <a:endParaRPr lang="fr-CH" sz="1200" dirty="0"/>
          </a:p>
        </p:txBody>
      </p:sp>
      <p:sp>
        <p:nvSpPr>
          <p:cNvPr id="37" name="Rectangle 36"/>
          <p:cNvSpPr/>
          <p:nvPr/>
        </p:nvSpPr>
        <p:spPr>
          <a:xfrm>
            <a:off x="3870287" y="2132816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A3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70287" y="2353216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A8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3239808" y="2823096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A8</a:t>
            </a:r>
            <a:endParaRPr lang="fr-CH" sz="1200" dirty="0"/>
          </a:p>
        </p:txBody>
      </p:sp>
      <p:sp>
        <p:nvSpPr>
          <p:cNvPr id="40" name="Ellipse 39"/>
          <p:cNvSpPr/>
          <p:nvPr/>
        </p:nvSpPr>
        <p:spPr>
          <a:xfrm>
            <a:off x="6292776" y="1539365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A8</a:t>
            </a:r>
            <a:endParaRPr lang="fr-CH" sz="1200" dirty="0"/>
          </a:p>
        </p:txBody>
      </p:sp>
      <p:sp>
        <p:nvSpPr>
          <p:cNvPr id="41" name="Ellipse 40"/>
          <p:cNvSpPr/>
          <p:nvPr/>
        </p:nvSpPr>
        <p:spPr>
          <a:xfrm>
            <a:off x="5336621" y="3116733"/>
            <a:ext cx="504000" cy="39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A9</a:t>
            </a:r>
            <a:endParaRPr lang="fr-CH" sz="1200" dirty="0"/>
          </a:p>
        </p:txBody>
      </p:sp>
      <p:sp>
        <p:nvSpPr>
          <p:cNvPr id="42" name="Rectangle 41"/>
          <p:cNvSpPr/>
          <p:nvPr/>
        </p:nvSpPr>
        <p:spPr>
          <a:xfrm>
            <a:off x="4050287" y="3387410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A9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741931" y="4383072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A4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164328" y="3921877"/>
            <a:ext cx="432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A51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678552" y="3134733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A3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678552" y="3332733"/>
            <a:ext cx="36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</a:rPr>
              <a:t>A9</a:t>
            </a:r>
            <a:endParaRPr lang="fr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4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188640"/>
            <a:ext cx="8784976" cy="6480720"/>
          </a:xfrm>
          <a:prstGeom prst="roundRect">
            <a:avLst>
              <a:gd name="adj" fmla="val 3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CH" i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Carte et tracés - Source</a:t>
            </a:r>
            <a:endParaRPr lang="fr-CH" i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Forum.peundemerg.ro  </a:t>
            </a:r>
          </a:p>
          <a:p>
            <a:r>
              <a:rPr lang="it-IT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MHN : Autostrazi in Romania – Sinteza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05.01.2014</a:t>
            </a: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214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55</Words>
  <Application>Microsoft Office PowerPoint</Application>
  <PresentationFormat>Affichage à l'écran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</dc:creator>
  <cp:lastModifiedBy>Sophie</cp:lastModifiedBy>
  <cp:revision>11</cp:revision>
  <dcterms:created xsi:type="dcterms:W3CDTF">2016-08-20T09:51:55Z</dcterms:created>
  <dcterms:modified xsi:type="dcterms:W3CDTF">2016-08-22T11:45:58Z</dcterms:modified>
</cp:coreProperties>
</file>