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558" r:id="rId2"/>
    <p:sldId id="699" r:id="rId3"/>
    <p:sldId id="700" r:id="rId4"/>
    <p:sldId id="701" r:id="rId5"/>
    <p:sldId id="702" r:id="rId6"/>
    <p:sldId id="565" r:id="rId7"/>
    <p:sldId id="703" r:id="rId8"/>
    <p:sldId id="638" r:id="rId9"/>
    <p:sldId id="704" r:id="rId10"/>
    <p:sldId id="640" r:id="rId11"/>
    <p:sldId id="705" r:id="rId12"/>
    <p:sldId id="706" r:id="rId13"/>
    <p:sldId id="707" r:id="rId14"/>
    <p:sldId id="642" r:id="rId15"/>
    <p:sldId id="643" r:id="rId16"/>
    <p:sldId id="649" r:id="rId17"/>
    <p:sldId id="732" r:id="rId18"/>
    <p:sldId id="709" r:id="rId19"/>
    <p:sldId id="645" r:id="rId20"/>
    <p:sldId id="646" r:id="rId21"/>
    <p:sldId id="648" r:id="rId22"/>
    <p:sldId id="710" r:id="rId23"/>
    <p:sldId id="651" r:id="rId24"/>
    <p:sldId id="652" r:id="rId25"/>
    <p:sldId id="711" r:id="rId26"/>
    <p:sldId id="659" r:id="rId27"/>
    <p:sldId id="712" r:id="rId28"/>
    <p:sldId id="656" r:id="rId29"/>
    <p:sldId id="713" r:id="rId30"/>
    <p:sldId id="714" r:id="rId31"/>
    <p:sldId id="660" r:id="rId32"/>
    <p:sldId id="715" r:id="rId33"/>
    <p:sldId id="661" r:id="rId34"/>
    <p:sldId id="662" r:id="rId35"/>
    <p:sldId id="737" r:id="rId36"/>
    <p:sldId id="729" r:id="rId37"/>
    <p:sldId id="664" r:id="rId38"/>
    <p:sldId id="665" r:id="rId39"/>
    <p:sldId id="666" r:id="rId40"/>
    <p:sldId id="717" r:id="rId41"/>
    <p:sldId id="669" r:id="rId42"/>
    <p:sldId id="670" r:id="rId43"/>
    <p:sldId id="718" r:id="rId44"/>
    <p:sldId id="672" r:id="rId45"/>
    <p:sldId id="719" r:id="rId46"/>
    <p:sldId id="673" r:id="rId47"/>
    <p:sldId id="674" r:id="rId48"/>
    <p:sldId id="720" r:id="rId49"/>
    <p:sldId id="730" r:id="rId50"/>
    <p:sldId id="676" r:id="rId51"/>
    <p:sldId id="677" r:id="rId52"/>
    <p:sldId id="679" r:id="rId53"/>
    <p:sldId id="721" r:id="rId54"/>
    <p:sldId id="681" r:id="rId55"/>
    <p:sldId id="734" r:id="rId56"/>
    <p:sldId id="686" r:id="rId57"/>
    <p:sldId id="684" r:id="rId58"/>
    <p:sldId id="687" r:id="rId59"/>
    <p:sldId id="723" r:id="rId60"/>
    <p:sldId id="689" r:id="rId61"/>
    <p:sldId id="696" r:id="rId62"/>
    <p:sldId id="724" r:id="rId63"/>
    <p:sldId id="692" r:id="rId64"/>
    <p:sldId id="725" r:id="rId65"/>
    <p:sldId id="567" r:id="rId66"/>
    <p:sldId id="697" r:id="rId67"/>
    <p:sldId id="726" r:id="rId68"/>
    <p:sldId id="693" r:id="rId69"/>
    <p:sldId id="727" r:id="rId70"/>
    <p:sldId id="735" r:id="rId71"/>
    <p:sldId id="629" r:id="rId72"/>
    <p:sldId id="728" r:id="rId73"/>
    <p:sldId id="731" r:id="rId74"/>
    <p:sldId id="631" r:id="rId75"/>
    <p:sldId id="632" r:id="rId76"/>
    <p:sldId id="736" r:id="rId7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47E7E03-0703-4FC6-9C55-433361D71ABE}">
          <p14:sldIdLst>
            <p14:sldId id="558"/>
            <p14:sldId id="699"/>
            <p14:sldId id="700"/>
            <p14:sldId id="701"/>
            <p14:sldId id="702"/>
            <p14:sldId id="565"/>
            <p14:sldId id="703"/>
            <p14:sldId id="638"/>
            <p14:sldId id="704"/>
            <p14:sldId id="640"/>
            <p14:sldId id="705"/>
            <p14:sldId id="706"/>
            <p14:sldId id="707"/>
            <p14:sldId id="642"/>
            <p14:sldId id="643"/>
            <p14:sldId id="649"/>
            <p14:sldId id="732"/>
            <p14:sldId id="709"/>
            <p14:sldId id="645"/>
            <p14:sldId id="646"/>
            <p14:sldId id="648"/>
            <p14:sldId id="710"/>
            <p14:sldId id="651"/>
            <p14:sldId id="652"/>
            <p14:sldId id="711"/>
            <p14:sldId id="659"/>
            <p14:sldId id="712"/>
            <p14:sldId id="656"/>
            <p14:sldId id="713"/>
            <p14:sldId id="714"/>
            <p14:sldId id="660"/>
            <p14:sldId id="715"/>
            <p14:sldId id="661"/>
            <p14:sldId id="662"/>
            <p14:sldId id="737"/>
            <p14:sldId id="729"/>
            <p14:sldId id="664"/>
            <p14:sldId id="665"/>
            <p14:sldId id="666"/>
            <p14:sldId id="717"/>
            <p14:sldId id="669"/>
            <p14:sldId id="670"/>
            <p14:sldId id="718"/>
            <p14:sldId id="672"/>
            <p14:sldId id="719"/>
            <p14:sldId id="673"/>
            <p14:sldId id="674"/>
            <p14:sldId id="720"/>
            <p14:sldId id="730"/>
            <p14:sldId id="676"/>
            <p14:sldId id="677"/>
            <p14:sldId id="679"/>
            <p14:sldId id="721"/>
            <p14:sldId id="681"/>
            <p14:sldId id="734"/>
            <p14:sldId id="686"/>
            <p14:sldId id="684"/>
            <p14:sldId id="687"/>
            <p14:sldId id="723"/>
            <p14:sldId id="689"/>
            <p14:sldId id="696"/>
            <p14:sldId id="724"/>
            <p14:sldId id="692"/>
            <p14:sldId id="725"/>
            <p14:sldId id="567"/>
            <p14:sldId id="697"/>
            <p14:sldId id="726"/>
            <p14:sldId id="693"/>
            <p14:sldId id="727"/>
            <p14:sldId id="735"/>
            <p14:sldId id="629"/>
            <p14:sldId id="728"/>
            <p14:sldId id="731"/>
            <p14:sldId id="631"/>
            <p14:sldId id="632"/>
            <p14:sldId id="73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47" autoAdjust="0"/>
    <p:restoredTop sz="94660" autoAdjust="0"/>
  </p:normalViewPr>
  <p:slideViewPr>
    <p:cSldViewPr>
      <p:cViewPr varScale="1">
        <p:scale>
          <a:sx n="119" d="100"/>
          <a:sy n="11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0E5C-380F-4BD2-9658-C2F74316E12E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9F7E-2D5A-42D1-AD5E-081CF2CC43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34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47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71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52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20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91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2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08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06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5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699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80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7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A0</a:t>
            </a: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 Est Nord</a:t>
            </a: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192" y="1700808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2 Update 02.06.2016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341248"/>
            <a:ext cx="4500000" cy="432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 tIns="0"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  Est</a:t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52016" y="1975854"/>
            <a:ext cx="4248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 6</a:t>
            </a:r>
          </a:p>
          <a:p>
            <a:endParaRPr lang="fr-CH" sz="28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21600000">
            <a:off x="7719240" y="4759140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779627" y="473473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5168694" y="2852936"/>
            <a:ext cx="3240000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Ghencea</a:t>
            </a:r>
            <a:endParaRPr lang="fr-CH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88849" y="1556792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63888" y="1556792"/>
            <a:ext cx="90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9627" y="4072433"/>
            <a:ext cx="540000" cy="504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179512" y="548207"/>
            <a:ext cx="4500000" cy="720000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 </a:t>
            </a:r>
            <a:r>
              <a:rPr lang="fr-CH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5650" y="2204864"/>
            <a:ext cx="540000" cy="504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èche vers le haut 23"/>
          <p:cNvSpPr/>
          <p:nvPr/>
        </p:nvSpPr>
        <p:spPr>
          <a:xfrm>
            <a:off x="3670387" y="4759140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779627" y="5661248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Ellipse 25"/>
          <p:cNvSpPr/>
          <p:nvPr/>
        </p:nvSpPr>
        <p:spPr>
          <a:xfrm>
            <a:off x="3347864" y="333895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space réservé du texte 4"/>
          <p:cNvSpPr txBox="1">
            <a:spLocks/>
          </p:cNvSpPr>
          <p:nvPr/>
        </p:nvSpPr>
        <p:spPr>
          <a:xfrm>
            <a:off x="4739172" y="1034784"/>
            <a:ext cx="4284000" cy="900000"/>
          </a:xfrm>
          <a:prstGeom prst="rect">
            <a:avLst/>
          </a:prstGeom>
          <a:solidFill>
            <a:srgbClr val="0070C0"/>
          </a:solidFill>
        </p:spPr>
        <p:txBody>
          <a:bodyPr lIns="1440000" tIns="144000" bIns="14400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98694" y="558924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Hexagone 28"/>
          <p:cNvSpPr/>
          <p:nvPr/>
        </p:nvSpPr>
        <p:spPr>
          <a:xfrm>
            <a:off x="5036219" y="1268207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0" name="Flèche droite 29"/>
          <p:cNvSpPr/>
          <p:nvPr/>
        </p:nvSpPr>
        <p:spPr>
          <a:xfrm>
            <a:off x="7958694" y="1223891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3715387" y="5661248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Rectangle 30"/>
          <p:cNvSpPr/>
          <p:nvPr/>
        </p:nvSpPr>
        <p:spPr>
          <a:xfrm>
            <a:off x="5576219" y="558924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256601" y="620688"/>
            <a:ext cx="4320000" cy="57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256601" y="1412777"/>
            <a:ext cx="4320000" cy="4176464"/>
          </a:xfrm>
          <a:prstGeom prst="roundRect">
            <a:avLst>
              <a:gd name="adj" fmla="val 460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4788024" y="1124744"/>
            <a:ext cx="4176464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788024" y="2024792"/>
            <a:ext cx="4140000" cy="3454348"/>
          </a:xfrm>
          <a:prstGeom prst="roundRect">
            <a:avLst>
              <a:gd name="adj" fmla="val 50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8867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435736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48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1565" y="1246594"/>
            <a:ext cx="6480000" cy="5040000"/>
          </a:xfrm>
          <a:solidFill>
            <a:srgbClr val="00B050"/>
          </a:solidFill>
        </p:spPr>
        <p:txBody>
          <a:bodyPr lIns="1080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   Est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175314" y="5525674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32040" y="5526329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461565" y="240291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033940" y="2132856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84581" y="2111352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332656"/>
            <a:ext cx="633670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0720" y="1317448"/>
            <a:ext cx="6336704" cy="4896544"/>
          </a:xfrm>
          <a:prstGeom prst="roundRect">
            <a:avLst>
              <a:gd name="adj" fmla="val 356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867910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E70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28184" y="2636912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30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648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4824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  A6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39552" y="404195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11456" y="46969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13851" y="4676876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29139" y="4899828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5250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37727" y="3933080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Magurele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635896" y="404195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29139" y="1196752"/>
            <a:ext cx="4298845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196752"/>
            <a:ext cx="430572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29139" y="1916832"/>
            <a:ext cx="4298845" cy="2916000"/>
          </a:xfrm>
          <a:prstGeom prst="roundRect">
            <a:avLst>
              <a:gd name="adj" fmla="val 67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68499" cy="3492000"/>
          </a:xfrm>
          <a:prstGeom prst="roundRect">
            <a:avLst>
              <a:gd name="adj" fmla="val 452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Organigramme : Connecteur 19"/>
          <p:cNvSpPr/>
          <p:nvPr/>
        </p:nvSpPr>
        <p:spPr>
          <a:xfrm>
            <a:off x="8243155" y="1232780"/>
            <a:ext cx="432000" cy="432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680528" y="3321080"/>
            <a:ext cx="1440000" cy="540000"/>
          </a:xfrm>
          <a:prstGeom prst="roundRect">
            <a:avLst>
              <a:gd name="adj" fmla="val 1336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500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48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Giurgiu Craiova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66134"/>
            <a:ext cx="5364000" cy="4680000"/>
          </a:xfrm>
          <a:solidFill>
            <a:srgbClr val="00B050"/>
          </a:solidFill>
        </p:spPr>
        <p:txBody>
          <a:bodyPr lIns="540000" tIns="360000" rIns="72000">
            <a:normAutofit/>
          </a:bodyPr>
          <a:lstStyle/>
          <a:p>
            <a:pPr marL="0" indent="0"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68144" y="1268880"/>
            <a:ext cx="1728000" cy="468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147953" y="2276872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Ellipse 8"/>
          <p:cNvSpPr/>
          <p:nvPr/>
        </p:nvSpPr>
        <p:spPr>
          <a:xfrm>
            <a:off x="4572000" y="330287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572000" y="403271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644008" y="479687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346619"/>
            <a:ext cx="6336704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187624" y="1340768"/>
            <a:ext cx="6336704" cy="4536504"/>
          </a:xfrm>
          <a:prstGeom prst="roundRect">
            <a:avLst>
              <a:gd name="adj" fmla="val 340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434817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7128792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 Est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55322" y="1251028"/>
            <a:ext cx="4968552" cy="4860000"/>
          </a:xfrm>
          <a:solidFill>
            <a:srgbClr val="00B050"/>
          </a:solidFill>
        </p:spPr>
        <p:txBody>
          <a:bodyPr lIns="900000" tIns="72000" rIns="36000">
            <a:noAutofit/>
          </a:bodyPr>
          <a:lstStyle/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Brasov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Iasi   Suceava  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400050" lvl="1" indent="0">
              <a:buNone/>
            </a:pPr>
            <a:r>
              <a:rPr lang="fr-CH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endParaRPr lang="fr-CH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57182" y="1268760"/>
            <a:ext cx="2196000" cy="486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8" name="Ellipse 17"/>
          <p:cNvSpPr/>
          <p:nvPr/>
        </p:nvSpPr>
        <p:spPr>
          <a:xfrm>
            <a:off x="5880882" y="4509120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19276" y="548680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84890" y="548680"/>
            <a:ext cx="100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004890" y="2101145"/>
            <a:ext cx="37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101145"/>
            <a:ext cx="88041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lèche vers le haut 13"/>
          <p:cNvSpPr/>
          <p:nvPr/>
        </p:nvSpPr>
        <p:spPr>
          <a:xfrm>
            <a:off x="7378644" y="2060848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404664"/>
            <a:ext cx="6984776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340768"/>
            <a:ext cx="6984776" cy="4680520"/>
          </a:xfrm>
          <a:prstGeom prst="roundRect">
            <a:avLst>
              <a:gd name="adj" fmla="val 33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1331640" y="2204864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Ellipse 20"/>
          <p:cNvSpPr/>
          <p:nvPr/>
        </p:nvSpPr>
        <p:spPr>
          <a:xfrm>
            <a:off x="6963276" y="4501819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52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648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4824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  A6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39552" y="404195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11456" y="46969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13851" y="4676876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29139" y="4899828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5250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37727" y="3933080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Magurele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635896" y="404195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29139" y="1196752"/>
            <a:ext cx="4298845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196752"/>
            <a:ext cx="430572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29139" y="1916832"/>
            <a:ext cx="4298845" cy="2916000"/>
          </a:xfrm>
          <a:prstGeom prst="roundRect">
            <a:avLst>
              <a:gd name="adj" fmla="val 67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68499" cy="3492000"/>
          </a:xfrm>
          <a:prstGeom prst="roundRect">
            <a:avLst>
              <a:gd name="adj" fmla="val 452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Organigramme : Connecteur 19"/>
          <p:cNvSpPr/>
          <p:nvPr/>
        </p:nvSpPr>
        <p:spPr>
          <a:xfrm>
            <a:off x="8243155" y="1232780"/>
            <a:ext cx="432000" cy="432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680528" y="3321080"/>
            <a:ext cx="1440000" cy="540000"/>
          </a:xfrm>
          <a:prstGeom prst="roundRect">
            <a:avLst>
              <a:gd name="adj" fmla="val 1518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8042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27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E70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520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28184" y="2636912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2084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62" y="274553"/>
            <a:ext cx="8964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E70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126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</a:t>
            </a:r>
          </a:p>
          <a:p>
            <a:pPr algn="ct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4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57507" y="450986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693478" y="550379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505183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37727" y="3933080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Magurele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448908" y="455418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357354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5274039" y="460581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8111862" y="550379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Flèche vers le haut 25"/>
          <p:cNvSpPr/>
          <p:nvPr/>
        </p:nvSpPr>
        <p:spPr>
          <a:xfrm>
            <a:off x="7614412" y="460581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1196752"/>
            <a:ext cx="4320480" cy="115212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644008" y="1916832"/>
            <a:ext cx="4320480" cy="3528392"/>
          </a:xfrm>
          <a:prstGeom prst="roundRect">
            <a:avLst>
              <a:gd name="adj" fmla="val 34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07504" y="2492896"/>
            <a:ext cx="4320480" cy="2952328"/>
          </a:xfrm>
          <a:prstGeom prst="roundRect">
            <a:avLst>
              <a:gd name="adj" fmla="val 525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à coins arrondis 26"/>
          <p:cNvSpPr/>
          <p:nvPr/>
        </p:nvSpPr>
        <p:spPr>
          <a:xfrm>
            <a:off x="2627784" y="3949627"/>
            <a:ext cx="1440000" cy="540000"/>
          </a:xfrm>
          <a:prstGeom prst="roundRect">
            <a:avLst>
              <a:gd name="adj" fmla="val 1518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25149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06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 x A0</a:t>
            </a:r>
          </a:p>
          <a:p>
            <a:pPr lvl="1" algn="ctr"/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43653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880320"/>
          </a:xfrm>
          <a:prstGeom prst="roundRect">
            <a:avLst>
              <a:gd name="adj" fmla="val 608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12240" y="2348880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" name="Organigramme : Alternative 6"/>
          <p:cNvSpPr/>
          <p:nvPr/>
        </p:nvSpPr>
        <p:spPr>
          <a:xfrm>
            <a:off x="2556016" y="5517232"/>
            <a:ext cx="4320000" cy="432000"/>
          </a:xfrm>
          <a:prstGeom prst="flowChartAlternateProcess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File A1a, panel 19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95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62" y="274553"/>
            <a:ext cx="8964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E70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2564904"/>
            <a:ext cx="4356000" cy="72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4008" y="2458692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Singureni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008" y="1700808"/>
            <a:ext cx="4392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  A6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7504" y="3352164"/>
            <a:ext cx="4356000" cy="2160000"/>
          </a:xfrm>
          <a:solidFill>
            <a:srgbClr val="00B050"/>
          </a:solidFill>
        </p:spPr>
        <p:txBody>
          <a:bodyPr lIns="540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9" name="Rectangle 8"/>
          <p:cNvSpPr/>
          <p:nvPr/>
        </p:nvSpPr>
        <p:spPr>
          <a:xfrm>
            <a:off x="693478" y="550379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505183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1187624" y="4054164"/>
            <a:ext cx="27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Magurele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74787" y="3707918"/>
            <a:ext cx="484632" cy="144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357354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 rot="2700000">
            <a:off x="8259467" y="4363705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8111862" y="550379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Ellipse 26"/>
          <p:cNvSpPr/>
          <p:nvPr/>
        </p:nvSpPr>
        <p:spPr>
          <a:xfrm>
            <a:off x="8141783" y="3352164"/>
            <a:ext cx="72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209804" y="4755427"/>
            <a:ext cx="27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8846" y="2636912"/>
            <a:ext cx="4147130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716016" y="1772816"/>
            <a:ext cx="4275309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208846" y="3429000"/>
            <a:ext cx="4147130" cy="2016224"/>
          </a:xfrm>
          <a:prstGeom prst="roundRect">
            <a:avLst>
              <a:gd name="adj" fmla="val 83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716016" y="2564904"/>
            <a:ext cx="4275309" cy="2880320"/>
          </a:xfrm>
          <a:prstGeom prst="roundRect">
            <a:avLst>
              <a:gd name="adj" fmla="val 524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8700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840000" cy="900000"/>
          </a:xfrm>
          <a:solidFill>
            <a:srgbClr val="00B050"/>
          </a:solidFill>
        </p:spPr>
        <p:txBody>
          <a:bodyPr/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1565" y="1246594"/>
            <a:ext cx="6840000" cy="4320000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  Nord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4788144" y="4725144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8043" y="4719942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1844824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1844824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2267744" y="2276872"/>
            <a:ext cx="37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733" y="2276872"/>
            <a:ext cx="76083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475656" y="332656"/>
            <a:ext cx="6624736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340768"/>
            <a:ext cx="6696744" cy="4104456"/>
          </a:xfrm>
          <a:prstGeom prst="roundRect">
            <a:avLst>
              <a:gd name="adj" fmla="val 435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607185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96000" tIns="324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09690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947332" y="1988908"/>
            <a:ext cx="1656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440624" y="702577"/>
            <a:ext cx="280800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440624" y="1700808"/>
            <a:ext cx="5651656" cy="1296144"/>
          </a:xfrm>
          <a:prstGeom prst="roundRect">
            <a:avLst>
              <a:gd name="adj" fmla="val 867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71485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443493" y="702577"/>
            <a:ext cx="2576779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4932040" y="77707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220072" y="76047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0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666155"/>
            <a:ext cx="6480000" cy="90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</a:t>
            </a:r>
            <a:r>
              <a:rPr lang="fr-CH" sz="4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</a:t>
            </a: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DN5</a:t>
            </a:r>
          </a:p>
          <a:p>
            <a:endParaRPr lang="fr-CH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285392" y="4409982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666216" y="764704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165418" y="764704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77063" y="213285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5148024" y="2060856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795319" y="854704"/>
            <a:ext cx="216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448024" y="2788825"/>
            <a:ext cx="4680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Giurgiului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</p:txBody>
      </p:sp>
      <p:sp>
        <p:nvSpPr>
          <p:cNvPr id="14" name="Hexagone 13"/>
          <p:cNvSpPr/>
          <p:nvPr/>
        </p:nvSpPr>
        <p:spPr>
          <a:xfrm>
            <a:off x="1695063" y="3478052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12590" y="3933079"/>
            <a:ext cx="684000" cy="43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bg1"/>
                </a:solidFill>
              </a:rPr>
              <a:t>E85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728660"/>
            <a:ext cx="6336704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6336704" cy="3600400"/>
          </a:xfrm>
          <a:prstGeom prst="roundRect">
            <a:avLst>
              <a:gd name="adj" fmla="val 486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339692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34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</a:t>
            </a:r>
            <a:r>
              <a:rPr lang="fr-CH" sz="4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</a:t>
            </a: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DN5</a:t>
            </a:r>
          </a:p>
          <a:p>
            <a:endParaRPr lang="fr-CH" sz="1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417095" y="4223549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77063" y="213285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5148024" y="2060856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448024" y="2788825"/>
            <a:ext cx="4680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Giurgiului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</p:txBody>
      </p:sp>
      <p:sp>
        <p:nvSpPr>
          <p:cNvPr id="14" name="Hexagone 13"/>
          <p:cNvSpPr/>
          <p:nvPr/>
        </p:nvSpPr>
        <p:spPr>
          <a:xfrm>
            <a:off x="1531216" y="357301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67216" y="4062318"/>
            <a:ext cx="684000" cy="43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bg1"/>
                </a:solidFill>
              </a:rPr>
              <a:t>E85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531216" y="1700808"/>
            <a:ext cx="6281144" cy="3284414"/>
          </a:xfrm>
          <a:prstGeom prst="roundRect">
            <a:avLst>
              <a:gd name="adj" fmla="val 42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5148024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5200956" y="702577"/>
            <a:ext cx="2576779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5681664" y="77707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Virage 20"/>
          <p:cNvSpPr/>
          <p:nvPr/>
        </p:nvSpPr>
        <p:spPr>
          <a:xfrm>
            <a:off x="6022146" y="77457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7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05010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840000" cy="7200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E85  A0 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1565" y="1246594"/>
            <a:ext cx="6840000" cy="4320000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  Nord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4788144" y="4725144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8043" y="4719942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1844824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1844824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2267744" y="2276872"/>
            <a:ext cx="37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733" y="2276872"/>
            <a:ext cx="76083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475656" y="548680"/>
            <a:ext cx="6696744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292823"/>
            <a:ext cx="6696744" cy="4176464"/>
          </a:xfrm>
          <a:prstGeom prst="roundRect">
            <a:avLst>
              <a:gd name="adj" fmla="val 418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82174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9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6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619672" y="198884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103493" y="2688855"/>
            <a:ext cx="4680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440624" y="702577"/>
            <a:ext cx="280800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440624" y="1700808"/>
            <a:ext cx="5651656" cy="1800200"/>
          </a:xfrm>
          <a:prstGeom prst="roundRect">
            <a:avLst>
              <a:gd name="adj" fmla="val 867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71485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443493" y="702577"/>
            <a:ext cx="2576779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4932040" y="77707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220072" y="76047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61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6480000" cy="126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540000">
            <a:normAutofit fontScale="90000"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E81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09221"/>
            <a:ext cx="6480719" cy="41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</a:p>
          <a:p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518506" y="4770023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706127" y="194762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627784" y="2528856"/>
            <a:ext cx="4350455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10" name="Hexagone 9"/>
          <p:cNvSpPr/>
          <p:nvPr/>
        </p:nvSpPr>
        <p:spPr>
          <a:xfrm>
            <a:off x="1706127" y="398283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" name="Flèche vers le haut 11"/>
          <p:cNvSpPr/>
          <p:nvPr/>
        </p:nvSpPr>
        <p:spPr>
          <a:xfrm>
            <a:off x="1734496" y="488147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vers le haut 15"/>
          <p:cNvSpPr/>
          <p:nvPr/>
        </p:nvSpPr>
        <p:spPr>
          <a:xfrm>
            <a:off x="6978239" y="488147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580112" y="402454"/>
            <a:ext cx="10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127" y="404048"/>
            <a:ext cx="816206" cy="61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475656" y="332656"/>
            <a:ext cx="6336704" cy="1152128"/>
          </a:xfrm>
          <a:prstGeom prst="roundRect">
            <a:avLst>
              <a:gd name="adj" fmla="val 1179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6336704" cy="3960440"/>
          </a:xfrm>
          <a:prstGeom prst="roundRect">
            <a:avLst>
              <a:gd name="adj" fmla="val 370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463136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09369" y="1642640"/>
            <a:ext cx="5760000" cy="32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454203" y="4005070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2327730" y="1942133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3034446" y="2528856"/>
            <a:ext cx="4350455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10" name="Hexagone 9"/>
          <p:cNvSpPr/>
          <p:nvPr/>
        </p:nvSpPr>
        <p:spPr>
          <a:xfrm>
            <a:off x="2396463" y="4077071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148064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209674" y="702577"/>
            <a:ext cx="2576779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5652120" y="77707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Virage 15"/>
          <p:cNvSpPr/>
          <p:nvPr/>
        </p:nvSpPr>
        <p:spPr>
          <a:xfrm>
            <a:off x="5892270" y="752689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195736" y="1700808"/>
            <a:ext cx="5590717" cy="3105165"/>
          </a:xfrm>
          <a:prstGeom prst="roundRect">
            <a:avLst>
              <a:gd name="adj" fmla="val 526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2258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2952328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3816424" cy="720000"/>
          </a:xfrm>
          <a:solidFill>
            <a:srgbClr val="00B050"/>
          </a:solidFill>
        </p:spPr>
        <p:txBody>
          <a:bodyPr bIns="144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314830"/>
            <a:ext cx="3816424" cy="2700000"/>
          </a:xfrm>
          <a:solidFill>
            <a:srgbClr val="00B050"/>
          </a:solidFill>
        </p:spPr>
        <p:txBody>
          <a:bodyPr tIns="360000">
            <a:noAutofit/>
          </a:bodyPr>
          <a:lstStyle/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Bolintin</a:t>
            </a: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Deal</a:t>
            </a: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95936" y="548680"/>
            <a:ext cx="5040560" cy="720000"/>
          </a:xfrm>
          <a:solidFill>
            <a:srgbClr val="00B050"/>
          </a:solidFill>
        </p:spPr>
        <p:txBody>
          <a:bodyPr bIns="144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95936" y="1304524"/>
            <a:ext cx="5040560" cy="3024335"/>
          </a:xfrm>
          <a:solidFill>
            <a:srgbClr val="00B050"/>
          </a:solidFill>
        </p:spPr>
        <p:txBody>
          <a:bodyPr tIns="180000">
            <a:noAutofit/>
          </a:bodyPr>
          <a:lstStyle/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Nord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Sud</a:t>
            </a: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 Est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467544" y="1718784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6926849" y="1484784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33350" y="2664830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33351" y="3247109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089248"/>
            <a:ext cx="73439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793440" y="2103094"/>
            <a:ext cx="2700666" cy="41820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èche vers le haut 19"/>
          <p:cNvSpPr/>
          <p:nvPr/>
        </p:nvSpPr>
        <p:spPr>
          <a:xfrm>
            <a:off x="4227169" y="1484784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Flèche vers le haut 20"/>
          <p:cNvSpPr/>
          <p:nvPr/>
        </p:nvSpPr>
        <p:spPr>
          <a:xfrm>
            <a:off x="8326087" y="1555109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212665" y="4005104"/>
            <a:ext cx="360000" cy="23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3488628" y="4006029"/>
            <a:ext cx="360000" cy="158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4162485" y="4323955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25"/>
          <p:cNvSpPr/>
          <p:nvPr/>
        </p:nvSpPr>
        <p:spPr>
          <a:xfrm>
            <a:off x="8612193" y="4323955"/>
            <a:ext cx="36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1126400" y="685304"/>
            <a:ext cx="900000" cy="43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95736" y="679152"/>
            <a:ext cx="900000" cy="43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52120" y="699923"/>
            <a:ext cx="900000" cy="43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60493" y="699923"/>
            <a:ext cx="900000" cy="43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12665" y="607120"/>
            <a:ext cx="3635963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212665" y="1412776"/>
            <a:ext cx="3635963" cy="2520280"/>
          </a:xfrm>
          <a:prstGeom prst="roundRect">
            <a:avLst>
              <a:gd name="adj" fmla="val 658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Flèche vers le haut 30"/>
          <p:cNvSpPr/>
          <p:nvPr/>
        </p:nvSpPr>
        <p:spPr>
          <a:xfrm>
            <a:off x="3111329" y="1750880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067944" y="607120"/>
            <a:ext cx="4824536" cy="61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067944" y="1412776"/>
            <a:ext cx="4824536" cy="2808312"/>
          </a:xfrm>
          <a:prstGeom prst="roundRect">
            <a:avLst>
              <a:gd name="adj" fmla="val 34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Organigramme : Alternative 31"/>
          <p:cNvSpPr/>
          <p:nvPr/>
        </p:nvSpPr>
        <p:spPr>
          <a:xfrm>
            <a:off x="1475656" y="5805264"/>
            <a:ext cx="4320000" cy="432000"/>
          </a:xfrm>
          <a:prstGeom prst="flowChartAlternateProcess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File A1a, panel 20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65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1202152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840000" cy="7200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E85  A0 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1565" y="1246594"/>
            <a:ext cx="6840000" cy="4320000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  Nord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4788144" y="4725144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8043" y="4719942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2019942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2019942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2339752" y="3099942"/>
            <a:ext cx="37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625" y="3099942"/>
            <a:ext cx="76083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475656" y="548680"/>
            <a:ext cx="6696744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340768"/>
            <a:ext cx="6696744" cy="4176464"/>
          </a:xfrm>
          <a:prstGeom prst="roundRect">
            <a:avLst>
              <a:gd name="adj" fmla="val 379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755062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28184" y="2636912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3644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648000"/>
          </a:xfrm>
          <a:solidFill>
            <a:srgbClr val="00B050"/>
          </a:solidFill>
        </p:spPr>
        <p:txBody>
          <a:bodyPr lIns="0"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  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8650" y="1844959"/>
            <a:ext cx="4392488" cy="3672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Voluntari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47997" y="463831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42626" y="4723115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27848" y="4701306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37727" y="3933080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Pantelimon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220811" y="3876132"/>
            <a:ext cx="3384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èche vers le haut 22"/>
          <p:cNvSpPr/>
          <p:nvPr/>
        </p:nvSpPr>
        <p:spPr>
          <a:xfrm>
            <a:off x="3419872" y="462989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4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406" y="3910766"/>
            <a:ext cx="648000" cy="45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à coins arrondis 9"/>
          <p:cNvSpPr/>
          <p:nvPr/>
        </p:nvSpPr>
        <p:spPr>
          <a:xfrm>
            <a:off x="142844" y="1916832"/>
            <a:ext cx="4248000" cy="3527604"/>
          </a:xfrm>
          <a:prstGeom prst="roundRect">
            <a:avLst>
              <a:gd name="adj" fmla="val 384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916832"/>
            <a:ext cx="4305728" cy="3528000"/>
          </a:xfrm>
          <a:prstGeom prst="roundRect">
            <a:avLst>
              <a:gd name="adj" fmla="val 429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07504" y="1196752"/>
            <a:ext cx="428334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196752"/>
            <a:ext cx="430572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Ellipse 24"/>
          <p:cNvSpPr/>
          <p:nvPr/>
        </p:nvSpPr>
        <p:spPr>
          <a:xfrm>
            <a:off x="8090389" y="1232780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2335787" y="3231950"/>
            <a:ext cx="1944000" cy="504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1072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48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Ploiesti Pitesti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66134"/>
            <a:ext cx="4968552" cy="4680000"/>
          </a:xfrm>
          <a:solidFill>
            <a:srgbClr val="00B050"/>
          </a:solidFill>
        </p:spPr>
        <p:txBody>
          <a:bodyPr lIns="1080000" tIns="360000" rIns="72000">
            <a:normAutofit fontScale="92500" lnSpcReduction="10000"/>
          </a:bodyPr>
          <a:lstStyle/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 Iasi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Brasov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Sibiu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08104" y="1266134"/>
            <a:ext cx="2088232" cy="468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6716785" y="2564904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330116" y="2564904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Ellipse 8"/>
          <p:cNvSpPr/>
          <p:nvPr/>
        </p:nvSpPr>
        <p:spPr>
          <a:xfrm>
            <a:off x="5292080" y="168650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6374785" y="168650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5076056" y="3644936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076056" y="4365104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404664"/>
            <a:ext cx="6336704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340768"/>
            <a:ext cx="6264696" cy="4536504"/>
          </a:xfrm>
          <a:prstGeom prst="roundRect">
            <a:avLst>
              <a:gd name="adj" fmla="val 340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727113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648000"/>
          </a:xfrm>
          <a:solidFill>
            <a:srgbClr val="00B050"/>
          </a:solidFill>
        </p:spPr>
        <p:txBody>
          <a:bodyPr lIns="0"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  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8650" y="1844959"/>
            <a:ext cx="4392488" cy="3672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Voluntari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47997" y="463831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42626" y="4723115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27848" y="4701306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37727" y="3933080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Pantelimon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220811" y="3876132"/>
            <a:ext cx="3384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èche vers le haut 22"/>
          <p:cNvSpPr/>
          <p:nvPr/>
        </p:nvSpPr>
        <p:spPr>
          <a:xfrm>
            <a:off x="3419872" y="462989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4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406" y="3910766"/>
            <a:ext cx="648000" cy="45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à coins arrondis 9"/>
          <p:cNvSpPr/>
          <p:nvPr/>
        </p:nvSpPr>
        <p:spPr>
          <a:xfrm>
            <a:off x="142844" y="1916832"/>
            <a:ext cx="4248000" cy="3527604"/>
          </a:xfrm>
          <a:prstGeom prst="roundRect">
            <a:avLst>
              <a:gd name="adj" fmla="val 384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916832"/>
            <a:ext cx="4305728" cy="3528000"/>
          </a:xfrm>
          <a:prstGeom prst="roundRect">
            <a:avLst>
              <a:gd name="adj" fmla="val 429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07504" y="1196752"/>
            <a:ext cx="428334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196752"/>
            <a:ext cx="430572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Ellipse 24"/>
          <p:cNvSpPr/>
          <p:nvPr/>
        </p:nvSpPr>
        <p:spPr>
          <a:xfrm>
            <a:off x="8090389" y="1232780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2335787" y="3231950"/>
            <a:ext cx="1944000" cy="504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5278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25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37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07787" y="2433635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45237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3977" y="1700808"/>
            <a:ext cx="4392000" cy="72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 A0 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Voluntari</a:t>
            </a: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93231" y="1916832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93232" y="2638692"/>
            <a:ext cx="4464495" cy="2880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791600" y="447308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5400000">
            <a:off x="4521633" y="3485623"/>
            <a:ext cx="1260000" cy="486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79160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321420" y="451543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7956376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61064" y="4797152"/>
            <a:ext cx="414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Pantelimon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46052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droite 22"/>
          <p:cNvSpPr/>
          <p:nvPr/>
        </p:nvSpPr>
        <p:spPr>
          <a:xfrm rot="-5400000">
            <a:off x="7929376" y="3419904"/>
            <a:ext cx="1260000" cy="486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5214633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07504" y="1772816"/>
            <a:ext cx="4284000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644008" y="1988840"/>
            <a:ext cx="432000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07504" y="2492896"/>
            <a:ext cx="4320000" cy="2952000"/>
          </a:xfrm>
          <a:prstGeom prst="roundRect">
            <a:avLst>
              <a:gd name="adj" fmla="val 579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644008" y="2708920"/>
            <a:ext cx="4320000" cy="2706511"/>
          </a:xfrm>
          <a:prstGeom prst="roundRect">
            <a:avLst>
              <a:gd name="adj" fmla="val 688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à coins arrondis 25"/>
          <p:cNvSpPr/>
          <p:nvPr/>
        </p:nvSpPr>
        <p:spPr>
          <a:xfrm>
            <a:off x="2267504" y="3839843"/>
            <a:ext cx="1944000" cy="504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284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0214" y="1700808"/>
            <a:ext cx="4428000" cy="72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1389" y="2457152"/>
            <a:ext cx="4392488" cy="234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34505" y="1700808"/>
            <a:ext cx="4392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88080" y="2452704"/>
            <a:ext cx="4464495" cy="2340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2062529" y="3789040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580568" y="479715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250328" y="3108435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Pantelimon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èche droite 22"/>
          <p:cNvSpPr/>
          <p:nvPr/>
        </p:nvSpPr>
        <p:spPr>
          <a:xfrm rot="-2700000">
            <a:off x="7754016" y="3862125"/>
            <a:ext cx="1080000" cy="486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3707904" y="479715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25"/>
          <p:cNvSpPr/>
          <p:nvPr/>
        </p:nvSpPr>
        <p:spPr>
          <a:xfrm>
            <a:off x="5076056" y="4803921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7992699" y="4803921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772816"/>
            <a:ext cx="4320480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716016" y="1772816"/>
            <a:ext cx="4190348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2492896"/>
            <a:ext cx="4320480" cy="2256498"/>
          </a:xfrm>
          <a:prstGeom prst="roundRect">
            <a:avLst>
              <a:gd name="adj" fmla="val 785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716016" y="2492896"/>
            <a:ext cx="4248472" cy="2196144"/>
          </a:xfrm>
          <a:prstGeom prst="roundRect">
            <a:avLst>
              <a:gd name="adj" fmla="val 760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090397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6840000" cy="7200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  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Urziceni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4856328" y="4986415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71470" y="4994346"/>
            <a:ext cx="118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2073994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2361057" y="4077072"/>
            <a:ext cx="4032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936104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475656" y="764704"/>
            <a:ext cx="6696744" cy="61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96744" cy="4392488"/>
          </a:xfrm>
          <a:prstGeom prst="roundRect">
            <a:avLst>
              <a:gd name="adj" fmla="val 388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22955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27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 x A0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52028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12160" y="2422165"/>
            <a:ext cx="900000" cy="792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" name="Organigramme : Alternative 6"/>
          <p:cNvSpPr/>
          <p:nvPr/>
        </p:nvSpPr>
        <p:spPr>
          <a:xfrm>
            <a:off x="2789712" y="5373216"/>
            <a:ext cx="3960000" cy="432000"/>
          </a:xfrm>
          <a:prstGeom prst="flowChartAlternateProcess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Pitesti - File A1b, panel 275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9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82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Voluntari</a:t>
            </a:r>
          </a:p>
          <a:p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93914" y="215088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4772016" y="1988840"/>
            <a:ext cx="223200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46136" y="618026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8016" y="7620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Virage 12"/>
          <p:cNvSpPr/>
          <p:nvPr/>
        </p:nvSpPr>
        <p:spPr>
          <a:xfrm>
            <a:off x="5276016" y="77457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439472" y="692696"/>
            <a:ext cx="27724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499992" y="684533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439472" y="1700808"/>
            <a:ext cx="5652808" cy="1296144"/>
          </a:xfrm>
          <a:prstGeom prst="roundRect">
            <a:avLst>
              <a:gd name="adj" fmla="val 110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1341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116632"/>
            <a:ext cx="6480000" cy="14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90000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E60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43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Afumati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Urziceni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325788" y="4914038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589329" y="454217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237995" y="454217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79329" y="195384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267784" y="2492896"/>
            <a:ext cx="4680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  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652120" y="269223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Hexagone 15"/>
          <p:cNvSpPr/>
          <p:nvPr/>
        </p:nvSpPr>
        <p:spPr>
          <a:xfrm>
            <a:off x="1712357" y="386104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18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263" y="332656"/>
            <a:ext cx="889200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55736" y="3861048"/>
            <a:ext cx="648112" cy="396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E85</a:t>
            </a:r>
            <a:endParaRPr lang="fr-CH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88640"/>
            <a:ext cx="6336704" cy="1296144"/>
          </a:xfrm>
          <a:prstGeom prst="roundRect">
            <a:avLst>
              <a:gd name="adj" fmla="val 110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502972" y="1697705"/>
            <a:ext cx="6336704" cy="4176464"/>
          </a:xfrm>
          <a:prstGeom prst="roundRect">
            <a:avLst>
              <a:gd name="adj" fmla="val 36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86055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16519" y="1566565"/>
            <a:ext cx="5760000" cy="32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60000" tIns="108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Afumati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Urziceni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501416" y="3789899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2895266" y="184482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939925" y="2492896"/>
            <a:ext cx="4680000" cy="576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  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16" name="Hexagone 15"/>
          <p:cNvSpPr/>
          <p:nvPr/>
        </p:nvSpPr>
        <p:spPr>
          <a:xfrm>
            <a:off x="2411760" y="3861899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42527" y="3838293"/>
            <a:ext cx="648112" cy="396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E85</a:t>
            </a:r>
            <a:endParaRPr lang="fr-CH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5176519" y="598240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80112" y="7620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888016" y="73569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230375" y="671982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2231863" y="1628800"/>
            <a:ext cx="5590800" cy="3096344"/>
          </a:xfrm>
          <a:prstGeom prst="roundRect">
            <a:avLst>
              <a:gd name="adj" fmla="val 449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6290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133276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4856328" y="4986415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71470" y="4994346"/>
            <a:ext cx="118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2073994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2361057" y="4077072"/>
            <a:ext cx="4032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936104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475656" y="620688"/>
            <a:ext cx="6696744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96744" cy="4392488"/>
          </a:xfrm>
          <a:prstGeom prst="roundRect">
            <a:avLst>
              <a:gd name="adj" fmla="val 33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34245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19292" y="2636912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15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5"/>
            <a:ext cx="4392488" cy="378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780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611560" y="4509120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88091" y="4649541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897758" y="4627732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53953" y="560734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347872" y="3910288"/>
            <a:ext cx="100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85691" y="3919607"/>
            <a:ext cx="10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èche vers le haut 19"/>
          <p:cNvSpPr/>
          <p:nvPr/>
        </p:nvSpPr>
        <p:spPr>
          <a:xfrm>
            <a:off x="3537540" y="4515431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636906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5292080" y="3933056"/>
            <a:ext cx="288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Pipera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53953" y="1196752"/>
            <a:ext cx="4273919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714566" y="1196752"/>
            <a:ext cx="424992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53953" y="1916832"/>
            <a:ext cx="4273919" cy="3626814"/>
          </a:xfrm>
          <a:prstGeom prst="roundRect">
            <a:avLst>
              <a:gd name="adj" fmla="val 649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20480" cy="3626814"/>
          </a:xfrm>
          <a:prstGeom prst="roundRect">
            <a:avLst>
              <a:gd name="adj" fmla="val 472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Ellipse 22"/>
          <p:cNvSpPr/>
          <p:nvPr/>
        </p:nvSpPr>
        <p:spPr>
          <a:xfrm>
            <a:off x="8090389" y="1232780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2038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48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Ploiesti Suceava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66134"/>
            <a:ext cx="4968552" cy="3600000"/>
          </a:xfrm>
          <a:solidFill>
            <a:srgbClr val="00B050"/>
          </a:solidFill>
        </p:spPr>
        <p:txBody>
          <a:bodyPr lIns="540000" tIns="360000" rIns="72000">
            <a:normAutofit/>
          </a:bodyPr>
          <a:lstStyle/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Brasov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Iasi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08104" y="1266134"/>
            <a:ext cx="2088232" cy="360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316749" y="1887524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llipse 15"/>
          <p:cNvSpPr/>
          <p:nvPr/>
        </p:nvSpPr>
        <p:spPr>
          <a:xfrm>
            <a:off x="1619672" y="4026047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131840" y="4051036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404664"/>
            <a:ext cx="6336704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340768"/>
            <a:ext cx="6336704" cy="3456384"/>
          </a:xfrm>
          <a:prstGeom prst="roundRect">
            <a:avLst>
              <a:gd name="adj" fmla="val 483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908581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5"/>
            <a:ext cx="4392488" cy="378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780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611560" y="4509120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88091" y="4649541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897758" y="4627732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53953" y="560734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347872" y="3910288"/>
            <a:ext cx="100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85691" y="3919607"/>
            <a:ext cx="10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èche vers le haut 19"/>
          <p:cNvSpPr/>
          <p:nvPr/>
        </p:nvSpPr>
        <p:spPr>
          <a:xfrm>
            <a:off x="3537540" y="4515431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636906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5292080" y="3933056"/>
            <a:ext cx="288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Pipera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53953" y="1196752"/>
            <a:ext cx="4273919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714566" y="1196752"/>
            <a:ext cx="424992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53953" y="1916832"/>
            <a:ext cx="4273919" cy="3626814"/>
          </a:xfrm>
          <a:prstGeom prst="roundRect">
            <a:avLst>
              <a:gd name="adj" fmla="val 649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20480" cy="3626814"/>
          </a:xfrm>
          <a:prstGeom prst="roundRect">
            <a:avLst>
              <a:gd name="adj" fmla="val 472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Ellipse 22"/>
          <p:cNvSpPr/>
          <p:nvPr/>
        </p:nvSpPr>
        <p:spPr>
          <a:xfrm>
            <a:off x="8090389" y="1232780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6250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25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37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19292" y="2458165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3924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1737" y="777869"/>
            <a:ext cx="3816424" cy="3240000"/>
          </a:xfrm>
          <a:solidFill>
            <a:srgbClr val="00B050"/>
          </a:solidFill>
        </p:spPr>
        <p:txBody>
          <a:bodyPr tIns="180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Ciorogarla</a:t>
            </a: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59832" y="794407"/>
            <a:ext cx="5040560" cy="3600000"/>
          </a:xfrm>
          <a:solidFill>
            <a:srgbClr val="00B050"/>
          </a:solidFill>
        </p:spPr>
        <p:txBody>
          <a:bodyPr lIns="0" tIns="180000" bIns="0">
            <a:noAutofit/>
          </a:bodyPr>
          <a:lstStyle/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    A0</a:t>
            </a: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Nord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Sud</a:t>
            </a: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 Est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53770" y="1268139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3188787" y="1220653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6878940" y="1717516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27337" y="2922638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27336" y="3524159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656" y="2280652"/>
            <a:ext cx="615436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741509" y="2280652"/>
            <a:ext cx="2700666" cy="41820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èche vers le haut 19"/>
          <p:cNvSpPr/>
          <p:nvPr/>
        </p:nvSpPr>
        <p:spPr>
          <a:xfrm>
            <a:off x="4269370" y="1712547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Flèche vers le haut 20"/>
          <p:cNvSpPr/>
          <p:nvPr/>
        </p:nvSpPr>
        <p:spPr>
          <a:xfrm>
            <a:off x="8295823" y="1732996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1259632" y="2384882"/>
            <a:ext cx="162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8723" y="4022402"/>
            <a:ext cx="360040" cy="23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8420415" y="4382402"/>
            <a:ext cx="36004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3431103" y="4022402"/>
            <a:ext cx="360040" cy="18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25"/>
          <p:cNvSpPr/>
          <p:nvPr/>
        </p:nvSpPr>
        <p:spPr>
          <a:xfrm>
            <a:off x="4120087" y="4382402"/>
            <a:ext cx="360040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à coins arrondis 26"/>
          <p:cNvSpPr/>
          <p:nvPr/>
        </p:nvSpPr>
        <p:spPr>
          <a:xfrm>
            <a:off x="1547624" y="9807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5218985" y="922947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6796104" y="939881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88723" y="836713"/>
            <a:ext cx="3602420" cy="3056283"/>
          </a:xfrm>
          <a:prstGeom prst="roundRect">
            <a:avLst>
              <a:gd name="adj" fmla="val 586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" name="Rectangle à coins arrondis 29"/>
          <p:cNvSpPr/>
          <p:nvPr/>
        </p:nvSpPr>
        <p:spPr>
          <a:xfrm>
            <a:off x="4095747" y="836713"/>
            <a:ext cx="4760553" cy="3456384"/>
          </a:xfrm>
          <a:prstGeom prst="roundRect">
            <a:avLst>
              <a:gd name="adj" fmla="val 441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Organigramme : Alternative 30"/>
          <p:cNvSpPr/>
          <p:nvPr/>
        </p:nvSpPr>
        <p:spPr>
          <a:xfrm>
            <a:off x="2289370" y="5924657"/>
            <a:ext cx="3960000" cy="432000"/>
          </a:xfrm>
          <a:prstGeom prst="flowChartAlternateProcess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Pitesti - File A1b, panel 276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681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5"/>
            <a:ext cx="4392488" cy="288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2844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311124" y="256490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373440" y="4725144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707904" y="256208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Flèche vers le haut 16"/>
          <p:cNvSpPr/>
          <p:nvPr/>
        </p:nvSpPr>
        <p:spPr>
          <a:xfrm>
            <a:off x="4838643" y="2542216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Flèche vers le haut 18"/>
          <p:cNvSpPr/>
          <p:nvPr/>
        </p:nvSpPr>
        <p:spPr>
          <a:xfrm>
            <a:off x="8077813" y="2522708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3707904" y="4725144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4985032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8382445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à coins arrondis 25"/>
          <p:cNvSpPr/>
          <p:nvPr/>
        </p:nvSpPr>
        <p:spPr>
          <a:xfrm>
            <a:off x="5292080" y="3933056"/>
            <a:ext cx="288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Pipera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95856" y="3924509"/>
            <a:ext cx="10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42819" y="3924509"/>
            <a:ext cx="100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79512" y="1900590"/>
            <a:ext cx="4248472" cy="2736304"/>
          </a:xfrm>
          <a:prstGeom prst="roundRect">
            <a:avLst>
              <a:gd name="adj" fmla="val 582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644008" y="1900590"/>
            <a:ext cx="4320480" cy="2736304"/>
          </a:xfrm>
          <a:prstGeom prst="roundRect">
            <a:avLst>
              <a:gd name="adj" fmla="val 464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41435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E60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69510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7250" y="1827208"/>
            <a:ext cx="4392488" cy="288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  Brasov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   Iasi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93" y="2348880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5496" y="3057098"/>
            <a:ext cx="4464495" cy="16445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252608" y="3387291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373440" y="4725144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751417" y="3413751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Flèche vers le haut 18"/>
          <p:cNvSpPr/>
          <p:nvPr/>
        </p:nvSpPr>
        <p:spPr>
          <a:xfrm rot="2700000">
            <a:off x="8102807" y="3670895"/>
            <a:ext cx="432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3813733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4985032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8382445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Ellipse 20"/>
          <p:cNvSpPr/>
          <p:nvPr/>
        </p:nvSpPr>
        <p:spPr>
          <a:xfrm>
            <a:off x="5165032" y="4061751"/>
            <a:ext cx="1080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6480272" y="4061751"/>
            <a:ext cx="1080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871417" y="3799045"/>
            <a:ext cx="28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Pipera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2420888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07504" y="3140968"/>
            <a:ext cx="4320480" cy="1450861"/>
          </a:xfrm>
          <a:prstGeom prst="roundRect">
            <a:avLst>
              <a:gd name="adj" fmla="val 782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916832"/>
            <a:ext cx="4248472" cy="2736000"/>
          </a:xfrm>
          <a:prstGeom prst="roundRect">
            <a:avLst>
              <a:gd name="adj" fmla="val 582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814152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4856328" y="4986415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71470" y="4994346"/>
            <a:ext cx="118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2073994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2361057" y="4077072"/>
            <a:ext cx="4032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936104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475656" y="620688"/>
            <a:ext cx="6696744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96744" cy="4392488"/>
          </a:xfrm>
          <a:prstGeom prst="roundRect">
            <a:avLst>
              <a:gd name="adj" fmla="val 351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63457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82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</a:t>
            </a:r>
          </a:p>
          <a:p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691680" y="213285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225552" y="1970816"/>
            <a:ext cx="1440000" cy="72008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46136" y="618026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9528" y="7620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Virage 12"/>
          <p:cNvSpPr/>
          <p:nvPr/>
        </p:nvSpPr>
        <p:spPr>
          <a:xfrm>
            <a:off x="5276016" y="77457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439472" y="692696"/>
            <a:ext cx="27724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499992" y="684533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439472" y="1700808"/>
            <a:ext cx="5652808" cy="1296144"/>
          </a:xfrm>
          <a:prstGeom prst="roundRect">
            <a:avLst>
              <a:gd name="adj" fmla="val 110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82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703" y="404664"/>
            <a:ext cx="4400228" cy="900000"/>
          </a:xfrm>
          <a:solidFill>
            <a:srgbClr val="00B050"/>
          </a:solidFill>
        </p:spPr>
        <p:txBody>
          <a:bodyPr rIns="252000" bIns="144000">
            <a:normAutofit fontScale="92500"/>
          </a:bodyPr>
          <a:lstStyle/>
          <a:p>
            <a:pPr algn="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386380"/>
            <a:ext cx="4392488" cy="4148884"/>
          </a:xfrm>
          <a:solidFill>
            <a:srgbClr val="00B050"/>
          </a:solidFill>
        </p:spPr>
        <p:txBody>
          <a:bodyPr lIns="0" t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   Timisoara 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85915" y="404664"/>
            <a:ext cx="4464496" cy="900000"/>
          </a:xfrm>
          <a:solidFill>
            <a:srgbClr val="0070C0"/>
          </a:solidFill>
        </p:spPr>
        <p:txBody>
          <a:bodyPr lIns="1440000" bIns="144000">
            <a:normAutofit/>
          </a:bodyPr>
          <a:lstStyle/>
          <a:p>
            <a:r>
              <a:rPr lang="fr-CH" sz="36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266" y="1385815"/>
            <a:ext cx="4464495" cy="4140000"/>
          </a:xfrm>
          <a:solidFill>
            <a:srgbClr val="0070C0"/>
          </a:solidFill>
        </p:spPr>
        <p:txBody>
          <a:bodyPr tIns="144000">
            <a:noAutofit/>
          </a:bodyPr>
          <a:lstStyle/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DN1</a:t>
            </a:r>
          </a:p>
          <a:p>
            <a:pPr marL="0" indent="0" algn="ctr">
              <a:buNone/>
            </a:pPr>
            <a:endParaRPr lang="fr-CH" sz="1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286038" y="5805264"/>
            <a:ext cx="155725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-1800000">
            <a:off x="7942620" y="6096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139614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522161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Hexagone 19"/>
          <p:cNvSpPr/>
          <p:nvPr/>
        </p:nvSpPr>
        <p:spPr>
          <a:xfrm>
            <a:off x="4727351" y="625144"/>
            <a:ext cx="900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Flèche vers le haut 25"/>
          <p:cNvSpPr/>
          <p:nvPr/>
        </p:nvSpPr>
        <p:spPr>
          <a:xfrm>
            <a:off x="3483642" y="433447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30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660" y="1558847"/>
            <a:ext cx="666830" cy="50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7345648" y="2225139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698218" y="2961008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Primaverii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Dorobanti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èche droite 30"/>
          <p:cNvSpPr/>
          <p:nvPr/>
        </p:nvSpPr>
        <p:spPr>
          <a:xfrm rot="-2700000">
            <a:off x="4879201" y="45969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" name="Flèche vers le haut 37"/>
          <p:cNvSpPr/>
          <p:nvPr/>
        </p:nvSpPr>
        <p:spPr>
          <a:xfrm>
            <a:off x="360672" y="433447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" name="Rectangle à coins arrondis 38"/>
          <p:cNvSpPr/>
          <p:nvPr/>
        </p:nvSpPr>
        <p:spPr>
          <a:xfrm>
            <a:off x="4706239" y="1558847"/>
            <a:ext cx="34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lèche droite 39"/>
          <p:cNvSpPr/>
          <p:nvPr/>
        </p:nvSpPr>
        <p:spPr>
          <a:xfrm rot="-2700000">
            <a:off x="7898678" y="4625536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12" name="Connecteur droit 11"/>
          <p:cNvCxnSpPr/>
          <p:nvPr/>
        </p:nvCxnSpPr>
        <p:spPr>
          <a:xfrm>
            <a:off x="563032" y="6615264"/>
            <a:ext cx="7959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5076056" y="5535264"/>
            <a:ext cx="0" cy="1080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139614" y="476672"/>
            <a:ext cx="428837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637220" y="443385"/>
            <a:ext cx="4327268" cy="81019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4637220" y="1484784"/>
            <a:ext cx="4327268" cy="3960440"/>
          </a:xfrm>
          <a:prstGeom prst="roundRect">
            <a:avLst>
              <a:gd name="adj" fmla="val 174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139614" y="1484784"/>
            <a:ext cx="4288370" cy="3960440"/>
          </a:xfrm>
          <a:prstGeom prst="roundRect">
            <a:avLst>
              <a:gd name="adj" fmla="val 473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à coins arrondis 26"/>
          <p:cNvSpPr/>
          <p:nvPr/>
        </p:nvSpPr>
        <p:spPr>
          <a:xfrm>
            <a:off x="2126265" y="3645024"/>
            <a:ext cx="2232000" cy="540000"/>
          </a:xfrm>
          <a:prstGeom prst="roundRect">
            <a:avLst>
              <a:gd name="adj" fmla="val 1633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7860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703" y="404664"/>
            <a:ext cx="4400228" cy="900000"/>
          </a:xfrm>
          <a:solidFill>
            <a:srgbClr val="00B050"/>
          </a:solidFill>
        </p:spPr>
        <p:txBody>
          <a:bodyPr rIns="252000" bIns="144000">
            <a:normAutofit fontScale="92500"/>
          </a:bodyPr>
          <a:lstStyle/>
          <a:p>
            <a:pPr algn="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386380"/>
            <a:ext cx="4392488" cy="4148884"/>
          </a:xfrm>
          <a:solidFill>
            <a:srgbClr val="00B050"/>
          </a:solidFill>
        </p:spPr>
        <p:txBody>
          <a:bodyPr lIns="0" t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   Timisoara 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85915" y="404664"/>
            <a:ext cx="4464496" cy="900000"/>
          </a:xfrm>
          <a:solidFill>
            <a:srgbClr val="0070C0"/>
          </a:solidFill>
        </p:spPr>
        <p:txBody>
          <a:bodyPr lIns="1440000" bIns="144000">
            <a:normAutofit/>
          </a:bodyPr>
          <a:lstStyle/>
          <a:p>
            <a:r>
              <a:rPr lang="fr-CH" sz="36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266" y="1385815"/>
            <a:ext cx="4464495" cy="4140000"/>
          </a:xfrm>
          <a:solidFill>
            <a:srgbClr val="0070C0"/>
          </a:solidFill>
        </p:spPr>
        <p:txBody>
          <a:bodyPr tIns="144000">
            <a:noAutofit/>
          </a:bodyPr>
          <a:lstStyle/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DN1</a:t>
            </a:r>
          </a:p>
          <a:p>
            <a:pPr marL="0" indent="0" algn="ctr">
              <a:buNone/>
            </a:pPr>
            <a:endParaRPr lang="fr-CH" sz="1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286038" y="5805264"/>
            <a:ext cx="155725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-1800000">
            <a:off x="7942620" y="6096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139614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522161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Hexagone 19"/>
          <p:cNvSpPr/>
          <p:nvPr/>
        </p:nvSpPr>
        <p:spPr>
          <a:xfrm>
            <a:off x="4727351" y="625144"/>
            <a:ext cx="900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Flèche vers le haut 25"/>
          <p:cNvSpPr/>
          <p:nvPr/>
        </p:nvSpPr>
        <p:spPr>
          <a:xfrm>
            <a:off x="3483642" y="433447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30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660" y="1558847"/>
            <a:ext cx="666830" cy="50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7345648" y="2225139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698218" y="2961008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Primaverii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Dorobanti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èche droite 30"/>
          <p:cNvSpPr/>
          <p:nvPr/>
        </p:nvSpPr>
        <p:spPr>
          <a:xfrm rot="-2700000">
            <a:off x="4879201" y="45969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" name="Flèche vers le haut 37"/>
          <p:cNvSpPr/>
          <p:nvPr/>
        </p:nvSpPr>
        <p:spPr>
          <a:xfrm>
            <a:off x="360672" y="433447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" name="Rectangle à coins arrondis 38"/>
          <p:cNvSpPr/>
          <p:nvPr/>
        </p:nvSpPr>
        <p:spPr>
          <a:xfrm>
            <a:off x="4706239" y="1558847"/>
            <a:ext cx="34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lèche droite 39"/>
          <p:cNvSpPr/>
          <p:nvPr/>
        </p:nvSpPr>
        <p:spPr>
          <a:xfrm rot="-2700000">
            <a:off x="7898678" y="4625536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12" name="Connecteur droit 11"/>
          <p:cNvCxnSpPr/>
          <p:nvPr/>
        </p:nvCxnSpPr>
        <p:spPr>
          <a:xfrm>
            <a:off x="563032" y="6615264"/>
            <a:ext cx="7959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5076056" y="5535264"/>
            <a:ext cx="0" cy="1080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139614" y="476672"/>
            <a:ext cx="428837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637220" y="443385"/>
            <a:ext cx="4327268" cy="81019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4637220" y="1484784"/>
            <a:ext cx="4327268" cy="3960440"/>
          </a:xfrm>
          <a:prstGeom prst="roundRect">
            <a:avLst>
              <a:gd name="adj" fmla="val 174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139614" y="1484784"/>
            <a:ext cx="4288370" cy="3960440"/>
          </a:xfrm>
          <a:prstGeom prst="roundRect">
            <a:avLst>
              <a:gd name="adj" fmla="val 473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à coins arrondis 26"/>
          <p:cNvSpPr/>
          <p:nvPr/>
        </p:nvSpPr>
        <p:spPr>
          <a:xfrm>
            <a:off x="2123728" y="3645024"/>
            <a:ext cx="2232000" cy="540000"/>
          </a:xfrm>
          <a:prstGeom prst="roundRect">
            <a:avLst>
              <a:gd name="adj" fmla="val 118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52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4392488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E574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703" y="404664"/>
            <a:ext cx="4400228" cy="900000"/>
          </a:xfrm>
          <a:solidFill>
            <a:srgbClr val="00B050"/>
          </a:solidFill>
        </p:spPr>
        <p:txBody>
          <a:bodyPr rIns="252000" bIns="144000">
            <a:normAutofit fontScale="92500"/>
          </a:bodyPr>
          <a:lstStyle/>
          <a:p>
            <a:pPr algn="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386380"/>
            <a:ext cx="4392488" cy="3960000"/>
          </a:xfrm>
          <a:solidFill>
            <a:srgbClr val="00B050"/>
          </a:solidFill>
        </p:spPr>
        <p:txBody>
          <a:bodyPr lIns="0" t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   Timisoara 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Sud</a:t>
            </a: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85915" y="404664"/>
            <a:ext cx="4464496" cy="900000"/>
          </a:xfrm>
          <a:solidFill>
            <a:srgbClr val="0070C0"/>
          </a:solidFill>
        </p:spPr>
        <p:txBody>
          <a:bodyPr lIns="1440000" bIns="144000">
            <a:normAutofit/>
          </a:bodyPr>
          <a:lstStyle/>
          <a:p>
            <a:r>
              <a:rPr lang="fr-CH" sz="36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266" y="1385815"/>
            <a:ext cx="4464495" cy="3960000"/>
          </a:xfrm>
          <a:solidFill>
            <a:srgbClr val="0070C0"/>
          </a:solidFill>
        </p:spPr>
        <p:txBody>
          <a:bodyPr tIns="144000">
            <a:noAutofit/>
          </a:bodyPr>
          <a:lstStyle/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DN1</a:t>
            </a:r>
          </a:p>
          <a:p>
            <a:pPr marL="0" indent="0" algn="ctr">
              <a:buNone/>
            </a:pPr>
            <a:endParaRPr lang="fr-CH" sz="1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989593" y="5715264"/>
            <a:ext cx="155725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-1800000">
            <a:off x="7942620" y="6096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827584" y="5355264"/>
            <a:ext cx="360000" cy="12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5181123" y="5360938"/>
            <a:ext cx="360000" cy="12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Hexagone 19"/>
          <p:cNvSpPr/>
          <p:nvPr/>
        </p:nvSpPr>
        <p:spPr>
          <a:xfrm>
            <a:off x="4911123" y="618014"/>
            <a:ext cx="900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Flèche vers le haut 25"/>
          <p:cNvSpPr/>
          <p:nvPr/>
        </p:nvSpPr>
        <p:spPr>
          <a:xfrm>
            <a:off x="3131006" y="434755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30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660" y="1558847"/>
            <a:ext cx="666830" cy="50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7345648" y="2225139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698218" y="2961008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Primaverii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Dorobanti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èche droite 30"/>
          <p:cNvSpPr/>
          <p:nvPr/>
        </p:nvSpPr>
        <p:spPr>
          <a:xfrm rot="-5400000">
            <a:off x="5433123" y="4381420"/>
            <a:ext cx="720000" cy="504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" name="Flèche vers le haut 37"/>
          <p:cNvSpPr/>
          <p:nvPr/>
        </p:nvSpPr>
        <p:spPr>
          <a:xfrm>
            <a:off x="827584" y="4346746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" name="Rectangle à coins arrondis 38"/>
          <p:cNvSpPr/>
          <p:nvPr/>
        </p:nvSpPr>
        <p:spPr>
          <a:xfrm>
            <a:off x="4706239" y="1558847"/>
            <a:ext cx="34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563032" y="6615264"/>
            <a:ext cx="7959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7740352" y="5355264"/>
            <a:ext cx="0" cy="127134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39872" y="5355264"/>
            <a:ext cx="360000" cy="12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Flèche droite 24"/>
          <p:cNvSpPr/>
          <p:nvPr/>
        </p:nvSpPr>
        <p:spPr>
          <a:xfrm rot="-5400000">
            <a:off x="7551679" y="4464430"/>
            <a:ext cx="72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8162161" y="5360938"/>
            <a:ext cx="360000" cy="12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75081" y="456014"/>
            <a:ext cx="4248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698218" y="456014"/>
            <a:ext cx="426627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75081" y="1484784"/>
            <a:ext cx="4252791" cy="3780000"/>
          </a:xfrm>
          <a:prstGeom prst="roundRect">
            <a:avLst>
              <a:gd name="adj" fmla="val 426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644008" y="1484784"/>
            <a:ext cx="4320480" cy="3780000"/>
          </a:xfrm>
          <a:prstGeom prst="roundRect">
            <a:avLst>
              <a:gd name="adj" fmla="val 363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Rectangle à coins arrondis 31"/>
          <p:cNvSpPr/>
          <p:nvPr/>
        </p:nvSpPr>
        <p:spPr>
          <a:xfrm>
            <a:off x="2141872" y="3645024"/>
            <a:ext cx="2232000" cy="540000"/>
          </a:xfrm>
          <a:prstGeom prst="roundRect">
            <a:avLst>
              <a:gd name="adj" fmla="val 1336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1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4441" y="4059101"/>
            <a:ext cx="4320000" cy="1476000"/>
          </a:xfrm>
          <a:solidFill>
            <a:srgbClr val="0070C0"/>
          </a:solidFill>
        </p:spPr>
        <p:txBody>
          <a:bodyPr lIns="0" tIns="180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DN1</a:t>
            </a: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8392" y="1774866"/>
            <a:ext cx="4464495" cy="3780000"/>
          </a:xfrm>
          <a:solidFill>
            <a:srgbClr val="0070C0"/>
          </a:solidFill>
        </p:spPr>
        <p:txBody>
          <a:bodyPr tIns="144000">
            <a:noAutofit/>
          </a:bodyPr>
          <a:lstStyle/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</a:t>
            </a:r>
          </a:p>
          <a:p>
            <a:pPr marL="0" indent="0" algn="ctr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1907704" y="4509120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729124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024635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Hexagone 19"/>
          <p:cNvSpPr/>
          <p:nvPr/>
        </p:nvSpPr>
        <p:spPr>
          <a:xfrm>
            <a:off x="803656" y="4761120"/>
            <a:ext cx="828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220783" y="1926624"/>
            <a:ext cx="36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H.Coanda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220783" y="2590020"/>
            <a:ext cx="36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A.Vlaicu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556" y="2634526"/>
            <a:ext cx="570999" cy="44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556" y="1973870"/>
            <a:ext cx="570999" cy="44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2864080" y="3212968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256664" y="3856774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Primaverii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Dorobanti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01556" y="5540400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Rectangle 34"/>
          <p:cNvSpPr/>
          <p:nvPr/>
        </p:nvSpPr>
        <p:spPr>
          <a:xfrm>
            <a:off x="5177351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7" name="Espace réservé du texte 4"/>
          <p:cNvSpPr txBox="1">
            <a:spLocks/>
          </p:cNvSpPr>
          <p:nvPr/>
        </p:nvSpPr>
        <p:spPr>
          <a:xfrm>
            <a:off x="6804488" y="3285024"/>
            <a:ext cx="2160000" cy="720000"/>
          </a:xfrm>
          <a:prstGeom prst="rect">
            <a:avLst/>
          </a:prstGeom>
          <a:solidFill>
            <a:srgbClr val="0070C0"/>
          </a:solidFill>
        </p:spPr>
        <p:txBody>
          <a:bodyPr vert="horz" lIns="360000" tIns="45720" rIns="252000" bIns="14400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8" name="Hexagone 37"/>
          <p:cNvSpPr/>
          <p:nvPr/>
        </p:nvSpPr>
        <p:spPr>
          <a:xfrm>
            <a:off x="5724128" y="4869160"/>
            <a:ext cx="828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Flèche droite 39"/>
          <p:cNvSpPr/>
          <p:nvPr/>
        </p:nvSpPr>
        <p:spPr>
          <a:xfrm rot="-2100000">
            <a:off x="7898252" y="4716804"/>
            <a:ext cx="108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220783" y="1052188"/>
            <a:ext cx="4302885" cy="61262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94875" y="1844824"/>
            <a:ext cx="4302885" cy="3636000"/>
          </a:xfrm>
          <a:prstGeom prst="roundRect">
            <a:avLst>
              <a:gd name="adj" fmla="val 27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6876256" y="3356992"/>
            <a:ext cx="2016000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716016" y="4126774"/>
            <a:ext cx="4248472" cy="1318450"/>
          </a:xfrm>
          <a:prstGeom prst="roundRect">
            <a:avLst>
              <a:gd name="adj" fmla="val 1058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6" name="Rectangle 35"/>
          <p:cNvSpPr/>
          <p:nvPr/>
        </p:nvSpPr>
        <p:spPr>
          <a:xfrm>
            <a:off x="7369437" y="3398960"/>
            <a:ext cx="144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1" name="Virage 40"/>
          <p:cNvSpPr/>
          <p:nvPr/>
        </p:nvSpPr>
        <p:spPr>
          <a:xfrm>
            <a:off x="7556635" y="3388774"/>
            <a:ext cx="468000" cy="468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47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94416" y="836712"/>
            <a:ext cx="4464496" cy="900000"/>
          </a:xfrm>
          <a:solidFill>
            <a:srgbClr val="0070C0"/>
          </a:solidFill>
        </p:spPr>
        <p:txBody>
          <a:bodyPr lIns="1440000" bIns="144000">
            <a:normAutofit/>
          </a:bodyPr>
          <a:lstStyle/>
          <a:p>
            <a:r>
              <a:rPr lang="fr-CH" sz="36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Hexagone 47"/>
          <p:cNvSpPr/>
          <p:nvPr/>
        </p:nvSpPr>
        <p:spPr>
          <a:xfrm>
            <a:off x="292685" y="1052188"/>
            <a:ext cx="900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9" name="Flèche vers le haut 48"/>
          <p:cNvSpPr/>
          <p:nvPr/>
        </p:nvSpPr>
        <p:spPr>
          <a:xfrm>
            <a:off x="3507952" y="926188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591629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1080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Sud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372200" y="4954694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32040" y="4954694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6896340" y="1988840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91680" y="2028494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620688"/>
            <a:ext cx="669674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475656" y="1556792"/>
            <a:ext cx="6696744" cy="4392488"/>
          </a:xfrm>
          <a:prstGeom prst="roundRect">
            <a:avLst>
              <a:gd name="adj" fmla="val 33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757179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82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13285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860032" y="1988840"/>
            <a:ext cx="2844000" cy="720080"/>
          </a:xfrm>
          <a:prstGeom prst="roundRect">
            <a:avLst>
              <a:gd name="adj" fmla="val 133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148064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403648" y="630577"/>
            <a:ext cx="324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80112" y="7620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Virage 12"/>
          <p:cNvSpPr/>
          <p:nvPr/>
        </p:nvSpPr>
        <p:spPr>
          <a:xfrm>
            <a:off x="5886064" y="763452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439472" y="692696"/>
            <a:ext cx="3168352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5220072" y="692696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439472" y="1700808"/>
            <a:ext cx="6372888" cy="1296144"/>
          </a:xfrm>
          <a:prstGeom prst="roundRect">
            <a:avLst>
              <a:gd name="adj" fmla="val 110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1666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48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1565" y="1246594"/>
            <a:ext cx="6480000" cy="5040000"/>
          </a:xfrm>
          <a:solidFill>
            <a:srgbClr val="00B050"/>
          </a:solidFill>
        </p:spPr>
        <p:txBody>
          <a:bodyPr lIns="1080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   Est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175314" y="5525674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32040" y="5526329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461565" y="240291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033940" y="2132856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84581" y="2111352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332656"/>
            <a:ext cx="633670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0720" y="1317448"/>
            <a:ext cx="6336704" cy="4896544"/>
          </a:xfrm>
          <a:prstGeom prst="roundRect">
            <a:avLst>
              <a:gd name="adj" fmla="val 356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987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58680"/>
            <a:ext cx="648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41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36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Mogasoaia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Buftea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395487" y="4817099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721463" y="63245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081265" y="61605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586463" y="212304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843995" y="1961006"/>
            <a:ext cx="284400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930803" y="2852936"/>
            <a:ext cx="4350455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Noii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22240" y="722456"/>
            <a:ext cx="18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1676463" y="414908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48680"/>
            <a:ext cx="633670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6336704" cy="3960440"/>
          </a:xfrm>
          <a:prstGeom prst="roundRect">
            <a:avLst>
              <a:gd name="adj" fmla="val 411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353042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36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Mogasoaia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Buftea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517304" y="4409982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586463" y="212304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843995" y="1961006"/>
            <a:ext cx="284400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930803" y="2852936"/>
            <a:ext cx="4350455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Noii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12" name="Hexagone 11"/>
          <p:cNvSpPr/>
          <p:nvPr/>
        </p:nvSpPr>
        <p:spPr>
          <a:xfrm>
            <a:off x="1586463" y="414908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1700808"/>
            <a:ext cx="6336704" cy="3600400"/>
          </a:xfrm>
          <a:prstGeom prst="roundRect">
            <a:avLst>
              <a:gd name="adj" fmla="val 46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5148064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5220072" y="692696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5580112" y="7620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Virage 20"/>
          <p:cNvSpPr/>
          <p:nvPr/>
        </p:nvSpPr>
        <p:spPr>
          <a:xfrm>
            <a:off x="5886064" y="763452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39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7073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1104" y="548680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1080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Sud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228328" y="4954694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51104" y="4954694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039696" y="2110453"/>
            <a:ext cx="484632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732708" y="2082379"/>
            <a:ext cx="484632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547664" y="620688"/>
            <a:ext cx="6624736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547664" y="1556792"/>
            <a:ext cx="6624736" cy="4320480"/>
          </a:xfrm>
          <a:prstGeom prst="roundRect">
            <a:avLst>
              <a:gd name="adj" fmla="val 40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5385155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51927" y="629143"/>
            <a:ext cx="3240000" cy="900000"/>
          </a:xfrm>
          <a:prstGeom prst="roundRect">
            <a:avLst>
              <a:gd name="adj" fmla="val 161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645051" y="629143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5299523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576121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6120000" cy="216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0" tIns="720000" bIns="21600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155322" y="4509120"/>
            <a:ext cx="6552728" cy="720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CH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TOUS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panneaux,  à contrôler / corriger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eur en angle 9"/>
          <p:cNvCxnSpPr/>
          <p:nvPr/>
        </p:nvCxnSpPr>
        <p:spPr>
          <a:xfrm rot="16200000" flipH="1">
            <a:off x="1311224" y="3437759"/>
            <a:ext cx="1557601" cy="585120"/>
          </a:xfrm>
          <a:prstGeom prst="bentConnector3">
            <a:avLst>
              <a:gd name="adj1" fmla="val 29916"/>
            </a:avLst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1347464" y="719143"/>
            <a:ext cx="3084222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322146" y="1700808"/>
            <a:ext cx="5914149" cy="1944216"/>
          </a:xfrm>
          <a:prstGeom prst="roundRect">
            <a:avLst>
              <a:gd name="adj" fmla="val 83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716016" y="719143"/>
            <a:ext cx="2520279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452345" y="251080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095051" y="2402916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21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940" y="312267"/>
            <a:ext cx="6480000" cy="126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540000">
            <a:normAutofit fontScale="90000"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E81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43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Târgoviste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987824" y="2546465"/>
            <a:ext cx="3600000" cy="162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 de Nord</a:t>
            </a:r>
          </a:p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Basarab   </a:t>
            </a:r>
          </a:p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331910" y="5022007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736210" y="479055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041148" y="505386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590528" y="195253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5076056" y="1863843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36096" y="461055"/>
            <a:ext cx="126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41" y="461055"/>
            <a:ext cx="792088" cy="63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Hexagone 12"/>
          <p:cNvSpPr/>
          <p:nvPr/>
        </p:nvSpPr>
        <p:spPr>
          <a:xfrm>
            <a:off x="1601210" y="436510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397386"/>
            <a:ext cx="6336704" cy="111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700808"/>
            <a:ext cx="6336704" cy="4176464"/>
          </a:xfrm>
          <a:prstGeom prst="roundRect">
            <a:avLst>
              <a:gd name="adj" fmla="val 379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736950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Târgoviste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987824" y="2546465"/>
            <a:ext cx="3600000" cy="162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 de Nord</a:t>
            </a:r>
          </a:p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Basarab   </a:t>
            </a:r>
          </a:p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463506" y="4770022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590528" y="195253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5076056" y="1863843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Hexagone 12"/>
          <p:cNvSpPr/>
          <p:nvPr/>
        </p:nvSpPr>
        <p:spPr>
          <a:xfrm>
            <a:off x="1601210" y="436510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700808"/>
            <a:ext cx="6336704" cy="3816424"/>
          </a:xfrm>
          <a:prstGeom prst="roundRect">
            <a:avLst>
              <a:gd name="adj" fmla="val 258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5134427" y="629143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236404" y="719143"/>
            <a:ext cx="2520279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5652120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Virage 18"/>
          <p:cNvSpPr/>
          <p:nvPr/>
        </p:nvSpPr>
        <p:spPr>
          <a:xfrm>
            <a:off x="5975824" y="76357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9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2821659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1080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Sud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372200" y="4954694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32040" y="4954694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6777884" y="2073994"/>
            <a:ext cx="484632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2073994"/>
            <a:ext cx="484632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620688"/>
            <a:ext cx="669674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96744" cy="4392488"/>
          </a:xfrm>
          <a:prstGeom prst="roundRect">
            <a:avLst>
              <a:gd name="adj" fmla="val 443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40084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14937" y="2636912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11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324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071949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4662072" y="1988908"/>
            <a:ext cx="2340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440624" y="702577"/>
            <a:ext cx="280800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440624" y="1700808"/>
            <a:ext cx="5651656" cy="1296144"/>
          </a:xfrm>
          <a:prstGeom prst="roundRect">
            <a:avLst>
              <a:gd name="adj" fmla="val 867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71485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CH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443493" y="702577"/>
            <a:ext cx="2576779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4932040" y="77707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220072" y="76047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54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56992"/>
            <a:ext cx="4400228" cy="648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  <a:r>
              <a:rPr lang="fr-CH" sz="3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6692"/>
            <a:ext cx="4392488" cy="3672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93231" y="1160724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 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11490" y="460543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27566" y="4693362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59694" y="4656132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16008" y="3951318"/>
            <a:ext cx="4176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Drumul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Taberei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693757" y="4633153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Ellipse 22"/>
          <p:cNvSpPr/>
          <p:nvPr/>
        </p:nvSpPr>
        <p:spPr>
          <a:xfrm>
            <a:off x="3347864" y="198884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7668344" y="198884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07504" y="1233125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232780"/>
            <a:ext cx="430572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79512" y="1916832"/>
            <a:ext cx="4248472" cy="3528392"/>
          </a:xfrm>
          <a:prstGeom prst="roundRect">
            <a:avLst>
              <a:gd name="adj" fmla="val 302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20000" cy="3528392"/>
          </a:xfrm>
          <a:prstGeom prst="roundRect">
            <a:avLst>
              <a:gd name="adj" fmla="val 41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Ellipse 23"/>
          <p:cNvSpPr/>
          <p:nvPr/>
        </p:nvSpPr>
        <p:spPr>
          <a:xfrm>
            <a:off x="8049727" y="1269153"/>
            <a:ext cx="54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2267744" y="4110770"/>
            <a:ext cx="2052000" cy="504000"/>
          </a:xfrm>
          <a:prstGeom prst="roundRect">
            <a:avLst>
              <a:gd name="adj" fmla="val 175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5964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48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Arad Pitesti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66134"/>
            <a:ext cx="6228000" cy="4680000"/>
          </a:xfrm>
          <a:solidFill>
            <a:srgbClr val="00B050"/>
          </a:solidFill>
        </p:spPr>
        <p:txBody>
          <a:bodyPr lIns="1080000" tIns="360000" rIns="72000">
            <a:normAutofit/>
          </a:bodyPr>
          <a:lstStyle/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Szeged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Sibiu</a:t>
            </a:r>
          </a:p>
          <a:p>
            <a:pPr marL="0" indent="0"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Belgrad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Beograd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48264" y="1268880"/>
            <a:ext cx="648000" cy="468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6609673" y="2056293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403648" y="2204864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Ellipse 12"/>
          <p:cNvSpPr/>
          <p:nvPr/>
        </p:nvSpPr>
        <p:spPr>
          <a:xfrm>
            <a:off x="6438673" y="4878593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355976" y="1771929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404664"/>
            <a:ext cx="6336704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187624" y="1340768"/>
            <a:ext cx="6336704" cy="4536504"/>
          </a:xfrm>
          <a:prstGeom prst="roundRect">
            <a:avLst>
              <a:gd name="adj" fmla="val 39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48859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56992"/>
            <a:ext cx="4400228" cy="648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  <a:r>
              <a:rPr lang="fr-CH" sz="3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6692"/>
            <a:ext cx="4392488" cy="3672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93231" y="1160724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 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03296" y="467297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27566" y="4693362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59694" y="4656132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16008" y="3951318"/>
            <a:ext cx="4176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Drumul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Taberei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693757" y="466489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Ellipse 22"/>
          <p:cNvSpPr/>
          <p:nvPr/>
        </p:nvSpPr>
        <p:spPr>
          <a:xfrm>
            <a:off x="3347864" y="198884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7668344" y="198884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07504" y="1233125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232780"/>
            <a:ext cx="430572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79512" y="1916832"/>
            <a:ext cx="4248472" cy="3528392"/>
          </a:xfrm>
          <a:prstGeom prst="roundRect">
            <a:avLst>
              <a:gd name="adj" fmla="val 302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20000" cy="3528392"/>
          </a:xfrm>
          <a:prstGeom prst="roundRect">
            <a:avLst>
              <a:gd name="adj" fmla="val 41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Ellipse 23"/>
          <p:cNvSpPr/>
          <p:nvPr/>
        </p:nvSpPr>
        <p:spPr>
          <a:xfrm>
            <a:off x="8049727" y="1269153"/>
            <a:ext cx="54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2267744" y="4110770"/>
            <a:ext cx="2052000" cy="504000"/>
          </a:xfrm>
          <a:prstGeom prst="roundRect">
            <a:avLst>
              <a:gd name="adj" fmla="val 127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90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255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412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14937" y="2458165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9001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648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A0  </a:t>
            </a:r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6692"/>
            <a:ext cx="4392488" cy="3672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 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731245" y="4631098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5400000">
            <a:off x="4338016" y="4329318"/>
            <a:ext cx="1260000" cy="504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533787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19176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5544008" y="4029430"/>
            <a:ext cx="25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410450" y="4631098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droite 22"/>
          <p:cNvSpPr/>
          <p:nvPr/>
        </p:nvSpPr>
        <p:spPr>
          <a:xfrm rot="-5400000">
            <a:off x="7993767" y="4317430"/>
            <a:ext cx="1260000" cy="504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à coins arrondis 24"/>
          <p:cNvSpPr/>
          <p:nvPr/>
        </p:nvSpPr>
        <p:spPr>
          <a:xfrm>
            <a:off x="5544008" y="4721098"/>
            <a:ext cx="25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Drumul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Taberei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2552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5184008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Ellipse 27"/>
          <p:cNvSpPr/>
          <p:nvPr/>
        </p:nvSpPr>
        <p:spPr>
          <a:xfrm>
            <a:off x="3347864" y="198884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7668344" y="198884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716016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1916832"/>
            <a:ext cx="4248472" cy="3513886"/>
          </a:xfrm>
          <a:prstGeom prst="roundRect">
            <a:avLst>
              <a:gd name="adj" fmla="val 571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916832"/>
            <a:ext cx="4320480" cy="3513886"/>
          </a:xfrm>
          <a:prstGeom prst="roundRect">
            <a:avLst>
              <a:gd name="adj" fmla="val 41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à coins arrondis 23"/>
          <p:cNvSpPr/>
          <p:nvPr/>
        </p:nvSpPr>
        <p:spPr>
          <a:xfrm>
            <a:off x="2273551" y="4091098"/>
            <a:ext cx="2052000" cy="504000"/>
          </a:xfrm>
          <a:prstGeom prst="roundRect">
            <a:avLst>
              <a:gd name="adj" fmla="val 111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8644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44008" y="2492896"/>
            <a:ext cx="4400228" cy="648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 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4008" y="3178692"/>
            <a:ext cx="4392488" cy="234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Bolintin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Deal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1360" y="2276872"/>
            <a:ext cx="4464496" cy="648072"/>
          </a:xfrm>
          <a:solidFill>
            <a:srgbClr val="00B050"/>
          </a:solidFill>
        </p:spPr>
        <p:txBody>
          <a:bodyPr lIns="0"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1360" y="2989975"/>
            <a:ext cx="4464495" cy="2520000"/>
          </a:xfrm>
          <a:solidFill>
            <a:srgbClr val="00B050"/>
          </a:solidFill>
        </p:spPr>
        <p:txBody>
          <a:bodyPr t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9" name="Rectangle 8"/>
          <p:cNvSpPr/>
          <p:nvPr/>
        </p:nvSpPr>
        <p:spPr>
          <a:xfrm>
            <a:off x="533787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19176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1028074" y="3755471"/>
            <a:ext cx="252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291471" y="3659463"/>
            <a:ext cx="484632" cy="1296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droite 22"/>
          <p:cNvSpPr/>
          <p:nvPr/>
        </p:nvSpPr>
        <p:spPr>
          <a:xfrm rot="-2700000">
            <a:off x="7831767" y="3737470"/>
            <a:ext cx="1080000" cy="504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à coins arrondis 24"/>
          <p:cNvSpPr/>
          <p:nvPr/>
        </p:nvSpPr>
        <p:spPr>
          <a:xfrm>
            <a:off x="1043608" y="4307463"/>
            <a:ext cx="252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Drumul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Taberei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2552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5184008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1043608" y="4869160"/>
            <a:ext cx="252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2348880"/>
            <a:ext cx="435600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716016" y="2600908"/>
            <a:ext cx="4248472" cy="46805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07504" y="3068960"/>
            <a:ext cx="4356000" cy="2376264"/>
          </a:xfrm>
          <a:prstGeom prst="roundRect">
            <a:avLst>
              <a:gd name="adj" fmla="val 485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716016" y="3212976"/>
            <a:ext cx="4215780" cy="2232248"/>
          </a:xfrm>
          <a:prstGeom prst="roundRect">
            <a:avLst>
              <a:gd name="adj" fmla="val 441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995867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9512" y="260648"/>
            <a:ext cx="8784976" cy="5904656"/>
          </a:xfrm>
          <a:prstGeom prst="roundRect">
            <a:avLst>
              <a:gd name="adj" fmla="val 47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H" sz="1400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Errata 1</a:t>
            </a:r>
          </a:p>
          <a:p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designers de réaliser des panneaux rationnels, efficients, lisibles, aérés, esthétiques,</a:t>
            </a:r>
          </a:p>
          <a:p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aux contours et liserés standardisés, adéquats et fonctionnels.</a:t>
            </a:r>
            <a:r>
              <a:rPr lang="fr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1351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4500000" cy="432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 tIns="0"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  Est</a:t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74663" y="1638969"/>
            <a:ext cx="4248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 6</a:t>
            </a:r>
          </a:p>
          <a:p>
            <a:endParaRPr lang="fr-CH" sz="1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7887690" y="4559852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502470" y="467454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5233744" y="2492952"/>
            <a:ext cx="3240000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Ghencea</a:t>
            </a:r>
            <a:endParaRPr lang="fr-CH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83768" y="1484784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63888" y="1484784"/>
            <a:ext cx="90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7587" y="4072433"/>
            <a:ext cx="540000" cy="504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179512" y="469507"/>
            <a:ext cx="4500000" cy="720000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 </a:t>
            </a:r>
            <a:r>
              <a:rPr lang="fr-CH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4316" y="2204864"/>
            <a:ext cx="540000" cy="504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èche vers le haut 23"/>
          <p:cNvSpPr/>
          <p:nvPr/>
        </p:nvSpPr>
        <p:spPr>
          <a:xfrm>
            <a:off x="3670387" y="467454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157965" y="558924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Ellipse 25"/>
          <p:cNvSpPr/>
          <p:nvPr/>
        </p:nvSpPr>
        <p:spPr>
          <a:xfrm>
            <a:off x="3347864" y="333895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space réservé du texte 4"/>
          <p:cNvSpPr txBox="1">
            <a:spLocks/>
          </p:cNvSpPr>
          <p:nvPr/>
        </p:nvSpPr>
        <p:spPr>
          <a:xfrm>
            <a:off x="4753798" y="829507"/>
            <a:ext cx="4284000" cy="720000"/>
          </a:xfrm>
          <a:prstGeom prst="rect">
            <a:avLst/>
          </a:prstGeom>
          <a:solidFill>
            <a:srgbClr val="0070C0"/>
          </a:solidFill>
        </p:spPr>
        <p:txBody>
          <a:bodyPr lIns="1440000" tIns="144000" bIns="144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619240" y="558924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Hexagone 28"/>
          <p:cNvSpPr/>
          <p:nvPr/>
        </p:nvSpPr>
        <p:spPr>
          <a:xfrm>
            <a:off x="5068304" y="95134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0" name="Flèche droite 29"/>
          <p:cNvSpPr/>
          <p:nvPr/>
        </p:nvSpPr>
        <p:spPr>
          <a:xfrm rot="-1800000">
            <a:off x="7945740" y="973508"/>
            <a:ext cx="720000" cy="432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233268" y="548680"/>
            <a:ext cx="4392488" cy="57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233268" y="1347340"/>
            <a:ext cx="4392488" cy="4151788"/>
          </a:xfrm>
          <a:prstGeom prst="roundRect">
            <a:avLst>
              <a:gd name="adj" fmla="val 33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4809866" y="872784"/>
            <a:ext cx="4176000" cy="61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809866" y="1718784"/>
            <a:ext cx="4169374" cy="3780344"/>
          </a:xfrm>
          <a:prstGeom prst="roundRect">
            <a:avLst>
              <a:gd name="adj" fmla="val 33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617052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4500000" cy="432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 tIns="0"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  Est</a:t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b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74663" y="1638969"/>
            <a:ext cx="4248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 6</a:t>
            </a:r>
          </a:p>
          <a:p>
            <a:endParaRPr lang="fr-CH" sz="1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7887690" y="4559852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502470" y="467454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5233744" y="2492952"/>
            <a:ext cx="3240000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Ghencea</a:t>
            </a:r>
            <a:endParaRPr lang="fr-CH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83768" y="1484784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63888" y="1484784"/>
            <a:ext cx="90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7587" y="4072433"/>
            <a:ext cx="540000" cy="504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179512" y="469507"/>
            <a:ext cx="4500000" cy="720000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 </a:t>
            </a:r>
            <a:r>
              <a:rPr lang="fr-CH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4316" y="2204864"/>
            <a:ext cx="540000" cy="504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èche vers le haut 23"/>
          <p:cNvSpPr/>
          <p:nvPr/>
        </p:nvSpPr>
        <p:spPr>
          <a:xfrm>
            <a:off x="3670387" y="467454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157965" y="558924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Ellipse 25"/>
          <p:cNvSpPr/>
          <p:nvPr/>
        </p:nvSpPr>
        <p:spPr>
          <a:xfrm>
            <a:off x="3347864" y="333895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space réservé du texte 4"/>
          <p:cNvSpPr txBox="1">
            <a:spLocks/>
          </p:cNvSpPr>
          <p:nvPr/>
        </p:nvSpPr>
        <p:spPr>
          <a:xfrm>
            <a:off x="4753798" y="829507"/>
            <a:ext cx="4284000" cy="720000"/>
          </a:xfrm>
          <a:prstGeom prst="rect">
            <a:avLst/>
          </a:prstGeom>
          <a:solidFill>
            <a:srgbClr val="0070C0"/>
          </a:solidFill>
        </p:spPr>
        <p:txBody>
          <a:bodyPr lIns="1440000" tIns="144000" bIns="144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619240" y="558924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Hexagone 28"/>
          <p:cNvSpPr/>
          <p:nvPr/>
        </p:nvSpPr>
        <p:spPr>
          <a:xfrm>
            <a:off x="5068304" y="95134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0" name="Flèche droite 29"/>
          <p:cNvSpPr/>
          <p:nvPr/>
        </p:nvSpPr>
        <p:spPr>
          <a:xfrm rot="-1800000">
            <a:off x="7945740" y="973508"/>
            <a:ext cx="720000" cy="432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233268" y="548680"/>
            <a:ext cx="4392488" cy="57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233268" y="1347340"/>
            <a:ext cx="4392488" cy="4151788"/>
          </a:xfrm>
          <a:prstGeom prst="roundRect">
            <a:avLst>
              <a:gd name="adj" fmla="val 33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4809866" y="872784"/>
            <a:ext cx="4176000" cy="61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809866" y="1718784"/>
            <a:ext cx="4169374" cy="3780344"/>
          </a:xfrm>
          <a:prstGeom prst="roundRect">
            <a:avLst>
              <a:gd name="adj" fmla="val 33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9797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4164</TotalTime>
  <Words>1170</Words>
  <Application>Microsoft Office PowerPoint</Application>
  <PresentationFormat>Affichage à l'écran (4:3)</PresentationFormat>
  <Paragraphs>813</Paragraphs>
  <Slides>76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76</vt:i4>
      </vt:variant>
    </vt:vector>
  </HeadingPairs>
  <TitlesOfParts>
    <vt:vector size="77" baseType="lpstr">
      <vt:lpstr>Thème Office</vt:lpstr>
      <vt:lpstr>Présentation PowerPoint</vt:lpstr>
      <vt:lpstr>Présentation PowerPoint</vt:lpstr>
      <vt:lpstr>E81 x A0</vt:lpstr>
      <vt:lpstr>Présentation PowerPoint</vt:lpstr>
      <vt:lpstr>Présentation PowerPoint</vt:lpstr>
      <vt:lpstr>E81  A0    Ring Bucuresti</vt:lpstr>
      <vt:lpstr>Présentation PowerPoint</vt:lpstr>
      <vt:lpstr>Bucuresti Sud  Est     Craiova Alexandria Giurgiu  Constanza  2000 m</vt:lpstr>
      <vt:lpstr>Bucuresti Sud  Est     Craiova Alexandria Giurgiu  Constanza  1000 m</vt:lpstr>
      <vt:lpstr>Bucuresti Sud  Est     Craiova Alexandria Giurgiu  Constanza  </vt:lpstr>
      <vt:lpstr>Présentation PowerPoint</vt:lpstr>
      <vt:lpstr>E81  A0    Ring Bucuresti</vt:lpstr>
      <vt:lpstr>Présentation PowerPoint</vt:lpstr>
      <vt:lpstr>Présentation PowerPoint</vt:lpstr>
      <vt:lpstr>Directii Giurgiu Craiova </vt:lpstr>
      <vt:lpstr>Directie Bucuresti Est Nord</vt:lpstr>
      <vt:lpstr>Présentation PowerPoint</vt:lpstr>
      <vt:lpstr>Présentation PowerPoint</vt:lpstr>
      <vt:lpstr>A0 x E70</vt:lpstr>
      <vt:lpstr>A0 x E70</vt:lpstr>
      <vt:lpstr>E81  A0    Ring Bucuresti</vt:lpstr>
      <vt:lpstr>Présentation PowerPoint</vt:lpstr>
      <vt:lpstr>Bucuresti Oltenita</vt:lpstr>
      <vt:lpstr>Présentation PowerPoint</vt:lpstr>
      <vt:lpstr>Présentation PowerPoint</vt:lpstr>
      <vt:lpstr>E81  E85  A0    Ring Bucuresti</vt:lpstr>
      <vt:lpstr>Présentation PowerPoint</vt:lpstr>
      <vt:lpstr>Bucuresti Est A0 x E81</vt:lpstr>
      <vt:lpstr>Présentation PowerPoint</vt:lpstr>
      <vt:lpstr>Présentation PowerPoint</vt:lpstr>
      <vt:lpstr>E81  E85  A0    Ring Bucuresti</vt:lpstr>
      <vt:lpstr>Présentation PowerPoint</vt:lpstr>
      <vt:lpstr>Présentation PowerPoint</vt:lpstr>
      <vt:lpstr>Directii Ploiesti Pitesti </vt:lpstr>
      <vt:lpstr>Présentation PowerPoint</vt:lpstr>
      <vt:lpstr>Présentation PowerPoint</vt:lpstr>
      <vt:lpstr>Présentation PowerPoint</vt:lpstr>
      <vt:lpstr>Présentation PowerPoint</vt:lpstr>
      <vt:lpstr>E85  A0   Ring Bucuresti</vt:lpstr>
      <vt:lpstr>Présentation PowerPoint</vt:lpstr>
      <vt:lpstr>Bucuresti Nord A0 x E60</vt:lpstr>
      <vt:lpstr>Présentation PowerPoint</vt:lpstr>
      <vt:lpstr>Présentation PowerPoint</vt:lpstr>
      <vt:lpstr>A0   Ring Bucuresti</vt:lpstr>
      <vt:lpstr>Présentation PowerPoint</vt:lpstr>
      <vt:lpstr>Présentation PowerPoint</vt:lpstr>
      <vt:lpstr>Directii Ploiesti Suceava </vt:lpstr>
      <vt:lpstr>Présentation PowerPoint</vt:lpstr>
      <vt:lpstr>Présentation PowerPoint</vt:lpstr>
      <vt:lpstr>Présentation PowerPoint</vt:lpstr>
      <vt:lpstr>A0 x E60</vt:lpstr>
      <vt:lpstr>A0   Ring Bucuresti</vt:lpstr>
      <vt:lpstr>Présentation PowerPoint</vt:lpstr>
      <vt:lpstr>Présentation PowerPoint</vt:lpstr>
      <vt:lpstr>Présentation PowerPoint</vt:lpstr>
      <vt:lpstr>E81 x E574</vt:lpstr>
      <vt:lpstr>Présentation PowerPoint</vt:lpstr>
      <vt:lpstr>A0   Ring Bucuresti</vt:lpstr>
      <vt:lpstr>Présentation PowerPoint</vt:lpstr>
      <vt:lpstr>Bucuresti Chitila</vt:lpstr>
      <vt:lpstr>Présentation PowerPoint</vt:lpstr>
      <vt:lpstr>Présentation PowerPoint</vt:lpstr>
      <vt:lpstr>A0   Ring Bucuresti</vt:lpstr>
      <vt:lpstr>Présentation PowerPoint</vt:lpstr>
      <vt:lpstr>Bucuresti Vest      A0 x E81</vt:lpstr>
      <vt:lpstr>Présentation PowerPoint</vt:lpstr>
      <vt:lpstr>Présentation PowerPoint</vt:lpstr>
      <vt:lpstr>A0   Ring Bucuresti</vt:lpstr>
      <vt:lpstr>Présentation PowerPoint</vt:lpstr>
      <vt:lpstr>Présentation PowerPoint</vt:lpstr>
      <vt:lpstr>Directii Arad Pitesti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  E60</dc:title>
  <dc:creator>Sophie</dc:creator>
  <cp:lastModifiedBy>Sophie</cp:lastModifiedBy>
  <cp:revision>558</cp:revision>
  <dcterms:created xsi:type="dcterms:W3CDTF">2015-05-06T12:02:16Z</dcterms:created>
  <dcterms:modified xsi:type="dcterms:W3CDTF">2016-08-19T11:57:52Z</dcterms:modified>
</cp:coreProperties>
</file>