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558" r:id="rId2"/>
    <p:sldId id="638" r:id="rId3"/>
    <p:sldId id="639" r:id="rId4"/>
    <p:sldId id="640" r:id="rId5"/>
    <p:sldId id="641" r:id="rId6"/>
    <p:sldId id="565" r:id="rId7"/>
    <p:sldId id="642" r:id="rId8"/>
    <p:sldId id="567" r:id="rId9"/>
    <p:sldId id="568" r:id="rId10"/>
    <p:sldId id="643" r:id="rId11"/>
    <p:sldId id="570" r:id="rId12"/>
    <p:sldId id="645" r:id="rId13"/>
    <p:sldId id="572" r:id="rId14"/>
    <p:sldId id="646" r:id="rId15"/>
    <p:sldId id="647" r:id="rId16"/>
    <p:sldId id="648" r:id="rId17"/>
    <p:sldId id="649" r:id="rId18"/>
    <p:sldId id="579" r:id="rId19"/>
    <p:sldId id="650" r:id="rId20"/>
    <p:sldId id="651" r:id="rId21"/>
    <p:sldId id="586" r:id="rId22"/>
    <p:sldId id="587" r:id="rId23"/>
    <p:sldId id="652" r:id="rId24"/>
    <p:sldId id="588" r:id="rId25"/>
    <p:sldId id="589" r:id="rId26"/>
    <p:sldId id="675" r:id="rId27"/>
    <p:sldId id="654" r:id="rId28"/>
    <p:sldId id="655" r:id="rId29"/>
    <p:sldId id="592" r:id="rId30"/>
    <p:sldId id="593" r:id="rId31"/>
    <p:sldId id="656" r:id="rId32"/>
    <p:sldId id="595" r:id="rId33"/>
    <p:sldId id="596" r:id="rId34"/>
    <p:sldId id="657" r:id="rId35"/>
    <p:sldId id="598" r:id="rId36"/>
    <p:sldId id="658" r:id="rId37"/>
    <p:sldId id="599" r:id="rId38"/>
    <p:sldId id="600" r:id="rId39"/>
    <p:sldId id="676" r:id="rId40"/>
    <p:sldId id="660" r:id="rId41"/>
    <p:sldId id="602" r:id="rId42"/>
    <p:sldId id="603" r:id="rId43"/>
    <p:sldId id="604" r:id="rId44"/>
    <p:sldId id="605" r:id="rId45"/>
    <p:sldId id="606" r:id="rId46"/>
    <p:sldId id="661" r:id="rId47"/>
    <p:sldId id="662" r:id="rId48"/>
    <p:sldId id="609" r:id="rId49"/>
    <p:sldId id="663" r:id="rId50"/>
    <p:sldId id="611" r:id="rId51"/>
    <p:sldId id="612" r:id="rId52"/>
    <p:sldId id="613" r:id="rId53"/>
    <p:sldId id="664" r:id="rId54"/>
    <p:sldId id="615" r:id="rId55"/>
    <p:sldId id="665" r:id="rId56"/>
    <p:sldId id="616" r:id="rId57"/>
    <p:sldId id="628" r:id="rId58"/>
    <p:sldId id="679" r:id="rId59"/>
    <p:sldId id="667" r:id="rId60"/>
    <p:sldId id="668" r:id="rId61"/>
    <p:sldId id="619" r:id="rId62"/>
    <p:sldId id="620" r:id="rId63"/>
    <p:sldId id="669" r:id="rId64"/>
    <p:sldId id="623" r:id="rId65"/>
    <p:sldId id="622" r:id="rId66"/>
    <p:sldId id="670" r:id="rId67"/>
    <p:sldId id="626" r:id="rId68"/>
    <p:sldId id="671" r:id="rId69"/>
    <p:sldId id="627" r:id="rId70"/>
    <p:sldId id="629" r:id="rId71"/>
    <p:sldId id="681" r:id="rId72"/>
    <p:sldId id="673" r:id="rId73"/>
    <p:sldId id="631" r:id="rId74"/>
    <p:sldId id="632" r:id="rId75"/>
    <p:sldId id="559" r:id="rId7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638"/>
            <p14:sldId id="639"/>
            <p14:sldId id="640"/>
            <p14:sldId id="641"/>
            <p14:sldId id="565"/>
            <p14:sldId id="642"/>
            <p14:sldId id="567"/>
            <p14:sldId id="568"/>
            <p14:sldId id="643"/>
            <p14:sldId id="570"/>
            <p14:sldId id="645"/>
            <p14:sldId id="572"/>
            <p14:sldId id="646"/>
            <p14:sldId id="647"/>
            <p14:sldId id="648"/>
            <p14:sldId id="649"/>
            <p14:sldId id="579"/>
            <p14:sldId id="650"/>
            <p14:sldId id="651"/>
            <p14:sldId id="586"/>
            <p14:sldId id="587"/>
            <p14:sldId id="652"/>
            <p14:sldId id="588"/>
            <p14:sldId id="589"/>
            <p14:sldId id="675"/>
            <p14:sldId id="654"/>
            <p14:sldId id="655"/>
            <p14:sldId id="592"/>
            <p14:sldId id="593"/>
            <p14:sldId id="656"/>
            <p14:sldId id="595"/>
            <p14:sldId id="596"/>
            <p14:sldId id="657"/>
            <p14:sldId id="598"/>
            <p14:sldId id="658"/>
            <p14:sldId id="599"/>
            <p14:sldId id="600"/>
            <p14:sldId id="676"/>
            <p14:sldId id="660"/>
            <p14:sldId id="602"/>
            <p14:sldId id="603"/>
            <p14:sldId id="604"/>
            <p14:sldId id="605"/>
            <p14:sldId id="606"/>
            <p14:sldId id="661"/>
            <p14:sldId id="662"/>
            <p14:sldId id="609"/>
            <p14:sldId id="663"/>
            <p14:sldId id="611"/>
            <p14:sldId id="612"/>
            <p14:sldId id="613"/>
            <p14:sldId id="664"/>
            <p14:sldId id="615"/>
            <p14:sldId id="665"/>
            <p14:sldId id="616"/>
            <p14:sldId id="628"/>
            <p14:sldId id="679"/>
            <p14:sldId id="667"/>
            <p14:sldId id="668"/>
            <p14:sldId id="619"/>
            <p14:sldId id="620"/>
            <p14:sldId id="669"/>
            <p14:sldId id="623"/>
            <p14:sldId id="622"/>
            <p14:sldId id="670"/>
            <p14:sldId id="626"/>
            <p14:sldId id="671"/>
            <p14:sldId id="627"/>
            <p14:sldId id="629"/>
            <p14:sldId id="681"/>
            <p14:sldId id="673"/>
            <p14:sldId id="631"/>
            <p14:sldId id="632"/>
            <p14:sldId id="5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1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25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51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57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70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19.08.2016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A0</a:t>
            </a: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 Est Sud</a:t>
            </a: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92" y="1700808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3  Update 17.08.2016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38885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5479" y="548680"/>
            <a:ext cx="6840000" cy="900000"/>
          </a:xfrm>
          <a:solidFill>
            <a:srgbClr val="00B050"/>
          </a:solidFill>
        </p:spPr>
        <p:txBody>
          <a:bodyPr/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 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Est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411760" y="4953994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399" y="4970037"/>
            <a:ext cx="76083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05479" y="4149080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0234" y="4149080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805479" y="2612587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910234" y="2643966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91680" y="203229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547664" y="620688"/>
            <a:ext cx="655272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547664" y="1556792"/>
            <a:ext cx="6624736" cy="4320480"/>
          </a:xfrm>
          <a:prstGeom prst="roundRect">
            <a:avLst>
              <a:gd name="adj" fmla="val 27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768601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82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13285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860032" y="1988840"/>
            <a:ext cx="28440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148064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403648" y="630577"/>
            <a:ext cx="324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80112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Virage 12"/>
          <p:cNvSpPr/>
          <p:nvPr/>
        </p:nvSpPr>
        <p:spPr>
          <a:xfrm>
            <a:off x="5886064" y="76345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39472" y="692696"/>
            <a:ext cx="316835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5220072" y="692696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439472" y="1700808"/>
            <a:ext cx="6372888" cy="1296144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0297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4008" y="476672"/>
            <a:ext cx="648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41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36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Mogasoaia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Buftea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269115" y="453361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885139" y="63421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062709" y="627804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22398" y="196307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878787" y="1801034"/>
            <a:ext cx="28440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905587" y="2708920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91734" y="759277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2085132" y="408305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48680"/>
            <a:ext cx="6336704" cy="91318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6336704" cy="3996000"/>
          </a:xfrm>
          <a:prstGeom prst="roundRect">
            <a:avLst>
              <a:gd name="adj" fmla="val 373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94181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36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Mogasoaia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Buftea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421856" y="422618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18676" y="196307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878787" y="1801034"/>
            <a:ext cx="28440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905587" y="2708920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12" name="Hexagone 11"/>
          <p:cNvSpPr/>
          <p:nvPr/>
        </p:nvSpPr>
        <p:spPr>
          <a:xfrm>
            <a:off x="1646697" y="410018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148064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80112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5886064" y="76345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5220072" y="692696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Rectangle à coins arrondis 1"/>
          <p:cNvSpPr/>
          <p:nvPr/>
        </p:nvSpPr>
        <p:spPr>
          <a:xfrm>
            <a:off x="1525139" y="1700808"/>
            <a:ext cx="6287221" cy="3456384"/>
          </a:xfrm>
          <a:prstGeom prst="roundRect">
            <a:avLst>
              <a:gd name="adj" fmla="val 270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082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23918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5479" y="548680"/>
            <a:ext cx="6840000" cy="900000"/>
          </a:xfrm>
          <a:solidFill>
            <a:srgbClr val="00B050"/>
          </a:solidFill>
        </p:spPr>
        <p:txBody>
          <a:bodyPr/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 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Est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411760" y="4953994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399" y="4970037"/>
            <a:ext cx="76083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05479" y="4149080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0234" y="4149080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805479" y="2612587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910234" y="2643966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91680" y="203229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547664" y="620688"/>
            <a:ext cx="655272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547664" y="1556792"/>
            <a:ext cx="6624736" cy="4320480"/>
          </a:xfrm>
          <a:prstGeom prst="roundRect">
            <a:avLst>
              <a:gd name="adj" fmla="val 27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90624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82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</a:t>
            </a: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691680" y="213285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225552" y="1970816"/>
            <a:ext cx="1440000" cy="72008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46136" y="618026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9528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Virage 12"/>
          <p:cNvSpPr/>
          <p:nvPr/>
        </p:nvSpPr>
        <p:spPr>
          <a:xfrm>
            <a:off x="5276016" y="77457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39472" y="692696"/>
            <a:ext cx="27724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499992" y="684533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439472" y="1700808"/>
            <a:ext cx="5652808" cy="1296144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4579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703" y="404664"/>
            <a:ext cx="4400228" cy="900000"/>
          </a:xfrm>
          <a:solidFill>
            <a:srgbClr val="00B050"/>
          </a:solidFill>
        </p:spPr>
        <p:txBody>
          <a:bodyPr rIns="252000" bIns="144000">
            <a:normAutofit/>
          </a:bodyPr>
          <a:lstStyle/>
          <a:p>
            <a:pPr algn="r"/>
            <a:r>
              <a:rPr lang="fr-CH" sz="40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E60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386380"/>
            <a:ext cx="4392488" cy="4148884"/>
          </a:xfrm>
          <a:solidFill>
            <a:srgbClr val="00B050"/>
          </a:solidFill>
        </p:spPr>
        <p:txBody>
          <a:bodyPr lIns="1440000"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85915" y="404664"/>
            <a:ext cx="4464496" cy="900000"/>
          </a:xfrm>
          <a:solidFill>
            <a:srgbClr val="0070C0"/>
          </a:solidFill>
        </p:spPr>
        <p:txBody>
          <a:bodyPr lIns="1440000" bIns="144000">
            <a:normAutofit/>
          </a:bodyPr>
          <a:lstStyle/>
          <a:p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266" y="1385815"/>
            <a:ext cx="4464495" cy="414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DN1</a:t>
            </a:r>
          </a:p>
          <a:p>
            <a:pPr marL="0" indent="0" algn="ctr">
              <a:buNone/>
            </a:pPr>
            <a:endParaRPr lang="fr-CH" sz="1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286038" y="5805264"/>
            <a:ext cx="155725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-1800000">
            <a:off x="7942620" y="6096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056663" y="3580121"/>
            <a:ext cx="100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614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522161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4727351" y="625144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07704" y="3589255"/>
            <a:ext cx="864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1524169"/>
            <a:ext cx="54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èche vers le haut 25"/>
          <p:cNvSpPr/>
          <p:nvPr/>
        </p:nvSpPr>
        <p:spPr>
          <a:xfrm>
            <a:off x="3483642" y="422108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28"/>
          <p:cNvSpPr/>
          <p:nvPr/>
        </p:nvSpPr>
        <p:spPr>
          <a:xfrm>
            <a:off x="1115373" y="2225139"/>
            <a:ext cx="54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388" y="1558847"/>
            <a:ext cx="666830" cy="50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7345648" y="2225139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98218" y="296100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èche droite 30"/>
          <p:cNvSpPr/>
          <p:nvPr/>
        </p:nvSpPr>
        <p:spPr>
          <a:xfrm rot="-2700000">
            <a:off x="4879201" y="45969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34"/>
          <p:cNvSpPr/>
          <p:nvPr/>
        </p:nvSpPr>
        <p:spPr>
          <a:xfrm>
            <a:off x="302344" y="1524169"/>
            <a:ext cx="72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0410" y="2225731"/>
            <a:ext cx="72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lèche vers le haut 37"/>
          <p:cNvSpPr/>
          <p:nvPr/>
        </p:nvSpPr>
        <p:spPr>
          <a:xfrm>
            <a:off x="408094" y="422108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Rectangle à coins arrondis 38"/>
          <p:cNvSpPr/>
          <p:nvPr/>
        </p:nvSpPr>
        <p:spPr>
          <a:xfrm>
            <a:off x="4706239" y="1558847"/>
            <a:ext cx="34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èche droite 39"/>
          <p:cNvSpPr/>
          <p:nvPr/>
        </p:nvSpPr>
        <p:spPr>
          <a:xfrm rot="-2700000">
            <a:off x="7898678" y="4625536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12" name="Connecteur droit 11"/>
          <p:cNvCxnSpPr/>
          <p:nvPr/>
        </p:nvCxnSpPr>
        <p:spPr>
          <a:xfrm>
            <a:off x="563032" y="6615264"/>
            <a:ext cx="7959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076056" y="5535264"/>
            <a:ext cx="0" cy="1080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10" y="548680"/>
            <a:ext cx="816206" cy="61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39614" y="463144"/>
            <a:ext cx="428837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638" y="453106"/>
            <a:ext cx="431985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139614" y="1412776"/>
            <a:ext cx="4288370" cy="4032448"/>
          </a:xfrm>
          <a:prstGeom prst="roundRect">
            <a:avLst>
              <a:gd name="adj" fmla="val 39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4644638" y="1412776"/>
            <a:ext cx="4319850" cy="4032448"/>
          </a:xfrm>
          <a:prstGeom prst="roundRect">
            <a:avLst>
              <a:gd name="adj" fmla="val 493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039566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703" y="404664"/>
            <a:ext cx="4400228" cy="900000"/>
          </a:xfrm>
          <a:solidFill>
            <a:srgbClr val="00B050"/>
          </a:solidFill>
        </p:spPr>
        <p:txBody>
          <a:bodyPr rIns="252000" bIns="144000">
            <a:normAutofit/>
          </a:bodyPr>
          <a:lstStyle/>
          <a:p>
            <a:pPr algn="r"/>
            <a:r>
              <a:rPr lang="fr-CH" sz="40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E60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340768"/>
            <a:ext cx="4392488" cy="4148884"/>
          </a:xfrm>
          <a:solidFill>
            <a:srgbClr val="00B050"/>
          </a:solidFill>
        </p:spPr>
        <p:txBody>
          <a:bodyPr lIns="1440000"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85915" y="404664"/>
            <a:ext cx="4464496" cy="900000"/>
          </a:xfrm>
          <a:solidFill>
            <a:srgbClr val="0070C0"/>
          </a:solidFill>
        </p:spPr>
        <p:txBody>
          <a:bodyPr lIns="1440000" bIns="144000">
            <a:normAutofit/>
          </a:bodyPr>
          <a:lstStyle/>
          <a:p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266" y="1385815"/>
            <a:ext cx="4464495" cy="414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DN1</a:t>
            </a:r>
          </a:p>
          <a:p>
            <a:pPr marL="0" indent="0" algn="ctr">
              <a:buNone/>
            </a:pPr>
            <a:endParaRPr lang="fr-CH" sz="1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286038" y="5805264"/>
            <a:ext cx="155725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-1800000">
            <a:off x="7942620" y="6096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017200" y="3582568"/>
            <a:ext cx="100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614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522161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4727351" y="625144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79712" y="3582568"/>
            <a:ext cx="864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1524169"/>
            <a:ext cx="54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èche vers le haut 25"/>
          <p:cNvSpPr/>
          <p:nvPr/>
        </p:nvSpPr>
        <p:spPr>
          <a:xfrm>
            <a:off x="3483642" y="422108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28"/>
          <p:cNvSpPr/>
          <p:nvPr/>
        </p:nvSpPr>
        <p:spPr>
          <a:xfrm>
            <a:off x="1115373" y="2225139"/>
            <a:ext cx="54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388" y="1558847"/>
            <a:ext cx="666830" cy="50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7345648" y="2225139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98218" y="296100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èche droite 30"/>
          <p:cNvSpPr/>
          <p:nvPr/>
        </p:nvSpPr>
        <p:spPr>
          <a:xfrm rot="-2700000">
            <a:off x="4879201" y="45969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34"/>
          <p:cNvSpPr/>
          <p:nvPr/>
        </p:nvSpPr>
        <p:spPr>
          <a:xfrm>
            <a:off x="290410" y="1524169"/>
            <a:ext cx="72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0410" y="2225731"/>
            <a:ext cx="72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lèche vers le haut 37"/>
          <p:cNvSpPr/>
          <p:nvPr/>
        </p:nvSpPr>
        <p:spPr>
          <a:xfrm>
            <a:off x="408094" y="422108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Rectangle à coins arrondis 38"/>
          <p:cNvSpPr/>
          <p:nvPr/>
        </p:nvSpPr>
        <p:spPr>
          <a:xfrm>
            <a:off x="4706239" y="1558847"/>
            <a:ext cx="34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èche droite 39"/>
          <p:cNvSpPr/>
          <p:nvPr/>
        </p:nvSpPr>
        <p:spPr>
          <a:xfrm rot="-2700000">
            <a:off x="7898678" y="4625536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12" name="Connecteur droit 11"/>
          <p:cNvCxnSpPr/>
          <p:nvPr/>
        </p:nvCxnSpPr>
        <p:spPr>
          <a:xfrm>
            <a:off x="563032" y="6615264"/>
            <a:ext cx="7959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076056" y="5535264"/>
            <a:ext cx="0" cy="1080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10" y="548680"/>
            <a:ext cx="816206" cy="61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39614" y="463144"/>
            <a:ext cx="428837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638" y="453106"/>
            <a:ext cx="431985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139614" y="1412776"/>
            <a:ext cx="4288370" cy="4032448"/>
          </a:xfrm>
          <a:prstGeom prst="roundRect">
            <a:avLst>
              <a:gd name="adj" fmla="val 39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4644638" y="1412776"/>
            <a:ext cx="4319850" cy="4032448"/>
          </a:xfrm>
          <a:prstGeom prst="roundRect">
            <a:avLst>
              <a:gd name="adj" fmla="val 493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7370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06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x A0</a:t>
            </a:r>
          </a:p>
          <a:p>
            <a:pPr lvl="1" algn="ctr"/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880320"/>
          </a:xfrm>
          <a:prstGeom prst="roundRect">
            <a:avLst>
              <a:gd name="adj" fmla="val 608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12240" y="2348880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" name="Organigramme : Alternative 6"/>
          <p:cNvSpPr/>
          <p:nvPr/>
        </p:nvSpPr>
        <p:spPr>
          <a:xfrm>
            <a:off x="2556016" y="5517232"/>
            <a:ext cx="432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File A1a, panel 19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45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703" y="404664"/>
            <a:ext cx="4400228" cy="900000"/>
          </a:xfrm>
          <a:solidFill>
            <a:srgbClr val="00B050"/>
          </a:solidFill>
        </p:spPr>
        <p:txBody>
          <a:bodyPr rIns="252000" bIns="144000">
            <a:normAutofit/>
          </a:bodyPr>
          <a:lstStyle/>
          <a:p>
            <a:pPr algn="r"/>
            <a:r>
              <a:rPr lang="fr-CH" sz="40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E60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412776"/>
            <a:ext cx="4392488" cy="4148884"/>
          </a:xfrm>
          <a:solidFill>
            <a:srgbClr val="00B050"/>
          </a:solidFill>
        </p:spPr>
        <p:txBody>
          <a:bodyPr lIns="1440000"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85915" y="404664"/>
            <a:ext cx="4464496" cy="900000"/>
          </a:xfrm>
          <a:solidFill>
            <a:srgbClr val="0070C0"/>
          </a:solidFill>
        </p:spPr>
        <p:txBody>
          <a:bodyPr lIns="1440000" bIns="144000">
            <a:normAutofit/>
          </a:bodyPr>
          <a:lstStyle/>
          <a:p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266" y="1385815"/>
            <a:ext cx="4464495" cy="414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</a:t>
            </a:r>
            <a:r>
              <a:rPr lang="fr-CH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DN1</a:t>
            </a:r>
          </a:p>
          <a:p>
            <a:pPr marL="0" indent="0" algn="ctr">
              <a:buNone/>
            </a:pPr>
            <a:endParaRPr lang="fr-CH" sz="12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286038" y="5805264"/>
            <a:ext cx="155725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-1800000">
            <a:off x="7942620" y="60969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011350" y="3580121"/>
            <a:ext cx="100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614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522161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4727351" y="625144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07704" y="3589255"/>
            <a:ext cx="864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1524169"/>
            <a:ext cx="54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èche vers le haut 25"/>
          <p:cNvSpPr/>
          <p:nvPr/>
        </p:nvSpPr>
        <p:spPr>
          <a:xfrm>
            <a:off x="3160097" y="425579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28"/>
          <p:cNvSpPr/>
          <p:nvPr/>
        </p:nvSpPr>
        <p:spPr>
          <a:xfrm>
            <a:off x="1115373" y="2225139"/>
            <a:ext cx="54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388" y="1558847"/>
            <a:ext cx="666830" cy="50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7345648" y="2225139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98218" y="296100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èche droite 30"/>
          <p:cNvSpPr/>
          <p:nvPr/>
        </p:nvSpPr>
        <p:spPr>
          <a:xfrm rot="-5400000">
            <a:off x="5121517" y="450620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34"/>
          <p:cNvSpPr/>
          <p:nvPr/>
        </p:nvSpPr>
        <p:spPr>
          <a:xfrm>
            <a:off x="290410" y="1524216"/>
            <a:ext cx="72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0410" y="2225731"/>
            <a:ext cx="720000" cy="46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lèche vers le haut 37"/>
          <p:cNvSpPr/>
          <p:nvPr/>
        </p:nvSpPr>
        <p:spPr>
          <a:xfrm>
            <a:off x="817662" y="425579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Rectangle à coins arrondis 38"/>
          <p:cNvSpPr/>
          <p:nvPr/>
        </p:nvSpPr>
        <p:spPr>
          <a:xfrm>
            <a:off x="4706239" y="1558847"/>
            <a:ext cx="34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èche droite 39"/>
          <p:cNvSpPr/>
          <p:nvPr/>
        </p:nvSpPr>
        <p:spPr>
          <a:xfrm rot="-5400000">
            <a:off x="7787190" y="450620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12" name="Connecteur droit 11"/>
          <p:cNvCxnSpPr/>
          <p:nvPr/>
        </p:nvCxnSpPr>
        <p:spPr>
          <a:xfrm>
            <a:off x="563032" y="6615264"/>
            <a:ext cx="7959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076056" y="5535264"/>
            <a:ext cx="0" cy="10800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10" y="548680"/>
            <a:ext cx="816206" cy="61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39614" y="463144"/>
            <a:ext cx="428837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638" y="453106"/>
            <a:ext cx="4319850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139614" y="1412776"/>
            <a:ext cx="4288370" cy="4032448"/>
          </a:xfrm>
          <a:prstGeom prst="roundRect">
            <a:avLst>
              <a:gd name="adj" fmla="val 39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4644638" y="1412776"/>
            <a:ext cx="4319850" cy="4032448"/>
          </a:xfrm>
          <a:prstGeom prst="roundRect">
            <a:avLst>
              <a:gd name="adj" fmla="val 493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9668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4392488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E574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3699264"/>
            <a:ext cx="4320000" cy="1836000"/>
          </a:xfrm>
          <a:solidFill>
            <a:srgbClr val="0070C0"/>
          </a:solidFill>
        </p:spPr>
        <p:txBody>
          <a:bodyPr lIns="360000" tIns="180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2800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06345" y="777912"/>
            <a:ext cx="4536000" cy="900000"/>
          </a:xfrm>
          <a:solidFill>
            <a:srgbClr val="0070C0"/>
          </a:solidFill>
        </p:spPr>
        <p:txBody>
          <a:bodyPr lIns="0" bIns="144000">
            <a:normAutofit/>
          </a:bodyPr>
          <a:lstStyle/>
          <a:p>
            <a:pPr algn="ctr"/>
            <a:r>
              <a:rPr lang="fr-CH" sz="3600" b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91138" y="1755264"/>
            <a:ext cx="4572000" cy="3780000"/>
          </a:xfrm>
          <a:solidFill>
            <a:srgbClr val="0070C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</a:t>
            </a:r>
          </a:p>
          <a:p>
            <a:pPr marL="0" indent="0" algn="ctr">
              <a:buNone/>
            </a:pP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2158419" y="447305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729124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8024635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Hexagone 19"/>
          <p:cNvSpPr/>
          <p:nvPr/>
        </p:nvSpPr>
        <p:spPr>
          <a:xfrm>
            <a:off x="4860032" y="1015998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4626479" y="1908820"/>
            <a:ext cx="36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H.Coanda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648498" y="2564904"/>
            <a:ext cx="36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A.Vlaicu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709" y="1956066"/>
            <a:ext cx="570999" cy="44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487" y="2612150"/>
            <a:ext cx="570999" cy="44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7273553" y="3226064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96404" y="3933056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Primaverii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Dorobanti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01556" y="5540400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34"/>
          <p:cNvSpPr/>
          <p:nvPr/>
        </p:nvSpPr>
        <p:spPr>
          <a:xfrm>
            <a:off x="5177351" y="5535264"/>
            <a:ext cx="360000" cy="10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7" name="Espace réservé du texte 4"/>
          <p:cNvSpPr txBox="1">
            <a:spLocks/>
          </p:cNvSpPr>
          <p:nvPr/>
        </p:nvSpPr>
        <p:spPr>
          <a:xfrm>
            <a:off x="107504" y="2720856"/>
            <a:ext cx="4320000" cy="900000"/>
          </a:xfrm>
          <a:prstGeom prst="rect">
            <a:avLst/>
          </a:prstGeom>
          <a:solidFill>
            <a:srgbClr val="0070C0"/>
          </a:solidFill>
        </p:spPr>
        <p:txBody>
          <a:bodyPr vert="horz" lIns="360000" tIns="45720" rIns="91440" bIns="14400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H" sz="36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 3 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Hexagone 37"/>
          <p:cNvSpPr/>
          <p:nvPr/>
        </p:nvSpPr>
        <p:spPr>
          <a:xfrm>
            <a:off x="459124" y="2980467"/>
            <a:ext cx="900000" cy="468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Flèche droite 38"/>
          <p:cNvSpPr/>
          <p:nvPr/>
        </p:nvSpPr>
        <p:spPr>
          <a:xfrm rot="-2100000">
            <a:off x="7841708" y="978992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" name="Flèche droite 39"/>
          <p:cNvSpPr/>
          <p:nvPr/>
        </p:nvSpPr>
        <p:spPr>
          <a:xfrm rot="-2100000">
            <a:off x="7664635" y="4721224"/>
            <a:ext cx="108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2801800"/>
            <a:ext cx="4176464" cy="73811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570804" y="836712"/>
            <a:ext cx="4393683" cy="76919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79512" y="3766064"/>
            <a:ext cx="4176464" cy="1705701"/>
          </a:xfrm>
          <a:prstGeom prst="roundRect">
            <a:avLst>
              <a:gd name="adj" fmla="val 867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570804" y="1844824"/>
            <a:ext cx="4393683" cy="3626941"/>
          </a:xfrm>
          <a:prstGeom prst="roundRect">
            <a:avLst>
              <a:gd name="adj" fmla="val 450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955250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225" y="548680"/>
            <a:ext cx="6840000" cy="900000"/>
          </a:xfrm>
          <a:solidFill>
            <a:srgbClr val="00B050"/>
          </a:solidFill>
        </p:spPr>
        <p:txBody>
          <a:bodyPr/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 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   Sud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084168" y="4946673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3225" y="4933620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805479" y="2612587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910234" y="2643966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290251" y="2131951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91680" y="207399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4836111" y="4221088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351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708763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217509" y="2564904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2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5"/>
            <a:ext cx="4392488" cy="3780000"/>
          </a:xfrm>
          <a:solidFill>
            <a:srgbClr val="00B05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780000"/>
          </a:xfrm>
          <a:solidFill>
            <a:srgbClr val="00B050"/>
          </a:solidFill>
        </p:spPr>
        <p:txBody>
          <a:bodyPr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611560" y="460543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14358" y="4811789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867321" y="4722718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53953" y="560734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419872" y="4666383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63690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292080" y="4001327"/>
            <a:ext cx="288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53953" y="1196752"/>
            <a:ext cx="4274031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53953" y="1916832"/>
            <a:ext cx="4274031" cy="3603496"/>
          </a:xfrm>
          <a:prstGeom prst="roundRect">
            <a:avLst>
              <a:gd name="adj" fmla="val 37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480" cy="3626814"/>
          </a:xfrm>
          <a:prstGeom prst="roundRect">
            <a:avLst>
              <a:gd name="adj" fmla="val 31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Ellipse 18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339752" y="4001327"/>
            <a:ext cx="19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2094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Ploiesti Suceava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4968552" cy="3600000"/>
          </a:xfrm>
          <a:solidFill>
            <a:srgbClr val="00B050"/>
          </a:solidFill>
        </p:spPr>
        <p:txBody>
          <a:bodyPr lIns="540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08104" y="1266134"/>
            <a:ext cx="2088232" cy="360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296351" y="1907033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1619672" y="4026047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31840" y="4051036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04664"/>
            <a:ext cx="6336000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340768"/>
            <a:ext cx="6336704" cy="3456384"/>
          </a:xfrm>
          <a:prstGeom prst="roundRect">
            <a:avLst>
              <a:gd name="adj" fmla="val 436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744291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5"/>
            <a:ext cx="4392488" cy="3780000"/>
          </a:xfrm>
          <a:solidFill>
            <a:srgbClr val="00B05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780000"/>
          </a:xfrm>
          <a:solidFill>
            <a:srgbClr val="00B050"/>
          </a:solidFill>
        </p:spPr>
        <p:txBody>
          <a:bodyPr tIns="216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611560" y="460543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14358" y="4811789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867321" y="4722718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53953" y="5607344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419872" y="4666383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63690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292080" y="4001327"/>
            <a:ext cx="288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53953" y="1196752"/>
            <a:ext cx="4274031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53953" y="1916832"/>
            <a:ext cx="4274031" cy="3603496"/>
          </a:xfrm>
          <a:prstGeom prst="roundRect">
            <a:avLst>
              <a:gd name="adj" fmla="val 375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480" cy="3626814"/>
          </a:xfrm>
          <a:prstGeom prst="roundRect">
            <a:avLst>
              <a:gd name="adj" fmla="val 31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Ellipse 18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298195" y="3967693"/>
            <a:ext cx="19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488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751773"/>
            <a:ext cx="5760000" cy="25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258" y="1988840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59677" y="1859645"/>
            <a:ext cx="5580000" cy="2304256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195309" y="2420888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644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E60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5"/>
            <a:ext cx="4392488" cy="288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2844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311124" y="256490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73440" y="4725144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707904" y="256208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Flèche vers le haut 16"/>
          <p:cNvSpPr/>
          <p:nvPr/>
        </p:nvSpPr>
        <p:spPr>
          <a:xfrm>
            <a:off x="4838643" y="254221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vers le haut 18"/>
          <p:cNvSpPr/>
          <p:nvPr/>
        </p:nvSpPr>
        <p:spPr>
          <a:xfrm>
            <a:off x="8077813" y="252270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3707904" y="4725144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4985032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382445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à coins arrondis 25"/>
          <p:cNvSpPr/>
          <p:nvPr/>
        </p:nvSpPr>
        <p:spPr>
          <a:xfrm>
            <a:off x="5292080" y="3933056"/>
            <a:ext cx="28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1916832"/>
            <a:ext cx="4248472" cy="2736304"/>
          </a:xfrm>
          <a:prstGeom prst="roundRect">
            <a:avLst>
              <a:gd name="adj" fmla="val 552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916832"/>
            <a:ext cx="4320480" cy="2700000"/>
          </a:xfrm>
          <a:prstGeom prst="roundRect">
            <a:avLst>
              <a:gd name="adj" fmla="val 523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2310975" y="3861048"/>
            <a:ext cx="19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3417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E60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5"/>
            <a:ext cx="4392488" cy="288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  Brasov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   Iasi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2348880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E60   A3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3062708"/>
            <a:ext cx="4464495" cy="16445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311124" y="357305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73440" y="4725144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751417" y="357305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vers le haut 18"/>
          <p:cNvSpPr/>
          <p:nvPr/>
        </p:nvSpPr>
        <p:spPr>
          <a:xfrm rot="2700000">
            <a:off x="8346444" y="3113885"/>
            <a:ext cx="432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3813733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4985032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382445" y="4707208"/>
            <a:ext cx="360000" cy="180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Ellipse 20"/>
          <p:cNvSpPr/>
          <p:nvPr/>
        </p:nvSpPr>
        <p:spPr>
          <a:xfrm>
            <a:off x="971600" y="4027652"/>
            <a:ext cx="1080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411760" y="4034677"/>
            <a:ext cx="1080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292080" y="3933056"/>
            <a:ext cx="288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Ilfov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Pipera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2420888"/>
            <a:ext cx="432573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1916832"/>
            <a:ext cx="4248472" cy="2736304"/>
          </a:xfrm>
          <a:prstGeom prst="roundRect">
            <a:avLst>
              <a:gd name="adj" fmla="val 67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327608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2952328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3816424" cy="720000"/>
          </a:xfrm>
          <a:solidFill>
            <a:srgbClr val="00B050"/>
          </a:solidFill>
        </p:spPr>
        <p:txBody>
          <a:bodyPr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A1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314830"/>
            <a:ext cx="3816424" cy="2700000"/>
          </a:xfrm>
          <a:solidFill>
            <a:srgbClr val="00B050"/>
          </a:solidFill>
        </p:spPr>
        <p:txBody>
          <a:bodyPr tIns="360000">
            <a:noAutofit/>
          </a:bodyPr>
          <a:lstStyle/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Bolintin</a:t>
            </a: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Deal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95936" y="548680"/>
            <a:ext cx="5040560" cy="720000"/>
          </a:xfrm>
          <a:solidFill>
            <a:srgbClr val="00B050"/>
          </a:solidFill>
        </p:spPr>
        <p:txBody>
          <a:bodyPr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95936" y="1304524"/>
            <a:ext cx="5040560" cy="3024335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Nord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Sud</a:t>
            </a: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 Est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467544" y="1718784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926849" y="1484784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33350" y="2664830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33351" y="3247109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089248"/>
            <a:ext cx="73439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793440" y="2103094"/>
            <a:ext cx="2700666" cy="4182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4227169" y="1484784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Flèche vers le haut 20"/>
          <p:cNvSpPr/>
          <p:nvPr/>
        </p:nvSpPr>
        <p:spPr>
          <a:xfrm>
            <a:off x="8326087" y="1555109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212665" y="4005104"/>
            <a:ext cx="360000" cy="23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488628" y="4006029"/>
            <a:ext cx="360000" cy="158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4162485" y="4323955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8612193" y="4323955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1126400" y="685304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95736" y="679152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52120" y="699923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60493" y="699923"/>
            <a:ext cx="900000" cy="432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12665" y="607120"/>
            <a:ext cx="3635963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212665" y="1412776"/>
            <a:ext cx="3635963" cy="2520280"/>
          </a:xfrm>
          <a:prstGeom prst="roundRect">
            <a:avLst>
              <a:gd name="adj" fmla="val 658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Flèche vers le haut 30"/>
          <p:cNvSpPr/>
          <p:nvPr/>
        </p:nvSpPr>
        <p:spPr>
          <a:xfrm>
            <a:off x="3111329" y="1750880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067944" y="607120"/>
            <a:ext cx="4824536" cy="61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067944" y="1412776"/>
            <a:ext cx="4824536" cy="2808312"/>
          </a:xfrm>
          <a:prstGeom prst="roundRect">
            <a:avLst>
              <a:gd name="adj" fmla="val 34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Organigramme : Alternative 31"/>
          <p:cNvSpPr/>
          <p:nvPr/>
        </p:nvSpPr>
        <p:spPr>
          <a:xfrm>
            <a:off x="1475656" y="5805264"/>
            <a:ext cx="432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File A1a, panel 20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6839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225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 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   Sud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084168" y="4946673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3225" y="4933620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589055" y="2061781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4572000" y="342900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37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23319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828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Voluntari</a:t>
            </a: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93914" y="215088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772016" y="1988840"/>
            <a:ext cx="22320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446136" y="618026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9528" y="7620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Virage 12"/>
          <p:cNvSpPr/>
          <p:nvPr/>
        </p:nvSpPr>
        <p:spPr>
          <a:xfrm>
            <a:off x="5276016" y="774577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439472" y="692696"/>
            <a:ext cx="27724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499992" y="684533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439472" y="1700808"/>
            <a:ext cx="5652808" cy="1296144"/>
          </a:xfrm>
          <a:prstGeom prst="roundRect">
            <a:avLst>
              <a:gd name="adj" fmla="val 110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3301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480000" cy="14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900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E81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43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Afumati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407784" y="5058054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712357" y="454217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194029" y="448356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79329" y="195384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267784" y="2492896"/>
            <a:ext cx="46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  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10576" y="292217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e 15"/>
          <p:cNvSpPr/>
          <p:nvPr/>
        </p:nvSpPr>
        <p:spPr>
          <a:xfrm>
            <a:off x="1712357" y="386104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18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329" y="304101"/>
            <a:ext cx="889200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55736" y="3861048"/>
            <a:ext cx="648112" cy="396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E85</a:t>
            </a:r>
            <a:endParaRPr lang="fr-CH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220217"/>
            <a:ext cx="6336704" cy="1264567"/>
          </a:xfrm>
          <a:prstGeom prst="roundRect">
            <a:avLst>
              <a:gd name="adj" fmla="val 109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700808"/>
            <a:ext cx="6336704" cy="4158149"/>
          </a:xfrm>
          <a:prstGeom prst="roundRect">
            <a:avLst>
              <a:gd name="adj" fmla="val 31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46869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Afumati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Urziceni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213386" y="3765440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91680" y="194660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267784" y="2492896"/>
            <a:ext cx="46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  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16" name="Hexagone 15"/>
          <p:cNvSpPr/>
          <p:nvPr/>
        </p:nvSpPr>
        <p:spPr>
          <a:xfrm>
            <a:off x="1691680" y="386190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55736" y="3837441"/>
            <a:ext cx="648112" cy="396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E85</a:t>
            </a:r>
            <a:endParaRPr lang="fr-CH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148064" y="618026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5220072" y="692696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5796136" y="76047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606395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700808"/>
            <a:ext cx="6264696" cy="3054443"/>
          </a:xfrm>
          <a:prstGeom prst="roundRect">
            <a:avLst>
              <a:gd name="adj" fmla="val 46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3104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10927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225" y="548680"/>
            <a:ext cx="6840000" cy="900000"/>
          </a:xfrm>
          <a:solidFill>
            <a:srgbClr val="00B050"/>
          </a:solidFill>
        </p:spPr>
        <p:txBody>
          <a:bodyPr/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E85  A0 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   Sud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084168" y="4946673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3225" y="4933620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282012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91680" y="207310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4644008" y="342900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475656" y="1556792"/>
            <a:ext cx="6624736" cy="4392488"/>
          </a:xfrm>
          <a:prstGeom prst="roundRect">
            <a:avLst>
              <a:gd name="adj" fmla="val 375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24812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156176" y="270892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3089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70" y="1125724"/>
            <a:ext cx="4400228" cy="126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E85   A0</a:t>
            </a:r>
          </a:p>
          <a:p>
            <a:pPr algn="ct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4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13953" y="445495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44075" y="464906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72744" y="4611833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2339752" y="3875273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3537540" y="445705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809727" y="3926563"/>
            <a:ext cx="4068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203736" y="2564904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07503" y="1196752"/>
            <a:ext cx="4291361" cy="1149105"/>
          </a:xfrm>
          <a:prstGeom prst="roundRect">
            <a:avLst>
              <a:gd name="adj" fmla="val 1224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07504" y="2492896"/>
            <a:ext cx="4291360" cy="2952000"/>
          </a:xfrm>
          <a:prstGeom prst="roundRect">
            <a:avLst>
              <a:gd name="adj" fmla="val 483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4644008" y="1161504"/>
            <a:ext cx="4305728" cy="5745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à coins arrondis 22"/>
          <p:cNvSpPr/>
          <p:nvPr/>
        </p:nvSpPr>
        <p:spPr>
          <a:xfrm>
            <a:off x="4644008" y="1916832"/>
            <a:ext cx="4305728" cy="3528064"/>
          </a:xfrm>
          <a:prstGeom prst="roundRect">
            <a:avLst>
              <a:gd name="adj" fmla="val 370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20647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Giurgiu Craiova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4968552" cy="4680000"/>
          </a:xfrm>
          <a:solidFill>
            <a:srgbClr val="00B050"/>
          </a:solidFill>
        </p:spPr>
        <p:txBody>
          <a:bodyPr lIns="1440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Sibiu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08104" y="1266134"/>
            <a:ext cx="2088232" cy="46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6316749" y="2348880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403648" y="2349020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325276"/>
            <a:ext cx="6336704" cy="79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340768"/>
            <a:ext cx="6336704" cy="4536504"/>
          </a:xfrm>
          <a:prstGeom prst="roundRect">
            <a:avLst>
              <a:gd name="adj" fmla="val 378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350405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70" y="1125724"/>
            <a:ext cx="4400228" cy="126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E85   A0</a:t>
            </a:r>
          </a:p>
          <a:p>
            <a:pPr algn="ct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4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13953" y="445495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44075" y="464906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72744" y="4611833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2339752" y="3875273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3537540" y="4457056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809727" y="3926563"/>
            <a:ext cx="4068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203736" y="2564904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8090389" y="1232780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07503" y="1196752"/>
            <a:ext cx="4291361" cy="1149105"/>
          </a:xfrm>
          <a:prstGeom prst="roundRect">
            <a:avLst>
              <a:gd name="adj" fmla="val 1224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07504" y="2492896"/>
            <a:ext cx="4291360" cy="2952000"/>
          </a:xfrm>
          <a:prstGeom prst="roundRect">
            <a:avLst>
              <a:gd name="adj" fmla="val 483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4644008" y="1161504"/>
            <a:ext cx="4305728" cy="5745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à coins arrondis 22"/>
          <p:cNvSpPr/>
          <p:nvPr/>
        </p:nvSpPr>
        <p:spPr>
          <a:xfrm>
            <a:off x="4644008" y="1916832"/>
            <a:ext cx="4305728" cy="3528064"/>
          </a:xfrm>
          <a:prstGeom prst="roundRect">
            <a:avLst>
              <a:gd name="adj" fmla="val 370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38213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x A0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52028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084168" y="2422165"/>
            <a:ext cx="900000" cy="79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" name="Organigramme : Alternative 6"/>
          <p:cNvSpPr/>
          <p:nvPr/>
        </p:nvSpPr>
        <p:spPr>
          <a:xfrm>
            <a:off x="2789712" y="5373216"/>
            <a:ext cx="396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Pitesti - File A1b, panel 275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13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520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156176" y="2636912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58508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62" y="274553"/>
            <a:ext cx="8964000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E81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126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E85   A0</a:t>
            </a:r>
          </a:p>
          <a:p>
            <a:pPr algn="ct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4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 tIns="144000">
            <a:noAutofit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93231" y="1916832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93232" y="2638692"/>
            <a:ext cx="4464495" cy="2880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729284" y="4574885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341633" y="3475800"/>
            <a:ext cx="1260000" cy="486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79160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2328914" y="3971501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56376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61064" y="4797152"/>
            <a:ext cx="4068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203736" y="262080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46052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droite 22"/>
          <p:cNvSpPr/>
          <p:nvPr/>
        </p:nvSpPr>
        <p:spPr>
          <a:xfrm rot="-5400000">
            <a:off x="8004727" y="3419904"/>
            <a:ext cx="1260000" cy="486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5214633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196752"/>
            <a:ext cx="4176464" cy="1152128"/>
          </a:xfrm>
          <a:prstGeom prst="roundRect">
            <a:avLst>
              <a:gd name="adj" fmla="val 918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976076"/>
            <a:ext cx="4356000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2564904"/>
            <a:ext cx="4320480" cy="2880320"/>
          </a:xfrm>
          <a:prstGeom prst="roundRect">
            <a:avLst>
              <a:gd name="adj" fmla="val 528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2708920"/>
            <a:ext cx="4320480" cy="2736304"/>
          </a:xfrm>
          <a:prstGeom prst="roundRect">
            <a:avLst>
              <a:gd name="adj" fmla="val 594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Flèche vers le haut 24"/>
          <p:cNvSpPr/>
          <p:nvPr/>
        </p:nvSpPr>
        <p:spPr>
          <a:xfrm>
            <a:off x="3411420" y="457348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764942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62" y="274553"/>
            <a:ext cx="8964000" cy="778098"/>
          </a:xfrm>
          <a:noFill/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E81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628800"/>
            <a:ext cx="4400228" cy="72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234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98816" y="1628800"/>
            <a:ext cx="4464496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98816" y="2457152"/>
            <a:ext cx="4464495" cy="2340000"/>
          </a:xfrm>
          <a:solidFill>
            <a:srgbClr val="00B050"/>
          </a:solidFill>
        </p:spPr>
        <p:txBody>
          <a:bodyPr tIns="144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2061432" y="373884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580568" y="479715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67633" y="3234840"/>
            <a:ext cx="4140000" cy="50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Pantelimon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èche droite 22"/>
          <p:cNvSpPr/>
          <p:nvPr/>
        </p:nvSpPr>
        <p:spPr>
          <a:xfrm rot="-2700000">
            <a:off x="7722699" y="3956015"/>
            <a:ext cx="900000" cy="486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3707904" y="479715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5076056" y="4803921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7992699" y="4803921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700808"/>
            <a:ext cx="4248472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1700808"/>
            <a:ext cx="4248472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2492896"/>
            <a:ext cx="4248472" cy="2196144"/>
          </a:xfrm>
          <a:prstGeom prst="roundRect">
            <a:avLst>
              <a:gd name="adj" fmla="val 3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2564904"/>
            <a:ext cx="4320480" cy="2124136"/>
          </a:xfrm>
          <a:prstGeom prst="roundRect">
            <a:avLst>
              <a:gd name="adj" fmla="val 67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85416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225" y="548680"/>
            <a:ext cx="6840000" cy="900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E85  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843225" y="4941168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8184" y="4941168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452320" y="2085680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241168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5868144" y="263691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620688"/>
            <a:ext cx="6696744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24736" cy="4320480"/>
          </a:xfrm>
          <a:prstGeom prst="roundRect">
            <a:avLst>
              <a:gd name="adj" fmla="val 37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765769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9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619672" y="198884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03493" y="2688855"/>
            <a:ext cx="4680000" cy="684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440624" y="702577"/>
            <a:ext cx="2808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440624" y="1700808"/>
            <a:ext cx="5651656" cy="1800200"/>
          </a:xfrm>
          <a:prstGeom prst="roundRect">
            <a:avLst>
              <a:gd name="adj" fmla="val 867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71485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443493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3204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22007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7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58680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41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  <a:p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635114" y="4749183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2008400" y="2528856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10" name="Hexagone 9"/>
          <p:cNvSpPr/>
          <p:nvPr/>
        </p:nvSpPr>
        <p:spPr>
          <a:xfrm>
            <a:off x="1984655" y="5100109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Flèche vers le haut 11"/>
          <p:cNvSpPr/>
          <p:nvPr/>
        </p:nvSpPr>
        <p:spPr>
          <a:xfrm>
            <a:off x="1585338" y="610183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vers le haut 15"/>
          <p:cNvSpPr/>
          <p:nvPr/>
        </p:nvSpPr>
        <p:spPr>
          <a:xfrm>
            <a:off x="6529479" y="610183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4572000" y="718183"/>
            <a:ext cx="180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616624" cy="3957303"/>
          </a:xfrm>
          <a:prstGeom prst="roundRect">
            <a:avLst>
              <a:gd name="adj" fmla="val 276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73804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Oltenita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635114" y="3940361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2008400" y="2528856"/>
            <a:ext cx="4350455" cy="108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10" name="Hexagone 9"/>
          <p:cNvSpPr/>
          <p:nvPr/>
        </p:nvSpPr>
        <p:spPr>
          <a:xfrm>
            <a:off x="1648400" y="1916832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9"/>
            <a:ext cx="5616624" cy="3096344"/>
          </a:xfrm>
          <a:prstGeom prst="roundRect">
            <a:avLst>
              <a:gd name="adj" fmla="val 276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371485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3204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22007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43493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0764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3714619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225" y="476672"/>
            <a:ext cx="6840000" cy="900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E85  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4843225" y="4941168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8184" y="4941168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327056" y="2069554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73994"/>
            <a:ext cx="484632" cy="27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5934652" y="1817554"/>
            <a:ext cx="828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548680"/>
            <a:ext cx="669674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24736" cy="4392488"/>
          </a:xfrm>
          <a:prstGeom prst="roundRect">
            <a:avLst>
              <a:gd name="adj" fmla="val 375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24298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96000" tIns="324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096908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947332" y="1988908"/>
            <a:ext cx="1656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440624" y="702577"/>
            <a:ext cx="2808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440624" y="1700808"/>
            <a:ext cx="5651656" cy="1296144"/>
          </a:xfrm>
          <a:prstGeom prst="roundRect">
            <a:avLst>
              <a:gd name="adj" fmla="val 867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71485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443493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3204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22007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95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1737" y="777869"/>
            <a:ext cx="3816424" cy="3240000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Ciorogarla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59832" y="794407"/>
            <a:ext cx="5040560" cy="3600000"/>
          </a:xfrm>
          <a:solidFill>
            <a:srgbClr val="00B050"/>
          </a:solidFill>
        </p:spPr>
        <p:txBody>
          <a:bodyPr lIns="0" tIns="180000" bIns="0">
            <a:noAutofit/>
          </a:bodyPr>
          <a:lstStyle/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   A0</a:t>
            </a: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Nord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Sud</a:t>
            </a:r>
          </a:p>
          <a:p>
            <a:pPr marL="0" indent="0" algn="ctr">
              <a:buNone/>
            </a:pPr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  Est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353770" y="1268139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Flèche vers le haut 11"/>
          <p:cNvSpPr/>
          <p:nvPr/>
        </p:nvSpPr>
        <p:spPr>
          <a:xfrm>
            <a:off x="3188787" y="1220653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878940" y="1717516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27337" y="2922638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27336" y="3524159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656" y="2280652"/>
            <a:ext cx="615436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741509" y="2280652"/>
            <a:ext cx="2700666" cy="4182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4269370" y="1712547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Flèche vers le haut 20"/>
          <p:cNvSpPr/>
          <p:nvPr/>
        </p:nvSpPr>
        <p:spPr>
          <a:xfrm>
            <a:off x="8295823" y="1732996"/>
            <a:ext cx="484632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22"/>
          <p:cNvSpPr/>
          <p:nvPr/>
        </p:nvSpPr>
        <p:spPr>
          <a:xfrm>
            <a:off x="1259632" y="2384882"/>
            <a:ext cx="1620000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8723" y="4022402"/>
            <a:ext cx="360040" cy="23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8420415" y="4382402"/>
            <a:ext cx="36004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3431103" y="4022402"/>
            <a:ext cx="360040" cy="18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4120087" y="4382402"/>
            <a:ext cx="360040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à coins arrondis 26"/>
          <p:cNvSpPr/>
          <p:nvPr/>
        </p:nvSpPr>
        <p:spPr>
          <a:xfrm>
            <a:off x="1547624" y="9807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5218985" y="922947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6796104" y="939881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88723" y="836713"/>
            <a:ext cx="3602420" cy="3056283"/>
          </a:xfrm>
          <a:prstGeom prst="roundRect">
            <a:avLst>
              <a:gd name="adj" fmla="val 58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Rectangle à coins arrondis 29"/>
          <p:cNvSpPr/>
          <p:nvPr/>
        </p:nvSpPr>
        <p:spPr>
          <a:xfrm>
            <a:off x="4095747" y="836713"/>
            <a:ext cx="4760553" cy="3456384"/>
          </a:xfrm>
          <a:prstGeom prst="roundRect">
            <a:avLst>
              <a:gd name="adj" fmla="val 441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Organigramme : Alternative 30"/>
          <p:cNvSpPr/>
          <p:nvPr/>
        </p:nvSpPr>
        <p:spPr>
          <a:xfrm>
            <a:off x="2289370" y="5924657"/>
            <a:ext cx="3960000" cy="432000"/>
          </a:xfrm>
          <a:prstGeom prst="flowChartAlternateProcess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Pitesti - File A1b, panel 276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51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480000" cy="23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900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1065" y="2489763"/>
            <a:ext cx="6480719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5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548132" y="5004361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666216" y="656740"/>
            <a:ext cx="45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088132" y="777157"/>
            <a:ext cx="45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31216" y="4308445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399329" y="3417317"/>
            <a:ext cx="46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Giurgiului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37085" y="292217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e 15"/>
          <p:cNvSpPr/>
          <p:nvPr/>
        </p:nvSpPr>
        <p:spPr>
          <a:xfrm>
            <a:off x="1646847" y="285293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8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689" y="292217"/>
            <a:ext cx="79560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126289" y="999556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25514" y="1646740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30689" y="4278318"/>
            <a:ext cx="684000" cy="43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bg1"/>
                </a:solidFill>
              </a:rPr>
              <a:t>E85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286479" y="2780936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531216" y="188640"/>
            <a:ext cx="6230280" cy="2160000"/>
          </a:xfrm>
          <a:prstGeom prst="roundRect">
            <a:avLst>
              <a:gd name="adj" fmla="val 680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2564904"/>
            <a:ext cx="6285840" cy="3240360"/>
          </a:xfrm>
          <a:prstGeom prst="roundRect">
            <a:avLst>
              <a:gd name="adj" fmla="val 543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578025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Giurgiu Pitesti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4968552" cy="4680000"/>
          </a:xfrm>
          <a:solidFill>
            <a:srgbClr val="00B050"/>
          </a:solidFill>
        </p:spPr>
        <p:txBody>
          <a:bodyPr lIns="1440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Sibiu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08104" y="1266134"/>
            <a:ext cx="2088232" cy="46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6316749" y="2348880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482469" y="2420888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73064" y="332293"/>
            <a:ext cx="6336704" cy="81200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73064" y="1340768"/>
            <a:ext cx="6336704" cy="4536504"/>
          </a:xfrm>
          <a:prstGeom prst="roundRect">
            <a:avLst>
              <a:gd name="adj" fmla="val 41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69811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480000" cy="23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900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</a:t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1065" y="2489763"/>
            <a:ext cx="6480719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5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21600000">
            <a:off x="6541181" y="4751999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673112" y="692696"/>
            <a:ext cx="45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081181" y="822593"/>
            <a:ext cx="45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547744" y="4282081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690756" y="3417317"/>
            <a:ext cx="46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Giurgiului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37085" y="292217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e 15"/>
          <p:cNvSpPr/>
          <p:nvPr/>
        </p:nvSpPr>
        <p:spPr>
          <a:xfrm>
            <a:off x="1608068" y="2817739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18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689" y="292217"/>
            <a:ext cx="79560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126289" y="999556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25514" y="1646740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6847" y="4278318"/>
            <a:ext cx="684000" cy="43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bg1"/>
                </a:solidFill>
              </a:rPr>
              <a:t>E85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88640"/>
            <a:ext cx="6336704" cy="2160000"/>
          </a:xfrm>
          <a:prstGeom prst="roundRect">
            <a:avLst>
              <a:gd name="adj" fmla="val 832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2564904"/>
            <a:ext cx="6300000" cy="2880000"/>
          </a:xfrm>
          <a:prstGeom prst="roundRect">
            <a:avLst>
              <a:gd name="adj" fmla="val 549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Ellipse 18"/>
          <p:cNvSpPr/>
          <p:nvPr/>
        </p:nvSpPr>
        <p:spPr>
          <a:xfrm>
            <a:off x="5871973" y="4805999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403973" y="2745739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Jilava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8626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37672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3225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115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 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5076056" y="4941168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53324" y="4941168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262540" y="2204864"/>
            <a:ext cx="484632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763688" y="2307250"/>
            <a:ext cx="484632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5983324" y="1803250"/>
            <a:ext cx="864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24736" cy="4392488"/>
          </a:xfrm>
          <a:prstGeom prst="roundRect">
            <a:avLst>
              <a:gd name="adj" fmla="val 356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35083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E70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228184" y="2636912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70907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126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</a:p>
          <a:p>
            <a:pPr algn="ct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4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13953" y="460543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92856" y="4676279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27849" y="4660846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816872" y="3933080"/>
            <a:ext cx="396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573540" y="460543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1196752"/>
            <a:ext cx="4248352" cy="115212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196752"/>
            <a:ext cx="4305728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07504" y="2492896"/>
            <a:ext cx="4284000" cy="2952328"/>
          </a:xfrm>
          <a:prstGeom prst="roundRect">
            <a:avLst>
              <a:gd name="adj" fmla="val 691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05728" cy="3528392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Ellipse 22"/>
          <p:cNvSpPr/>
          <p:nvPr/>
        </p:nvSpPr>
        <p:spPr>
          <a:xfrm>
            <a:off x="8201053" y="1227684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213507" y="3991308"/>
            <a:ext cx="2052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257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Giurgiu Craiova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5364000" cy="4680000"/>
          </a:xfrm>
          <a:solidFill>
            <a:srgbClr val="00B050"/>
          </a:solidFill>
        </p:spPr>
        <p:txBody>
          <a:bodyPr lIns="1260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Turnu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Severin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68144" y="1268880"/>
            <a:ext cx="1728000" cy="46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6516216" y="2276872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475656" y="2272432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Ellipse 8"/>
          <p:cNvSpPr/>
          <p:nvPr/>
        </p:nvSpPr>
        <p:spPr>
          <a:xfrm>
            <a:off x="5292080" y="337488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5292080" y="4077072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321442" y="4868880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340925"/>
            <a:ext cx="633670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340768"/>
            <a:ext cx="6264696" cy="4536504"/>
          </a:xfrm>
          <a:prstGeom prst="roundRect">
            <a:avLst>
              <a:gd name="adj" fmla="val 47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224041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126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</a:p>
          <a:p>
            <a:pPr algn="ct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4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513953" y="4605431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92856" y="4676279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27849" y="4660846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816872" y="3933080"/>
            <a:ext cx="396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573540" y="460543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1196752"/>
            <a:ext cx="4248352" cy="115212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196752"/>
            <a:ext cx="4305728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07504" y="2492896"/>
            <a:ext cx="4284000" cy="2952328"/>
          </a:xfrm>
          <a:prstGeom prst="roundRect">
            <a:avLst>
              <a:gd name="adj" fmla="val 691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05728" cy="3528392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Ellipse 22"/>
          <p:cNvSpPr/>
          <p:nvPr/>
        </p:nvSpPr>
        <p:spPr>
          <a:xfrm>
            <a:off x="8201053" y="1227684"/>
            <a:ext cx="43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213507" y="3991308"/>
            <a:ext cx="2052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194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E70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A6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Sud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520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300192" y="2564904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57425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85479" y="476672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   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Nord  Est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411760" y="4953994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399" y="4970037"/>
            <a:ext cx="76083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05479" y="4149080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0234" y="4149080"/>
            <a:ext cx="10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805479" y="2612587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910234" y="2643966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452320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91680" y="207399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475656" y="548680"/>
            <a:ext cx="6624736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1475656" y="1556792"/>
            <a:ext cx="6624736" cy="4392488"/>
          </a:xfrm>
          <a:prstGeom prst="roundRect">
            <a:avLst>
              <a:gd name="adj" fmla="val 297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987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126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</a:p>
          <a:p>
            <a:pPr algn="ctr"/>
            <a:r>
              <a:rPr lang="fr-CH" sz="40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sz="4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631162" y="460581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693478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505183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37727" y="3933080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511224" y="460581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357354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5274039" y="460581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111862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Flèche vers le haut 25"/>
          <p:cNvSpPr/>
          <p:nvPr/>
        </p:nvSpPr>
        <p:spPr>
          <a:xfrm>
            <a:off x="7614412" y="460581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1196752"/>
            <a:ext cx="4320480" cy="115212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196752"/>
            <a:ext cx="4320480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07504" y="2492896"/>
            <a:ext cx="4320480" cy="2952328"/>
          </a:xfrm>
          <a:prstGeom prst="roundRect">
            <a:avLst>
              <a:gd name="adj" fmla="val 726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644008" y="1916832"/>
            <a:ext cx="4320480" cy="3528392"/>
          </a:xfrm>
          <a:prstGeom prst="roundRect">
            <a:avLst>
              <a:gd name="adj" fmla="val 370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à coins arrondis 22"/>
          <p:cNvSpPr/>
          <p:nvPr/>
        </p:nvSpPr>
        <p:spPr>
          <a:xfrm>
            <a:off x="2236581" y="3969060"/>
            <a:ext cx="2052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206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62" y="274553"/>
            <a:ext cx="89640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x E70</a:t>
            </a: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700808"/>
            <a:ext cx="4356000" cy="72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A6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500" y="2458188"/>
            <a:ext cx="4392488" cy="3060000"/>
          </a:xfrm>
          <a:solidFill>
            <a:srgbClr val="00B05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Pyce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 algn="ctr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Singureni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16345" y="1700808"/>
            <a:ext cx="4464496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E70     A6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16345" y="2493080"/>
            <a:ext cx="4464495" cy="3024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9" name="Rectangle 8"/>
          <p:cNvSpPr/>
          <p:nvPr/>
        </p:nvSpPr>
        <p:spPr>
          <a:xfrm>
            <a:off x="693478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505183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498593" y="3302992"/>
            <a:ext cx="27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Magurele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88846" y="3033079"/>
            <a:ext cx="484632" cy="18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357354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 rot="2700000">
            <a:off x="8049548" y="438307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8111862" y="550379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Ellipse 26"/>
          <p:cNvSpPr/>
          <p:nvPr/>
        </p:nvSpPr>
        <p:spPr>
          <a:xfrm>
            <a:off x="3573540" y="3501079"/>
            <a:ext cx="72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498593" y="3942934"/>
            <a:ext cx="27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8191" y="1772816"/>
            <a:ext cx="413778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716016" y="1772816"/>
            <a:ext cx="432048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07504" y="2492896"/>
            <a:ext cx="4248472" cy="2959268"/>
          </a:xfrm>
          <a:prstGeom prst="roundRect">
            <a:avLst>
              <a:gd name="adj" fmla="val 49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2532530"/>
            <a:ext cx="4392488" cy="2880000"/>
          </a:xfrm>
          <a:prstGeom prst="roundRect">
            <a:avLst>
              <a:gd name="adj" fmla="val 550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49011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5769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084328" y="4986415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5769" y="4986415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7399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361057" y="4077072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936104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317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34817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5760000" cy="14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324000" bIns="216000">
            <a:no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071949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662072" y="1988908"/>
            <a:ext cx="234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03648" y="630577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440624" y="702577"/>
            <a:ext cx="2808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440624" y="1700808"/>
            <a:ext cx="5651656" cy="1296144"/>
          </a:xfrm>
          <a:prstGeom prst="roundRect">
            <a:avLst>
              <a:gd name="adj" fmla="val 867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71485" y="630577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443493" y="702577"/>
            <a:ext cx="2576779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32040" y="77707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220072" y="76047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3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480000" cy="23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900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  <a: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1065" y="2489763"/>
            <a:ext cx="6480719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 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5</a:t>
            </a: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477079" y="4965347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878645" y="1032045"/>
            <a:ext cx="450000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911776" y="1032045"/>
            <a:ext cx="450000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10689" y="4308445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385288" y="3417317"/>
            <a:ext cx="5004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Ghencea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24128" y="364217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e 15"/>
          <p:cNvSpPr/>
          <p:nvPr/>
        </p:nvSpPr>
        <p:spPr>
          <a:xfrm>
            <a:off x="1610689" y="285293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pic>
        <p:nvPicPr>
          <p:cNvPr id="18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689" y="292217"/>
            <a:ext cx="79560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126289" y="999556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25514" y="1646740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188640"/>
            <a:ext cx="6264696" cy="2160240"/>
          </a:xfrm>
          <a:prstGeom prst="roundRect">
            <a:avLst>
              <a:gd name="adj" fmla="val 647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2564904"/>
            <a:ext cx="6336704" cy="3240000"/>
          </a:xfrm>
          <a:prstGeom prst="roundRect">
            <a:avLst>
              <a:gd name="adj" fmla="val 465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567951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116632"/>
            <a:ext cx="6480000" cy="23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90000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  <a: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1065" y="2489763"/>
            <a:ext cx="6480719" cy="324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54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 </a:t>
            </a:r>
            <a:r>
              <a:rPr lang="fr-CH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DN 6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5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21600000">
            <a:off x="6541181" y="4958933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666216" y="999556"/>
            <a:ext cx="45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164288" y="902876"/>
            <a:ext cx="45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46448" y="429309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24128" y="366740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Hexagone 15"/>
          <p:cNvSpPr/>
          <p:nvPr/>
        </p:nvSpPr>
        <p:spPr>
          <a:xfrm>
            <a:off x="1646847" y="2852936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pic>
        <p:nvPicPr>
          <p:cNvPr id="18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689" y="292217"/>
            <a:ext cx="795600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126289" y="999556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25514" y="1646740"/>
            <a:ext cx="54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fr-CH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2385288" y="3440643"/>
            <a:ext cx="5004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Bragadiru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Ghencea</a:t>
            </a:r>
            <a:endParaRPr lang="fr-CH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544128" y="4850933"/>
            <a:ext cx="900000" cy="75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5656" y="188640"/>
            <a:ext cx="6336704" cy="2232248"/>
          </a:xfrm>
          <a:prstGeom prst="roundRect">
            <a:avLst>
              <a:gd name="adj" fmla="val 75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2564904"/>
            <a:ext cx="6336704" cy="3096344"/>
          </a:xfrm>
          <a:prstGeom prst="roundRect">
            <a:avLst>
              <a:gd name="adj" fmla="val 436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9308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439047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5769" y="548680"/>
            <a:ext cx="6840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484784"/>
            <a:ext cx="6840000" cy="4525963"/>
          </a:xfrm>
          <a:solidFill>
            <a:srgbClr val="00B050"/>
          </a:solidFill>
        </p:spPr>
        <p:txBody>
          <a:bodyPr lIns="972000" tIns="180000"/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5"/>
          <p:cNvSpPr/>
          <p:nvPr/>
        </p:nvSpPr>
        <p:spPr>
          <a:xfrm>
            <a:off x="6084328" y="4986415"/>
            <a:ext cx="129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5769" y="4986415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7524328" y="2090037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619672" y="2073994"/>
            <a:ext cx="484632" cy="30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2361057" y="4077072"/>
            <a:ext cx="4032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936104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1475656" y="620688"/>
            <a:ext cx="6696744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556792"/>
            <a:ext cx="6696744" cy="4392488"/>
          </a:xfrm>
          <a:prstGeom prst="roundRect">
            <a:avLst>
              <a:gd name="adj" fmla="val 413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66779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228184" y="2636912"/>
            <a:ext cx="756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5107" y="1034744"/>
            <a:ext cx="4392000" cy="72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r>
              <a:rPr lang="fr-CH" sz="3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6692"/>
            <a:ext cx="4392488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1760" y="1016752"/>
            <a:ext cx="4464496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000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476472" y="4661847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42626" y="4667368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42121" y="4660980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42084" y="394714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663204" y="467399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à coins arrondis 19"/>
          <p:cNvSpPr/>
          <p:nvPr/>
        </p:nvSpPr>
        <p:spPr>
          <a:xfrm>
            <a:off x="258106" y="3339318"/>
            <a:ext cx="306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103" y="3335148"/>
            <a:ext cx="882835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Ellipse 22"/>
          <p:cNvSpPr/>
          <p:nvPr/>
        </p:nvSpPr>
        <p:spPr>
          <a:xfrm>
            <a:off x="8172400" y="1088736"/>
            <a:ext cx="648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1088736"/>
            <a:ext cx="4248472" cy="57600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052736"/>
            <a:ext cx="4320000" cy="61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79512" y="1916832"/>
            <a:ext cx="4248472" cy="3528000"/>
          </a:xfrm>
          <a:prstGeom prst="roundRect">
            <a:avLst>
              <a:gd name="adj" fmla="val 408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000" cy="3528000"/>
          </a:xfrm>
          <a:prstGeom prst="roundRect">
            <a:avLst>
              <a:gd name="adj" fmla="val 360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2598873" y="4086201"/>
            <a:ext cx="16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9070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51927" y="629143"/>
            <a:ext cx="3240000" cy="900000"/>
          </a:xfrm>
          <a:prstGeom prst="roundRect">
            <a:avLst>
              <a:gd name="adj" fmla="val 161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645051" y="629143"/>
            <a:ext cx="270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5299523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576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6120000" cy="216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0" tIns="720000" bIns="21600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155322" y="4509120"/>
            <a:ext cx="6552728" cy="72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CH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TOUS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panneaux,  à contrôler / corriger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eur en angle 9"/>
          <p:cNvCxnSpPr/>
          <p:nvPr/>
        </p:nvCxnSpPr>
        <p:spPr>
          <a:xfrm rot="16200000" flipH="1">
            <a:off x="1311224" y="3437759"/>
            <a:ext cx="1557601" cy="585120"/>
          </a:xfrm>
          <a:prstGeom prst="bentConnector3">
            <a:avLst>
              <a:gd name="adj1" fmla="val 29916"/>
            </a:avLst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1347464" y="719143"/>
            <a:ext cx="3084222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322146" y="1700808"/>
            <a:ext cx="5914149" cy="1944216"/>
          </a:xfrm>
          <a:prstGeom prst="roundRect">
            <a:avLst>
              <a:gd name="adj" fmla="val 83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716016" y="719143"/>
            <a:ext cx="2520279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452345" y="251080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095051" y="2402916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0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48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Arad Pitesti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66134"/>
            <a:ext cx="6228000" cy="4680000"/>
          </a:xfrm>
          <a:solidFill>
            <a:srgbClr val="00B050"/>
          </a:solidFill>
        </p:spPr>
        <p:txBody>
          <a:bodyPr lIns="1044000" tIns="36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Szeged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Timisoara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Sibiu</a:t>
            </a:r>
          </a:p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Belgrad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Beograd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48264" y="1268880"/>
            <a:ext cx="648000" cy="46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6609673" y="2056293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1403648" y="2204864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Ellipse 12"/>
          <p:cNvSpPr/>
          <p:nvPr/>
        </p:nvSpPr>
        <p:spPr>
          <a:xfrm>
            <a:off x="6438673" y="4893044"/>
            <a:ext cx="864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SRB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355976" y="1771929"/>
            <a:ext cx="90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04664"/>
            <a:ext cx="633670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412776"/>
            <a:ext cx="6336704" cy="4392488"/>
          </a:xfrm>
          <a:prstGeom prst="roundRect">
            <a:avLst>
              <a:gd name="adj" fmla="val 394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48859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5107" y="1034744"/>
            <a:ext cx="4392000" cy="720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r>
              <a:rPr lang="fr-CH" sz="3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6692"/>
            <a:ext cx="4392488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1760" y="1016752"/>
            <a:ext cx="4464496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000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476472" y="4661847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42626" y="4667368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42121" y="4660980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107504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69772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4742084" y="3947148"/>
            <a:ext cx="414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663204" y="467399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à coins arrondis 19"/>
          <p:cNvSpPr/>
          <p:nvPr/>
        </p:nvSpPr>
        <p:spPr>
          <a:xfrm>
            <a:off x="258106" y="3339318"/>
            <a:ext cx="306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103" y="3335148"/>
            <a:ext cx="882835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Ellipse 22"/>
          <p:cNvSpPr/>
          <p:nvPr/>
        </p:nvSpPr>
        <p:spPr>
          <a:xfrm>
            <a:off x="8172400" y="1088736"/>
            <a:ext cx="648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1088736"/>
            <a:ext cx="4248472" cy="57600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644008" y="1052736"/>
            <a:ext cx="4320000" cy="612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179512" y="1916832"/>
            <a:ext cx="4248472" cy="3528000"/>
          </a:xfrm>
          <a:prstGeom prst="roundRect">
            <a:avLst>
              <a:gd name="adj" fmla="val 408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20000" cy="3528000"/>
          </a:xfrm>
          <a:prstGeom prst="roundRect">
            <a:avLst>
              <a:gd name="adj" fmla="val 360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2598873" y="4086201"/>
            <a:ext cx="16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213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844824"/>
            <a:ext cx="5760000" cy="25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 x A0</a:t>
            </a:r>
          </a:p>
          <a:p>
            <a:pPr algn="ctr"/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1620000" cy="137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547664" y="1916832"/>
            <a:ext cx="5616624" cy="237626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llipse 5"/>
          <p:cNvSpPr/>
          <p:nvPr/>
        </p:nvSpPr>
        <p:spPr>
          <a:xfrm>
            <a:off x="6228184" y="2458165"/>
            <a:ext cx="756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3229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30" y="1124744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  <a:r>
              <a:rPr lang="fr-CH" sz="3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6692"/>
            <a:ext cx="4392000" cy="3672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 </a:t>
            </a: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672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731245" y="466168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482008" y="4329318"/>
            <a:ext cx="126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533787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19176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544008" y="4029430"/>
            <a:ext cx="25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408873" y="4661682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à coins arrondis 19"/>
          <p:cNvSpPr/>
          <p:nvPr/>
        </p:nvSpPr>
        <p:spPr>
          <a:xfrm>
            <a:off x="258106" y="3339318"/>
            <a:ext cx="306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103" y="3335148"/>
            <a:ext cx="882835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lèche droite 22"/>
          <p:cNvSpPr/>
          <p:nvPr/>
        </p:nvSpPr>
        <p:spPr>
          <a:xfrm rot="-5400000">
            <a:off x="7993767" y="4317430"/>
            <a:ext cx="126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5544008" y="4721098"/>
            <a:ext cx="25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2552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5184008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07504" y="1196752"/>
            <a:ext cx="4260569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644008" y="1196752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33666" y="1916832"/>
            <a:ext cx="4320000" cy="3528392"/>
          </a:xfrm>
          <a:prstGeom prst="roundRect">
            <a:avLst>
              <a:gd name="adj" fmla="val 634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644008" y="1916832"/>
            <a:ext cx="4320480" cy="3528392"/>
          </a:xfrm>
          <a:prstGeom prst="roundRect">
            <a:avLst>
              <a:gd name="adj" fmla="val 490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Rectangle à coins arrondis 28"/>
          <p:cNvSpPr/>
          <p:nvPr/>
        </p:nvSpPr>
        <p:spPr>
          <a:xfrm>
            <a:off x="2598873" y="4086201"/>
            <a:ext cx="162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8644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700808"/>
            <a:ext cx="4400228" cy="648000"/>
          </a:xfrm>
          <a:solidFill>
            <a:srgbClr val="00B050"/>
          </a:solidFill>
        </p:spPr>
        <p:txBody>
          <a:bodyPr tIns="180000" bIns="180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  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49975"/>
            <a:ext cx="4392488" cy="3060000"/>
          </a:xfrm>
          <a:solidFill>
            <a:srgbClr val="00B050"/>
          </a:solidFill>
        </p:spPr>
        <p:txBody>
          <a:bodyPr lIns="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Bolintin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Deal</a:t>
            </a:r>
          </a:p>
          <a:p>
            <a:pPr marL="0" indent="0" algn="ct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1760" y="1700808"/>
            <a:ext cx="4464496" cy="648072"/>
          </a:xfrm>
          <a:solidFill>
            <a:srgbClr val="00B050"/>
          </a:solidFill>
        </p:spPr>
        <p:txBody>
          <a:bodyPr lIns="0"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1760" y="2449975"/>
            <a:ext cx="4464495" cy="3060000"/>
          </a:xfrm>
          <a:solidFill>
            <a:srgbClr val="00B050"/>
          </a:solidFill>
        </p:spPr>
        <p:txBody>
          <a:bodyPr lIns="0" t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2" name="Flèche vers le haut 11"/>
          <p:cNvSpPr/>
          <p:nvPr/>
        </p:nvSpPr>
        <p:spPr>
          <a:xfrm>
            <a:off x="1193142" y="4576367"/>
            <a:ext cx="484632" cy="756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533787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191767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à coins arrondis 21"/>
          <p:cNvSpPr/>
          <p:nvPr/>
        </p:nvSpPr>
        <p:spPr>
          <a:xfrm>
            <a:off x="5450065" y="3132501"/>
            <a:ext cx="252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>
          <a:xfrm>
            <a:off x="3459853" y="4612367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droite 22"/>
          <p:cNvSpPr/>
          <p:nvPr/>
        </p:nvSpPr>
        <p:spPr>
          <a:xfrm rot="-2700000">
            <a:off x="7888094" y="4577704"/>
            <a:ext cx="1080000" cy="504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5450065" y="3789040"/>
            <a:ext cx="252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Drumul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Taberei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25520" y="5518692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5184008" y="5509975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Rectangle à coins arrondis 27"/>
          <p:cNvSpPr/>
          <p:nvPr/>
        </p:nvSpPr>
        <p:spPr>
          <a:xfrm>
            <a:off x="5450065" y="4417733"/>
            <a:ext cx="2520000" cy="46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fr-CH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772816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44008" y="1772816"/>
            <a:ext cx="432048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79512" y="2492896"/>
            <a:ext cx="4248472" cy="2914837"/>
          </a:xfrm>
          <a:prstGeom prst="roundRect">
            <a:avLst>
              <a:gd name="adj" fmla="val 47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644008" y="2492896"/>
            <a:ext cx="4320480" cy="2914837"/>
          </a:xfrm>
          <a:prstGeom prst="roundRect">
            <a:avLst>
              <a:gd name="adj" fmla="val 621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995867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60648"/>
            <a:ext cx="8784976" cy="5904656"/>
          </a:xfrm>
          <a:prstGeom prst="roundRect">
            <a:avLst>
              <a:gd name="adj" fmla="val 47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sz="14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 1</a:t>
            </a: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designers de réaliser des panneaux rationnels, efficients, lisibles, aérés, esthétiques,</a:t>
            </a: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aux contours et liserés standardisés, adéquats et fonctionnels.</a:t>
            </a:r>
            <a:r>
              <a:rPr lang="fr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666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4368" y="476732"/>
            <a:ext cx="648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80719" cy="46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Târgoviste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987824" y="2798856"/>
            <a:ext cx="3600000" cy="162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 de Nord</a:t>
            </a:r>
          </a:p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Basarab   </a:t>
            </a:r>
          </a:p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6501148" y="5274079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650252" y="65673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7269734" y="63565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84547" y="212925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5076056" y="2057254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529351" y="710732"/>
            <a:ext cx="2520000" cy="61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Mogosoaia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2100252" y="472514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478651" y="548680"/>
            <a:ext cx="6336000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8651" y="1700808"/>
            <a:ext cx="6336000" cy="4536504"/>
          </a:xfrm>
          <a:prstGeom prst="roundRect">
            <a:avLst>
              <a:gd name="adj" fmla="val 429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736950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7" y="1628800"/>
            <a:ext cx="5760000" cy="43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432000"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Târgoviste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895020" y="5058054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Hexagone 16"/>
          <p:cNvSpPr/>
          <p:nvPr/>
        </p:nvSpPr>
        <p:spPr>
          <a:xfrm>
            <a:off x="1619672" y="2161480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4937812" y="2051365"/>
            <a:ext cx="1800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Chitila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771800" y="2800255"/>
            <a:ext cx="3600000" cy="162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 de Nord</a:t>
            </a:r>
          </a:p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Basarab   </a:t>
            </a:r>
          </a:p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Cotroceni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Hexagone 10"/>
          <p:cNvSpPr/>
          <p:nvPr/>
        </p:nvSpPr>
        <p:spPr>
          <a:xfrm>
            <a:off x="2051800" y="4763284"/>
            <a:ext cx="72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608044" y="638598"/>
            <a:ext cx="252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4716017" y="728598"/>
            <a:ext cx="2316212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5078705" y="764291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5382024" y="76345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700808"/>
            <a:ext cx="5556572" cy="4158149"/>
          </a:xfrm>
          <a:prstGeom prst="roundRect">
            <a:avLst>
              <a:gd name="adj" fmla="val 355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8452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4176</TotalTime>
  <Words>1138</Words>
  <Application>Microsoft Office PowerPoint</Application>
  <PresentationFormat>Affichage à l'écran (4:3)</PresentationFormat>
  <Paragraphs>788</Paragraphs>
  <Slides>75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75</vt:i4>
      </vt:variant>
    </vt:vector>
  </HeadingPairs>
  <TitlesOfParts>
    <vt:vector size="76" baseType="lpstr">
      <vt:lpstr>Thème Office</vt:lpstr>
      <vt:lpstr>Présentation PowerPoint</vt:lpstr>
      <vt:lpstr>Présentation PowerPoint</vt:lpstr>
      <vt:lpstr>E81 x A0</vt:lpstr>
      <vt:lpstr>Présentation PowerPoint</vt:lpstr>
      <vt:lpstr>Présentation PowerPoint</vt:lpstr>
      <vt:lpstr>A0    Ring Bucuresti</vt:lpstr>
      <vt:lpstr>Présentation PowerPoint</vt:lpstr>
      <vt:lpstr>Bucuresti Mogosoaia</vt:lpstr>
      <vt:lpstr>Présentation PowerPoint</vt:lpstr>
      <vt:lpstr>Présentation PowerPoint</vt:lpstr>
      <vt:lpstr>A0    Ring Bucuresti</vt:lpstr>
      <vt:lpstr>Présentation PowerPoint</vt:lpstr>
      <vt:lpstr>Bucuresti Nord</vt:lpstr>
      <vt:lpstr>Présentation PowerPoint</vt:lpstr>
      <vt:lpstr>Présentation PowerPoint</vt:lpstr>
      <vt:lpstr>A0    Ring Bucuresti</vt:lpstr>
      <vt:lpstr>Présentation PowerPoint</vt:lpstr>
      <vt:lpstr>Présentation PowerPoint</vt:lpstr>
      <vt:lpstr>Présentation PowerPoint</vt:lpstr>
      <vt:lpstr>Présentation PowerPoint</vt:lpstr>
      <vt:lpstr>E81 x E574</vt:lpstr>
      <vt:lpstr>A0    Ring Bucuresti</vt:lpstr>
      <vt:lpstr>Présentation PowerPoint</vt:lpstr>
      <vt:lpstr>Présentation PowerPoint</vt:lpstr>
      <vt:lpstr>Directii Ploiesti Suceava </vt:lpstr>
      <vt:lpstr>Présentation PowerPoint</vt:lpstr>
      <vt:lpstr>Présentation PowerPoint</vt:lpstr>
      <vt:lpstr>A0 x E60</vt:lpstr>
      <vt:lpstr>A0 x E60</vt:lpstr>
      <vt:lpstr>A0    Ring Bucuresti</vt:lpstr>
      <vt:lpstr>Présentation PowerPoint</vt:lpstr>
      <vt:lpstr>Bucuresti Est A0 x E81</vt:lpstr>
      <vt:lpstr>Présentation PowerPoint</vt:lpstr>
      <vt:lpstr>Présentation PowerPoint</vt:lpstr>
      <vt:lpstr>E85  A0    Ring Bucuresti</vt:lpstr>
      <vt:lpstr>Présentation PowerPoint</vt:lpstr>
      <vt:lpstr>Présentation PowerPoint</vt:lpstr>
      <vt:lpstr>Directii Giurgiu Craiova </vt:lpstr>
      <vt:lpstr>Présentation PowerPoint</vt:lpstr>
      <vt:lpstr>Présentation PowerPoint</vt:lpstr>
      <vt:lpstr>A0 x E81</vt:lpstr>
      <vt:lpstr>A0 x E81</vt:lpstr>
      <vt:lpstr>E81  E85  A0   Ring Bucuresti</vt:lpstr>
      <vt:lpstr>Présentation PowerPoint</vt:lpstr>
      <vt:lpstr>Bucuresti   Jilava</vt:lpstr>
      <vt:lpstr>Présentation PowerPoint</vt:lpstr>
      <vt:lpstr>Présentation PowerPoint</vt:lpstr>
      <vt:lpstr>E81  E85  A0   Ring Bucuresti</vt:lpstr>
      <vt:lpstr>Présentation PowerPoint</vt:lpstr>
      <vt:lpstr>Bucuresti Sud Giurgiu Pitesti</vt:lpstr>
      <vt:lpstr>Directii Giurgiu Pitesti </vt:lpstr>
      <vt:lpstr>Bucuresti Sud Giurgiu Pitesti</vt:lpstr>
      <vt:lpstr>Présentation PowerPoint</vt:lpstr>
      <vt:lpstr>E81  A0   Ring Bucuresti</vt:lpstr>
      <vt:lpstr>Présentation PowerPoint</vt:lpstr>
      <vt:lpstr>Présentation PowerPoint</vt:lpstr>
      <vt:lpstr>Directii Giurgiu Craiova </vt:lpstr>
      <vt:lpstr>Présentation PowerPoint</vt:lpstr>
      <vt:lpstr>Présentation PowerPoint</vt:lpstr>
      <vt:lpstr>Présentation PowerPoint</vt:lpstr>
      <vt:lpstr>A0 x E70</vt:lpstr>
      <vt:lpstr>E81  A0   Ring Bucuresti</vt:lpstr>
      <vt:lpstr>Présentation PowerPoint</vt:lpstr>
      <vt:lpstr>Bucuresti Vest Pitesti Ploiesti</vt:lpstr>
      <vt:lpstr>Bucuresti Vest Pitesti Ploiesti</vt:lpstr>
      <vt:lpstr>Présentation PowerPoint</vt:lpstr>
      <vt:lpstr>E81  A0   Ring Bucuresti</vt:lpstr>
      <vt:lpstr>Présentation PowerPoint</vt:lpstr>
      <vt:lpstr>Présentation PowerPoint</vt:lpstr>
      <vt:lpstr>Directii Arad Pitesti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546</cp:revision>
  <dcterms:created xsi:type="dcterms:W3CDTF">2015-05-06T12:02:16Z</dcterms:created>
  <dcterms:modified xsi:type="dcterms:W3CDTF">2016-08-19T11:51:01Z</dcterms:modified>
</cp:coreProperties>
</file>