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sldIdLst>
    <p:sldId id="286" r:id="rId2"/>
    <p:sldId id="264" r:id="rId3"/>
    <p:sldId id="263" r:id="rId4"/>
    <p:sldId id="265" r:id="rId5"/>
    <p:sldId id="256" r:id="rId6"/>
    <p:sldId id="257" r:id="rId7"/>
    <p:sldId id="261" r:id="rId8"/>
    <p:sldId id="268" r:id="rId9"/>
    <p:sldId id="269" r:id="rId10"/>
    <p:sldId id="270" r:id="rId11"/>
    <p:sldId id="275" r:id="rId12"/>
    <p:sldId id="271" r:id="rId13"/>
    <p:sldId id="282" r:id="rId14"/>
    <p:sldId id="283" r:id="rId15"/>
    <p:sldId id="259" r:id="rId16"/>
    <p:sldId id="272" r:id="rId17"/>
    <p:sldId id="273" r:id="rId18"/>
    <p:sldId id="274" r:id="rId19"/>
    <p:sldId id="278" r:id="rId20"/>
    <p:sldId id="279" r:id="rId21"/>
    <p:sldId id="281" r:id="rId22"/>
    <p:sldId id="280" r:id="rId23"/>
    <p:sldId id="284" r:id="rId2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912" autoAdjust="0"/>
  </p:normalViewPr>
  <p:slideViewPr>
    <p:cSldViewPr>
      <p:cViewPr varScale="1">
        <p:scale>
          <a:sx n="111" d="100"/>
          <a:sy n="111" d="100"/>
        </p:scale>
        <p:origin x="-1620"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CH"/>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59E6D5-29DB-418B-8407-5DA04083BAF7}" type="datetimeFigureOut">
              <a:rPr lang="fr-CH" smtClean="0"/>
              <a:t>05.06.2016</a:t>
            </a:fld>
            <a:endParaRPr lang="fr-CH"/>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CH"/>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CH"/>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9E141B-D0A0-4285-80F2-DE06C5C0AF25}" type="slidenum">
              <a:rPr lang="fr-CH" smtClean="0"/>
              <a:t>‹N°›</a:t>
            </a:fld>
            <a:endParaRPr lang="fr-CH"/>
          </a:p>
        </p:txBody>
      </p:sp>
    </p:spTree>
    <p:extLst>
      <p:ext uri="{BB962C8B-B14F-4D97-AF65-F5344CB8AC3E}">
        <p14:creationId xmlns:p14="http://schemas.microsoft.com/office/powerpoint/2010/main" val="4252772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H" dirty="0"/>
          </a:p>
        </p:txBody>
      </p:sp>
      <p:sp>
        <p:nvSpPr>
          <p:cNvPr id="4" name="Espace réservé du numéro de diapositive 3"/>
          <p:cNvSpPr>
            <a:spLocks noGrp="1"/>
          </p:cNvSpPr>
          <p:nvPr>
            <p:ph type="sldNum" sz="quarter" idx="10"/>
          </p:nvPr>
        </p:nvSpPr>
        <p:spPr/>
        <p:txBody>
          <a:bodyPr/>
          <a:lstStyle/>
          <a:p>
            <a:fld id="{D99E141B-D0A0-4285-80F2-DE06C5C0AF25}" type="slidenum">
              <a:rPr lang="fr-CH" smtClean="0"/>
              <a:t>9</a:t>
            </a:fld>
            <a:endParaRPr lang="fr-CH"/>
          </a:p>
        </p:txBody>
      </p:sp>
    </p:spTree>
    <p:extLst>
      <p:ext uri="{BB962C8B-B14F-4D97-AF65-F5344CB8AC3E}">
        <p14:creationId xmlns:p14="http://schemas.microsoft.com/office/powerpoint/2010/main" val="1508192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H" dirty="0" smtClean="0"/>
              <a:t>Distances à contrôler</a:t>
            </a:r>
            <a:endParaRPr lang="fr-CH" dirty="0"/>
          </a:p>
        </p:txBody>
      </p:sp>
      <p:sp>
        <p:nvSpPr>
          <p:cNvPr id="4" name="Espace réservé du numéro de diapositive 3"/>
          <p:cNvSpPr>
            <a:spLocks noGrp="1"/>
          </p:cNvSpPr>
          <p:nvPr>
            <p:ph type="sldNum" sz="quarter" idx="10"/>
          </p:nvPr>
        </p:nvSpPr>
        <p:spPr/>
        <p:txBody>
          <a:bodyPr/>
          <a:lstStyle/>
          <a:p>
            <a:fld id="{0E629F7E-2D5A-42D1-AD5E-081CF2CC432B}" type="slidenum">
              <a:rPr lang="fr-CH" smtClean="0"/>
              <a:t>16</a:t>
            </a:fld>
            <a:endParaRPr lang="fr-CH"/>
          </a:p>
        </p:txBody>
      </p:sp>
    </p:spTree>
    <p:extLst>
      <p:ext uri="{BB962C8B-B14F-4D97-AF65-F5344CB8AC3E}">
        <p14:creationId xmlns:p14="http://schemas.microsoft.com/office/powerpoint/2010/main" val="77622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CH"/>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CH"/>
          </a:p>
        </p:txBody>
      </p:sp>
      <p:sp>
        <p:nvSpPr>
          <p:cNvPr id="4" name="Espace réservé de la date 3"/>
          <p:cNvSpPr>
            <a:spLocks noGrp="1"/>
          </p:cNvSpPr>
          <p:nvPr>
            <p:ph type="dt" sz="half" idx="10"/>
          </p:nvPr>
        </p:nvSpPr>
        <p:spPr/>
        <p:txBody>
          <a:bodyPr/>
          <a:lstStyle/>
          <a:p>
            <a:fld id="{B1A4E872-B2D9-417B-BEFB-3E902E100F58}" type="datetimeFigureOut">
              <a:rPr lang="fr-CH" smtClean="0"/>
              <a:t>05.06.2016</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DA4A9BDC-7F75-411D-9C5A-D2F6D7C63136}" type="slidenum">
              <a:rPr lang="fr-CH" smtClean="0"/>
              <a:t>‹N°›</a:t>
            </a:fld>
            <a:endParaRPr lang="fr-CH"/>
          </a:p>
        </p:txBody>
      </p:sp>
    </p:spTree>
    <p:extLst>
      <p:ext uri="{BB962C8B-B14F-4D97-AF65-F5344CB8AC3E}">
        <p14:creationId xmlns:p14="http://schemas.microsoft.com/office/powerpoint/2010/main" val="419078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p>
            <a:fld id="{B1A4E872-B2D9-417B-BEFB-3E902E100F58}" type="datetimeFigureOut">
              <a:rPr lang="fr-CH" smtClean="0"/>
              <a:t>05.06.2016</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DA4A9BDC-7F75-411D-9C5A-D2F6D7C63136}" type="slidenum">
              <a:rPr lang="fr-CH" smtClean="0"/>
              <a:t>‹N°›</a:t>
            </a:fld>
            <a:endParaRPr lang="fr-CH"/>
          </a:p>
        </p:txBody>
      </p:sp>
    </p:spTree>
    <p:extLst>
      <p:ext uri="{BB962C8B-B14F-4D97-AF65-F5344CB8AC3E}">
        <p14:creationId xmlns:p14="http://schemas.microsoft.com/office/powerpoint/2010/main" val="2634524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CH"/>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p>
            <a:fld id="{B1A4E872-B2D9-417B-BEFB-3E902E100F58}" type="datetimeFigureOut">
              <a:rPr lang="fr-CH" smtClean="0"/>
              <a:t>05.06.2016</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DA4A9BDC-7F75-411D-9C5A-D2F6D7C63136}" type="slidenum">
              <a:rPr lang="fr-CH" smtClean="0"/>
              <a:t>‹N°›</a:t>
            </a:fld>
            <a:endParaRPr lang="fr-CH"/>
          </a:p>
        </p:txBody>
      </p:sp>
    </p:spTree>
    <p:extLst>
      <p:ext uri="{BB962C8B-B14F-4D97-AF65-F5344CB8AC3E}">
        <p14:creationId xmlns:p14="http://schemas.microsoft.com/office/powerpoint/2010/main" val="1352875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10"/>
          </p:nvPr>
        </p:nvSpPr>
        <p:spPr/>
        <p:txBody>
          <a:bodyPr/>
          <a:lstStyle/>
          <a:p>
            <a:fld id="{B1A4E872-B2D9-417B-BEFB-3E902E100F58}" type="datetimeFigureOut">
              <a:rPr lang="fr-CH" smtClean="0"/>
              <a:t>05.06.2016</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DA4A9BDC-7F75-411D-9C5A-D2F6D7C63136}" type="slidenum">
              <a:rPr lang="fr-CH" smtClean="0"/>
              <a:t>‹N°›</a:t>
            </a:fld>
            <a:endParaRPr lang="fr-CH"/>
          </a:p>
        </p:txBody>
      </p:sp>
    </p:spTree>
    <p:extLst>
      <p:ext uri="{BB962C8B-B14F-4D97-AF65-F5344CB8AC3E}">
        <p14:creationId xmlns:p14="http://schemas.microsoft.com/office/powerpoint/2010/main" val="1333647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CH"/>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B1A4E872-B2D9-417B-BEFB-3E902E100F58}" type="datetimeFigureOut">
              <a:rPr lang="fr-CH" smtClean="0"/>
              <a:t>05.06.2016</a:t>
            </a:fld>
            <a:endParaRPr lang="fr-CH"/>
          </a:p>
        </p:txBody>
      </p:sp>
      <p:sp>
        <p:nvSpPr>
          <p:cNvPr id="5" name="Espace réservé du pied de page 4"/>
          <p:cNvSpPr>
            <a:spLocks noGrp="1"/>
          </p:cNvSpPr>
          <p:nvPr>
            <p:ph type="ftr" sz="quarter" idx="11"/>
          </p:nvPr>
        </p:nvSpPr>
        <p:spPr/>
        <p:txBody>
          <a:bodyPr/>
          <a:lstStyle/>
          <a:p>
            <a:endParaRPr lang="fr-CH"/>
          </a:p>
        </p:txBody>
      </p:sp>
      <p:sp>
        <p:nvSpPr>
          <p:cNvPr id="6" name="Espace réservé du numéro de diapositive 5"/>
          <p:cNvSpPr>
            <a:spLocks noGrp="1"/>
          </p:cNvSpPr>
          <p:nvPr>
            <p:ph type="sldNum" sz="quarter" idx="12"/>
          </p:nvPr>
        </p:nvSpPr>
        <p:spPr/>
        <p:txBody>
          <a:bodyPr/>
          <a:lstStyle/>
          <a:p>
            <a:fld id="{DA4A9BDC-7F75-411D-9C5A-D2F6D7C63136}" type="slidenum">
              <a:rPr lang="fr-CH" smtClean="0"/>
              <a:t>‹N°›</a:t>
            </a:fld>
            <a:endParaRPr lang="fr-CH"/>
          </a:p>
        </p:txBody>
      </p:sp>
    </p:spTree>
    <p:extLst>
      <p:ext uri="{BB962C8B-B14F-4D97-AF65-F5344CB8AC3E}">
        <p14:creationId xmlns:p14="http://schemas.microsoft.com/office/powerpoint/2010/main" val="3275082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Espace réservé de la date 4"/>
          <p:cNvSpPr>
            <a:spLocks noGrp="1"/>
          </p:cNvSpPr>
          <p:nvPr>
            <p:ph type="dt" sz="half" idx="10"/>
          </p:nvPr>
        </p:nvSpPr>
        <p:spPr/>
        <p:txBody>
          <a:bodyPr/>
          <a:lstStyle/>
          <a:p>
            <a:fld id="{B1A4E872-B2D9-417B-BEFB-3E902E100F58}" type="datetimeFigureOut">
              <a:rPr lang="fr-CH" smtClean="0"/>
              <a:t>05.06.2016</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DA4A9BDC-7F75-411D-9C5A-D2F6D7C63136}" type="slidenum">
              <a:rPr lang="fr-CH" smtClean="0"/>
              <a:t>‹N°›</a:t>
            </a:fld>
            <a:endParaRPr lang="fr-CH"/>
          </a:p>
        </p:txBody>
      </p:sp>
    </p:spTree>
    <p:extLst>
      <p:ext uri="{BB962C8B-B14F-4D97-AF65-F5344CB8AC3E}">
        <p14:creationId xmlns:p14="http://schemas.microsoft.com/office/powerpoint/2010/main" val="1565134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CH"/>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7" name="Espace réservé de la date 6"/>
          <p:cNvSpPr>
            <a:spLocks noGrp="1"/>
          </p:cNvSpPr>
          <p:nvPr>
            <p:ph type="dt" sz="half" idx="10"/>
          </p:nvPr>
        </p:nvSpPr>
        <p:spPr/>
        <p:txBody>
          <a:bodyPr/>
          <a:lstStyle/>
          <a:p>
            <a:fld id="{B1A4E872-B2D9-417B-BEFB-3E902E100F58}" type="datetimeFigureOut">
              <a:rPr lang="fr-CH" smtClean="0"/>
              <a:t>05.06.2016</a:t>
            </a:fld>
            <a:endParaRPr lang="fr-CH"/>
          </a:p>
        </p:txBody>
      </p:sp>
      <p:sp>
        <p:nvSpPr>
          <p:cNvPr id="8" name="Espace réservé du pied de page 7"/>
          <p:cNvSpPr>
            <a:spLocks noGrp="1"/>
          </p:cNvSpPr>
          <p:nvPr>
            <p:ph type="ftr" sz="quarter" idx="11"/>
          </p:nvPr>
        </p:nvSpPr>
        <p:spPr/>
        <p:txBody>
          <a:bodyPr/>
          <a:lstStyle/>
          <a:p>
            <a:endParaRPr lang="fr-CH"/>
          </a:p>
        </p:txBody>
      </p:sp>
      <p:sp>
        <p:nvSpPr>
          <p:cNvPr id="9" name="Espace réservé du numéro de diapositive 8"/>
          <p:cNvSpPr>
            <a:spLocks noGrp="1"/>
          </p:cNvSpPr>
          <p:nvPr>
            <p:ph type="sldNum" sz="quarter" idx="12"/>
          </p:nvPr>
        </p:nvSpPr>
        <p:spPr/>
        <p:txBody>
          <a:bodyPr/>
          <a:lstStyle/>
          <a:p>
            <a:fld id="{DA4A9BDC-7F75-411D-9C5A-D2F6D7C63136}" type="slidenum">
              <a:rPr lang="fr-CH" smtClean="0"/>
              <a:t>‹N°›</a:t>
            </a:fld>
            <a:endParaRPr lang="fr-CH"/>
          </a:p>
        </p:txBody>
      </p:sp>
    </p:spTree>
    <p:extLst>
      <p:ext uri="{BB962C8B-B14F-4D97-AF65-F5344CB8AC3E}">
        <p14:creationId xmlns:p14="http://schemas.microsoft.com/office/powerpoint/2010/main" val="2308743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H"/>
          </a:p>
        </p:txBody>
      </p:sp>
      <p:sp>
        <p:nvSpPr>
          <p:cNvPr id="3" name="Espace réservé de la date 2"/>
          <p:cNvSpPr>
            <a:spLocks noGrp="1"/>
          </p:cNvSpPr>
          <p:nvPr>
            <p:ph type="dt" sz="half" idx="10"/>
          </p:nvPr>
        </p:nvSpPr>
        <p:spPr/>
        <p:txBody>
          <a:bodyPr/>
          <a:lstStyle/>
          <a:p>
            <a:fld id="{B1A4E872-B2D9-417B-BEFB-3E902E100F58}" type="datetimeFigureOut">
              <a:rPr lang="fr-CH" smtClean="0"/>
              <a:t>05.06.2016</a:t>
            </a:fld>
            <a:endParaRPr lang="fr-CH"/>
          </a:p>
        </p:txBody>
      </p:sp>
      <p:sp>
        <p:nvSpPr>
          <p:cNvPr id="4" name="Espace réservé du pied de page 3"/>
          <p:cNvSpPr>
            <a:spLocks noGrp="1"/>
          </p:cNvSpPr>
          <p:nvPr>
            <p:ph type="ftr" sz="quarter" idx="11"/>
          </p:nvPr>
        </p:nvSpPr>
        <p:spPr/>
        <p:txBody>
          <a:bodyPr/>
          <a:lstStyle/>
          <a:p>
            <a:endParaRPr lang="fr-CH"/>
          </a:p>
        </p:txBody>
      </p:sp>
      <p:sp>
        <p:nvSpPr>
          <p:cNvPr id="5" name="Espace réservé du numéro de diapositive 4"/>
          <p:cNvSpPr>
            <a:spLocks noGrp="1"/>
          </p:cNvSpPr>
          <p:nvPr>
            <p:ph type="sldNum" sz="quarter" idx="12"/>
          </p:nvPr>
        </p:nvSpPr>
        <p:spPr/>
        <p:txBody>
          <a:bodyPr/>
          <a:lstStyle/>
          <a:p>
            <a:fld id="{DA4A9BDC-7F75-411D-9C5A-D2F6D7C63136}" type="slidenum">
              <a:rPr lang="fr-CH" smtClean="0"/>
              <a:t>‹N°›</a:t>
            </a:fld>
            <a:endParaRPr lang="fr-CH"/>
          </a:p>
        </p:txBody>
      </p:sp>
    </p:spTree>
    <p:extLst>
      <p:ext uri="{BB962C8B-B14F-4D97-AF65-F5344CB8AC3E}">
        <p14:creationId xmlns:p14="http://schemas.microsoft.com/office/powerpoint/2010/main" val="389673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1A4E872-B2D9-417B-BEFB-3E902E100F58}" type="datetimeFigureOut">
              <a:rPr lang="fr-CH" smtClean="0"/>
              <a:t>05.06.2016</a:t>
            </a:fld>
            <a:endParaRPr lang="fr-CH"/>
          </a:p>
        </p:txBody>
      </p:sp>
      <p:sp>
        <p:nvSpPr>
          <p:cNvPr id="3" name="Espace réservé du pied de page 2"/>
          <p:cNvSpPr>
            <a:spLocks noGrp="1"/>
          </p:cNvSpPr>
          <p:nvPr>
            <p:ph type="ftr" sz="quarter" idx="11"/>
          </p:nvPr>
        </p:nvSpPr>
        <p:spPr/>
        <p:txBody>
          <a:bodyPr/>
          <a:lstStyle/>
          <a:p>
            <a:endParaRPr lang="fr-CH"/>
          </a:p>
        </p:txBody>
      </p:sp>
      <p:sp>
        <p:nvSpPr>
          <p:cNvPr id="4" name="Espace réservé du numéro de diapositive 3"/>
          <p:cNvSpPr>
            <a:spLocks noGrp="1"/>
          </p:cNvSpPr>
          <p:nvPr>
            <p:ph type="sldNum" sz="quarter" idx="12"/>
          </p:nvPr>
        </p:nvSpPr>
        <p:spPr/>
        <p:txBody>
          <a:bodyPr/>
          <a:lstStyle/>
          <a:p>
            <a:fld id="{DA4A9BDC-7F75-411D-9C5A-D2F6D7C63136}" type="slidenum">
              <a:rPr lang="fr-CH" smtClean="0"/>
              <a:t>‹N°›</a:t>
            </a:fld>
            <a:endParaRPr lang="fr-CH"/>
          </a:p>
        </p:txBody>
      </p:sp>
    </p:spTree>
    <p:extLst>
      <p:ext uri="{BB962C8B-B14F-4D97-AF65-F5344CB8AC3E}">
        <p14:creationId xmlns:p14="http://schemas.microsoft.com/office/powerpoint/2010/main" val="99861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CH"/>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1A4E872-B2D9-417B-BEFB-3E902E100F58}" type="datetimeFigureOut">
              <a:rPr lang="fr-CH" smtClean="0"/>
              <a:t>05.06.2016</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DA4A9BDC-7F75-411D-9C5A-D2F6D7C63136}" type="slidenum">
              <a:rPr lang="fr-CH" smtClean="0"/>
              <a:t>‹N°›</a:t>
            </a:fld>
            <a:endParaRPr lang="fr-CH"/>
          </a:p>
        </p:txBody>
      </p:sp>
    </p:spTree>
    <p:extLst>
      <p:ext uri="{BB962C8B-B14F-4D97-AF65-F5344CB8AC3E}">
        <p14:creationId xmlns:p14="http://schemas.microsoft.com/office/powerpoint/2010/main" val="3397505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CH"/>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H"/>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1A4E872-B2D9-417B-BEFB-3E902E100F58}" type="datetimeFigureOut">
              <a:rPr lang="fr-CH" smtClean="0"/>
              <a:t>05.06.2016</a:t>
            </a:fld>
            <a:endParaRPr lang="fr-CH"/>
          </a:p>
        </p:txBody>
      </p:sp>
      <p:sp>
        <p:nvSpPr>
          <p:cNvPr id="6" name="Espace réservé du pied de page 5"/>
          <p:cNvSpPr>
            <a:spLocks noGrp="1"/>
          </p:cNvSpPr>
          <p:nvPr>
            <p:ph type="ftr" sz="quarter" idx="11"/>
          </p:nvPr>
        </p:nvSpPr>
        <p:spPr/>
        <p:txBody>
          <a:bodyPr/>
          <a:lstStyle/>
          <a:p>
            <a:endParaRPr lang="fr-CH"/>
          </a:p>
        </p:txBody>
      </p:sp>
      <p:sp>
        <p:nvSpPr>
          <p:cNvPr id="7" name="Espace réservé du numéro de diapositive 6"/>
          <p:cNvSpPr>
            <a:spLocks noGrp="1"/>
          </p:cNvSpPr>
          <p:nvPr>
            <p:ph type="sldNum" sz="quarter" idx="12"/>
          </p:nvPr>
        </p:nvSpPr>
        <p:spPr/>
        <p:txBody>
          <a:bodyPr/>
          <a:lstStyle/>
          <a:p>
            <a:fld id="{DA4A9BDC-7F75-411D-9C5A-D2F6D7C63136}" type="slidenum">
              <a:rPr lang="fr-CH" smtClean="0"/>
              <a:t>‹N°›</a:t>
            </a:fld>
            <a:endParaRPr lang="fr-CH"/>
          </a:p>
        </p:txBody>
      </p:sp>
    </p:spTree>
    <p:extLst>
      <p:ext uri="{BB962C8B-B14F-4D97-AF65-F5344CB8AC3E}">
        <p14:creationId xmlns:p14="http://schemas.microsoft.com/office/powerpoint/2010/main" val="1001397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CH"/>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H"/>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A4E872-B2D9-417B-BEFB-3E902E100F58}" type="datetimeFigureOut">
              <a:rPr lang="fr-CH" smtClean="0"/>
              <a:t>05.06.2016</a:t>
            </a:fld>
            <a:endParaRPr lang="fr-CH"/>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H"/>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4A9BDC-7F75-411D-9C5A-D2F6D7C63136}" type="slidenum">
              <a:rPr lang="fr-CH" smtClean="0"/>
              <a:t>‹N°›</a:t>
            </a:fld>
            <a:endParaRPr lang="fr-CH"/>
          </a:p>
        </p:txBody>
      </p:sp>
    </p:spTree>
    <p:extLst>
      <p:ext uri="{BB962C8B-B14F-4D97-AF65-F5344CB8AC3E}">
        <p14:creationId xmlns:p14="http://schemas.microsoft.com/office/powerpoint/2010/main" val="22116239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467544" y="404664"/>
            <a:ext cx="8280920" cy="5904656"/>
          </a:xfrm>
          <a:prstGeom prst="round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4400" dirty="0" smtClean="0">
                <a:solidFill>
                  <a:srgbClr val="FFFF00"/>
                </a:solidFill>
                <a:latin typeface="Bodoni MT" panose="02070603080606020203" pitchFamily="18" charset="0"/>
                <a:cs typeface="Arial" panose="020B0604020202020204" pitchFamily="34" charset="0"/>
              </a:rPr>
              <a:t>INTRODUCTION</a:t>
            </a:r>
          </a:p>
          <a:p>
            <a:pPr algn="ctr"/>
            <a:endParaRPr lang="fr-CH" dirty="0">
              <a:solidFill>
                <a:schemeClr val="tx1"/>
              </a:solidFill>
              <a:latin typeface="Arial" panose="020B0604020202020204" pitchFamily="34" charset="0"/>
              <a:cs typeface="Arial" panose="020B0604020202020204" pitchFamily="34" charset="0"/>
            </a:endParaRPr>
          </a:p>
          <a:p>
            <a:pPr algn="ctr"/>
            <a:endParaRPr lang="fr-CH" dirty="0" smtClean="0">
              <a:solidFill>
                <a:schemeClr val="tx1"/>
              </a:solidFill>
              <a:latin typeface="Arial" panose="020B0604020202020204" pitchFamily="34" charset="0"/>
              <a:cs typeface="Arial" panose="020B0604020202020204" pitchFamily="34" charset="0"/>
            </a:endParaRPr>
          </a:p>
          <a:p>
            <a:pPr algn="ctr"/>
            <a:r>
              <a:rPr lang="fr-CH" sz="4000" i="1" dirty="0">
                <a:solidFill>
                  <a:srgbClr val="FFFF00"/>
                </a:solidFill>
                <a:latin typeface="Imprint MT Shadow" panose="04020605060303030202" pitchFamily="82" charset="0"/>
                <a:cs typeface="Arial" panose="020B0604020202020204" pitchFamily="34" charset="0"/>
              </a:rPr>
              <a:t>2</a:t>
            </a:r>
            <a:r>
              <a:rPr lang="fr-CH" sz="4000" i="1" dirty="0" smtClean="0">
                <a:solidFill>
                  <a:srgbClr val="FFFF00"/>
                </a:solidFill>
                <a:latin typeface="Imprint MT Shadow" panose="04020605060303030202" pitchFamily="82" charset="0"/>
                <a:cs typeface="Arial" panose="020B0604020202020204" pitchFamily="34" charset="0"/>
              </a:rPr>
              <a:t>. Principes généraux</a:t>
            </a:r>
            <a:endParaRPr lang="fr-CH" sz="4000" i="1" dirty="0" smtClean="0">
              <a:solidFill>
                <a:srgbClr val="FFFF00"/>
              </a:solidFill>
              <a:latin typeface="Imprint MT Shadow" panose="04020605060303030202" pitchFamily="82" charset="0"/>
              <a:cs typeface="Arial" panose="020B0604020202020204" pitchFamily="34" charset="0"/>
            </a:endParaRPr>
          </a:p>
          <a:p>
            <a:pPr algn="ctr"/>
            <a:endParaRPr lang="fr-CH" dirty="0">
              <a:solidFill>
                <a:schemeClr val="tx1"/>
              </a:solidFill>
              <a:latin typeface="Arial" panose="020B0604020202020204" pitchFamily="34" charset="0"/>
              <a:cs typeface="Arial" panose="020B0604020202020204" pitchFamily="34" charset="0"/>
            </a:endParaRPr>
          </a:p>
          <a:p>
            <a:pPr algn="ctr"/>
            <a:endParaRPr lang="fr-CH"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2254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re 1"/>
          <p:cNvSpPr txBox="1">
            <a:spLocks noGrp="1"/>
          </p:cNvSpPr>
          <p:nvPr>
            <p:ph type="ctrTitle"/>
          </p:nvPr>
        </p:nvSpPr>
        <p:spPr>
          <a:xfrm>
            <a:off x="1043608" y="951888"/>
            <a:ext cx="6480000" cy="1260000"/>
          </a:xfrm>
          <a:prstGeom prst="rect">
            <a:avLst/>
          </a:prstGeom>
          <a:solidFill>
            <a:srgbClr val="00B050"/>
          </a:solidFill>
        </p:spPr>
        <p:txBody>
          <a:bodyPr vert="horz" lIns="540000" tIns="45720" rIns="91440" bIns="10800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CH" sz="4900" dirty="0" smtClean="0">
                <a:solidFill>
                  <a:schemeClr val="bg1"/>
                </a:solidFill>
                <a:latin typeface="Arial" panose="020B0604020202020204" pitchFamily="34" charset="0"/>
                <a:cs typeface="Arial" panose="020B0604020202020204" pitchFamily="34" charset="0"/>
              </a:rPr>
              <a:t>   Arad</a:t>
            </a:r>
            <a:r>
              <a:rPr lang="fr-CH" dirty="0" smtClean="0">
                <a:solidFill>
                  <a:schemeClr val="bg1"/>
                </a:solidFill>
                <a:latin typeface="Arial" panose="020B0604020202020204" pitchFamily="34" charset="0"/>
                <a:cs typeface="Arial" panose="020B0604020202020204" pitchFamily="34" charset="0"/>
              </a:rPr>
              <a:t/>
            </a:r>
            <a:br>
              <a:rPr lang="fr-CH" dirty="0" smtClean="0">
                <a:solidFill>
                  <a:schemeClr val="bg1"/>
                </a:solidFill>
                <a:latin typeface="Arial" panose="020B0604020202020204" pitchFamily="34" charset="0"/>
                <a:cs typeface="Arial" panose="020B0604020202020204" pitchFamily="34" charset="0"/>
              </a:rPr>
            </a:br>
            <a:r>
              <a:rPr lang="fr-CH" dirty="0" smtClean="0">
                <a:solidFill>
                  <a:schemeClr val="bg1"/>
                </a:solidFill>
                <a:latin typeface="Arial" panose="020B0604020202020204" pitchFamily="34" charset="0"/>
                <a:cs typeface="Arial" panose="020B0604020202020204" pitchFamily="34" charset="0"/>
              </a:rPr>
              <a:t>    </a:t>
            </a:r>
            <a:r>
              <a:rPr lang="fr-CH" sz="3100" dirty="0" smtClean="0">
                <a:solidFill>
                  <a:schemeClr val="bg1"/>
                </a:solidFill>
                <a:latin typeface="Arial" panose="020B0604020202020204" pitchFamily="34" charset="0"/>
                <a:cs typeface="Arial" panose="020B0604020202020204" pitchFamily="34" charset="0"/>
              </a:rPr>
              <a:t>E68 x E671</a:t>
            </a:r>
            <a:endParaRPr lang="fr-CH" sz="3100" dirty="0">
              <a:solidFill>
                <a:schemeClr val="bg1"/>
              </a:solidFill>
              <a:latin typeface="Arial" panose="020B0604020202020204" pitchFamily="34" charset="0"/>
              <a:cs typeface="Arial" panose="020B0604020202020204" pitchFamily="34" charset="0"/>
            </a:endParaRPr>
          </a:p>
        </p:txBody>
      </p:sp>
      <p:sp>
        <p:nvSpPr>
          <p:cNvPr id="3" name="Sous-titre 2"/>
          <p:cNvSpPr>
            <a:spLocks noGrp="1"/>
          </p:cNvSpPr>
          <p:nvPr>
            <p:ph type="subTitle" idx="1"/>
          </p:nvPr>
        </p:nvSpPr>
        <p:spPr>
          <a:xfrm>
            <a:off x="1043608" y="2304104"/>
            <a:ext cx="6480000" cy="4320000"/>
          </a:xfrm>
          <a:solidFill>
            <a:srgbClr val="0070C0"/>
          </a:solidFill>
          <a:effectLst>
            <a:outerShdw blurRad="63500" sx="102000" sy="102000" algn="ctr" rotWithShape="0">
              <a:schemeClr val="bg1">
                <a:alpha val="40000"/>
              </a:schemeClr>
            </a:outerShdw>
          </a:effectLst>
        </p:spPr>
        <p:txBody>
          <a:bodyPr lIns="90000" tIns="180000" bIns="216000">
            <a:noAutofit/>
          </a:bodyPr>
          <a:lstStyle/>
          <a:p>
            <a:r>
              <a:rPr lang="fr-CH" sz="4400" dirty="0" err="1" smtClean="0">
                <a:solidFill>
                  <a:schemeClr val="bg1"/>
                </a:solidFill>
                <a:latin typeface="Arial" panose="020B0604020202020204" pitchFamily="34" charset="0"/>
                <a:cs typeface="Arial" panose="020B0604020202020204" pitchFamily="34" charset="0"/>
              </a:rPr>
              <a:t>Pecica</a:t>
            </a:r>
            <a:endParaRPr lang="fr-CH" sz="4400" dirty="0" smtClean="0">
              <a:solidFill>
                <a:schemeClr val="bg1"/>
              </a:solidFill>
              <a:latin typeface="Arial" panose="020B0604020202020204" pitchFamily="34" charset="0"/>
              <a:cs typeface="Arial" panose="020B0604020202020204" pitchFamily="34" charset="0"/>
            </a:endParaRPr>
          </a:p>
          <a:p>
            <a:r>
              <a:rPr lang="fr-CH" sz="4000" dirty="0" err="1" smtClean="0">
                <a:solidFill>
                  <a:schemeClr val="bg1"/>
                </a:solidFill>
                <a:latin typeface="Arial" panose="020B0604020202020204" pitchFamily="34" charset="0"/>
                <a:cs typeface="Arial" panose="020B0604020202020204" pitchFamily="34" charset="0"/>
              </a:rPr>
              <a:t>Turnu</a:t>
            </a:r>
            <a:endParaRPr lang="fr-CH" sz="4000" dirty="0" smtClean="0">
              <a:solidFill>
                <a:schemeClr val="bg1"/>
              </a:solidFill>
              <a:latin typeface="Arial" panose="020B0604020202020204" pitchFamily="34" charset="0"/>
              <a:cs typeface="Arial" panose="020B0604020202020204" pitchFamily="34" charset="0"/>
            </a:endParaRPr>
          </a:p>
          <a:p>
            <a:r>
              <a:rPr lang="fr-CH" sz="4000" dirty="0" err="1" smtClean="0">
                <a:solidFill>
                  <a:schemeClr val="bg1"/>
                </a:solidFill>
                <a:latin typeface="Arial" panose="020B0604020202020204" pitchFamily="34" charset="0"/>
                <a:cs typeface="Arial" panose="020B0604020202020204" pitchFamily="34" charset="0"/>
              </a:rPr>
              <a:t>Bettonya</a:t>
            </a:r>
            <a:endParaRPr lang="fr-CH" sz="4000" dirty="0" smtClean="0">
              <a:solidFill>
                <a:schemeClr val="bg1"/>
              </a:solidFill>
              <a:latin typeface="Arial" panose="020B0604020202020204" pitchFamily="34" charset="0"/>
              <a:cs typeface="Arial" panose="020B0604020202020204" pitchFamily="34" charset="0"/>
            </a:endParaRPr>
          </a:p>
          <a:p>
            <a:r>
              <a:rPr lang="fr-CH" sz="4400" dirty="0" err="1" smtClean="0">
                <a:solidFill>
                  <a:schemeClr val="bg1"/>
                </a:solidFill>
                <a:latin typeface="Arial" panose="020B0604020202020204" pitchFamily="34" charset="0"/>
                <a:cs typeface="Arial" panose="020B0604020202020204" pitchFamily="34" charset="0"/>
              </a:rPr>
              <a:t>Curtici</a:t>
            </a:r>
            <a:endParaRPr lang="fr-CH" sz="4400" dirty="0" smtClean="0">
              <a:solidFill>
                <a:schemeClr val="bg1"/>
              </a:solidFill>
              <a:latin typeface="Arial" panose="020B0604020202020204" pitchFamily="34" charset="0"/>
              <a:cs typeface="Arial" panose="020B0604020202020204" pitchFamily="34" charset="0"/>
            </a:endParaRPr>
          </a:p>
          <a:p>
            <a:endParaRPr lang="fr-CH" sz="1000" dirty="0" smtClean="0">
              <a:solidFill>
                <a:schemeClr val="bg1"/>
              </a:solidFill>
              <a:latin typeface="Arial" panose="020B0604020202020204" pitchFamily="34" charset="0"/>
              <a:cs typeface="Arial" panose="020B0604020202020204" pitchFamily="34" charset="0"/>
            </a:endParaRPr>
          </a:p>
          <a:p>
            <a:r>
              <a:rPr lang="fr-CH" sz="4400" dirty="0" smtClean="0">
                <a:solidFill>
                  <a:schemeClr val="bg1"/>
                </a:solidFill>
                <a:latin typeface="Arial" panose="020B0604020202020204" pitchFamily="34" charset="0"/>
                <a:cs typeface="Arial" panose="020B0604020202020204" pitchFamily="34" charset="0"/>
              </a:rPr>
              <a:t>1000 m</a:t>
            </a:r>
            <a:endParaRPr lang="fr-CH" sz="4400" dirty="0">
              <a:solidFill>
                <a:schemeClr val="bg1"/>
              </a:solidFill>
              <a:latin typeface="Arial" panose="020B0604020202020204" pitchFamily="34" charset="0"/>
              <a:cs typeface="Arial" panose="020B0604020202020204" pitchFamily="34" charset="0"/>
            </a:endParaRPr>
          </a:p>
        </p:txBody>
      </p:sp>
      <p:sp>
        <p:nvSpPr>
          <p:cNvPr id="4" name="Flèche droite 3"/>
          <p:cNvSpPr/>
          <p:nvPr/>
        </p:nvSpPr>
        <p:spPr>
          <a:xfrm rot="19500000">
            <a:off x="5865809" y="5522809"/>
            <a:ext cx="1080000" cy="540000"/>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8" name="Hexagone 7"/>
          <p:cNvSpPr/>
          <p:nvPr/>
        </p:nvSpPr>
        <p:spPr>
          <a:xfrm>
            <a:off x="1599684" y="3717032"/>
            <a:ext cx="990000" cy="450000"/>
          </a:xfrm>
          <a:prstGeom prst="hexag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smtClean="0">
                <a:latin typeface="Arial" panose="020B0604020202020204" pitchFamily="34" charset="0"/>
                <a:cs typeface="Arial" panose="020B0604020202020204" pitchFamily="34" charset="0"/>
              </a:rPr>
              <a:t>709J</a:t>
            </a:r>
            <a:endParaRPr lang="fr-CH" dirty="0">
              <a:latin typeface="Arial" panose="020B0604020202020204" pitchFamily="34" charset="0"/>
              <a:cs typeface="Arial" panose="020B0604020202020204" pitchFamily="34" charset="0"/>
            </a:endParaRPr>
          </a:p>
        </p:txBody>
      </p:sp>
      <p:sp>
        <p:nvSpPr>
          <p:cNvPr id="10" name="Hexagone 9"/>
          <p:cNvSpPr/>
          <p:nvPr/>
        </p:nvSpPr>
        <p:spPr>
          <a:xfrm>
            <a:off x="1599684" y="2565796"/>
            <a:ext cx="990000" cy="450000"/>
          </a:xfrm>
          <a:prstGeom prst="hexag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a:latin typeface="Arial" panose="020B0604020202020204" pitchFamily="34" charset="0"/>
                <a:cs typeface="Arial" panose="020B0604020202020204" pitchFamily="34" charset="0"/>
              </a:rPr>
              <a:t>7</a:t>
            </a:r>
          </a:p>
        </p:txBody>
      </p:sp>
      <p:sp>
        <p:nvSpPr>
          <p:cNvPr id="14" name="Flèche vers le haut 13"/>
          <p:cNvSpPr/>
          <p:nvPr/>
        </p:nvSpPr>
        <p:spPr>
          <a:xfrm>
            <a:off x="1466680" y="1124744"/>
            <a:ext cx="450000" cy="900000"/>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13" name="Flèche vers le haut 12"/>
          <p:cNvSpPr/>
          <p:nvPr/>
        </p:nvSpPr>
        <p:spPr>
          <a:xfrm>
            <a:off x="6568958" y="1131888"/>
            <a:ext cx="450000" cy="900000"/>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pic>
        <p:nvPicPr>
          <p:cNvPr id="17" name="Picture 2" descr="http://namthao.free.fr/Travel/France/France/Nice/Cours%20Nice/Code%20de%20la%20route/Signalisation/zo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07417" y="3258032"/>
            <a:ext cx="861541" cy="68400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http://namthao.free.fr/Travel/France/France/Nice/Cours%20Nice/Code%20de%20la%20route/Signalisation/bifurcation.jpg"/>
          <p:cNvPicPr>
            <a:picLocks noChangeAspect="1" noChangeArrowheads="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rcRect/>
          <a:stretch>
            <a:fillRect/>
          </a:stretch>
        </p:blipFill>
        <p:spPr bwMode="auto">
          <a:xfrm>
            <a:off x="2337961" y="1124744"/>
            <a:ext cx="1170000" cy="900000"/>
          </a:xfrm>
          <a:prstGeom prst="rect">
            <a:avLst/>
          </a:prstGeom>
          <a:noFill/>
          <a:extLst>
            <a:ext uri="{909E8E84-426E-40DD-AFC4-6F175D3DCCD1}">
              <a14:hiddenFill xmlns:a14="http://schemas.microsoft.com/office/drawing/2010/main">
                <a:solidFill>
                  <a:srgbClr val="FFFFFF"/>
                </a:solidFill>
              </a14:hiddenFill>
            </a:ext>
          </a:extLst>
        </p:spPr>
      </p:pic>
      <p:sp>
        <p:nvSpPr>
          <p:cNvPr id="12" name="Ellipse 11"/>
          <p:cNvSpPr/>
          <p:nvPr/>
        </p:nvSpPr>
        <p:spPr>
          <a:xfrm>
            <a:off x="5742826" y="4077016"/>
            <a:ext cx="900000" cy="504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3200" dirty="0" smtClean="0">
                <a:solidFill>
                  <a:schemeClr val="tx1"/>
                </a:solidFill>
                <a:latin typeface="Arial" panose="020B0604020202020204" pitchFamily="34" charset="0"/>
                <a:cs typeface="Arial" panose="020B0604020202020204" pitchFamily="34" charset="0"/>
              </a:rPr>
              <a:t>H</a:t>
            </a:r>
            <a:endParaRPr lang="fr-CH" sz="3200" dirty="0">
              <a:solidFill>
                <a:schemeClr val="tx1"/>
              </a:solidFill>
              <a:latin typeface="Arial" panose="020B0604020202020204" pitchFamily="34" charset="0"/>
              <a:cs typeface="Arial" panose="020B0604020202020204" pitchFamily="34" charset="0"/>
            </a:endParaRPr>
          </a:p>
        </p:txBody>
      </p:sp>
      <p:sp>
        <p:nvSpPr>
          <p:cNvPr id="18" name="Hexagone 17"/>
          <p:cNvSpPr/>
          <p:nvPr/>
        </p:nvSpPr>
        <p:spPr>
          <a:xfrm>
            <a:off x="1599684" y="4806789"/>
            <a:ext cx="990000" cy="450000"/>
          </a:xfrm>
          <a:prstGeom prst="hexag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smtClean="0">
                <a:latin typeface="Arial" panose="020B0604020202020204" pitchFamily="34" charset="0"/>
                <a:cs typeface="Arial" panose="020B0604020202020204" pitchFamily="34" charset="0"/>
              </a:rPr>
              <a:t>709J</a:t>
            </a:r>
            <a:endParaRPr lang="fr-CH" dirty="0">
              <a:latin typeface="Arial" panose="020B0604020202020204" pitchFamily="34" charset="0"/>
              <a:cs typeface="Arial" panose="020B0604020202020204" pitchFamily="34" charset="0"/>
            </a:endParaRPr>
          </a:p>
        </p:txBody>
      </p:sp>
      <p:sp>
        <p:nvSpPr>
          <p:cNvPr id="15" name="Rectangle 14"/>
          <p:cNvSpPr/>
          <p:nvPr/>
        </p:nvSpPr>
        <p:spPr>
          <a:xfrm>
            <a:off x="1038394" y="188640"/>
            <a:ext cx="6480000" cy="62093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3600" i="1" dirty="0" smtClean="0">
                <a:solidFill>
                  <a:schemeClr val="tx1"/>
                </a:solidFill>
                <a:latin typeface="Arial" panose="020B0604020202020204" pitchFamily="34" charset="0"/>
                <a:cs typeface="Arial" panose="020B0604020202020204" pitchFamily="34" charset="0"/>
              </a:rPr>
              <a:t>Panel 2 – Variante A to Exit</a:t>
            </a:r>
            <a:endParaRPr lang="fr-CH" sz="3600" i="1" dirty="0">
              <a:solidFill>
                <a:schemeClr val="tx1"/>
              </a:solidFill>
              <a:latin typeface="Arial" panose="020B0604020202020204" pitchFamily="34" charset="0"/>
              <a:cs typeface="Arial" panose="020B0604020202020204" pitchFamily="34" charset="0"/>
            </a:endParaRPr>
          </a:p>
        </p:txBody>
      </p:sp>
      <p:cxnSp>
        <p:nvCxnSpPr>
          <p:cNvPr id="19" name="Connecteur droit avec flèche 18"/>
          <p:cNvCxnSpPr/>
          <p:nvPr/>
        </p:nvCxnSpPr>
        <p:spPr>
          <a:xfrm>
            <a:off x="611560" y="2790796"/>
            <a:ext cx="0" cy="3086476"/>
          </a:xfrm>
          <a:prstGeom prst="straightConnector1">
            <a:avLst/>
          </a:prstGeom>
          <a:ln w="12700">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a:off x="611560" y="2790796"/>
            <a:ext cx="1152128" cy="0"/>
          </a:xfrm>
          <a:prstGeom prst="line">
            <a:avLst/>
          </a:prstGeom>
          <a:ln w="1270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p:nvCxnSpPr>
        <p:spPr>
          <a:xfrm>
            <a:off x="610246" y="3942032"/>
            <a:ext cx="1152128" cy="0"/>
          </a:xfrm>
          <a:prstGeom prst="line">
            <a:avLst/>
          </a:prstGeom>
          <a:ln w="1270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p:nvCxnSpPr>
        <p:spPr>
          <a:xfrm>
            <a:off x="610246" y="5036904"/>
            <a:ext cx="1152128" cy="0"/>
          </a:xfrm>
          <a:prstGeom prst="line">
            <a:avLst/>
          </a:prstGeom>
          <a:ln w="12700">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220044" y="6041234"/>
            <a:ext cx="1791144" cy="26210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400" dirty="0" smtClean="0">
                <a:solidFill>
                  <a:schemeClr val="tx1"/>
                </a:solidFill>
                <a:latin typeface="Arial" panose="020B0604020202020204" pitchFamily="34" charset="0"/>
                <a:cs typeface="Arial" panose="020B0604020202020204" pitchFamily="34" charset="0"/>
              </a:rPr>
              <a:t>Facultatif - </a:t>
            </a:r>
            <a:r>
              <a:rPr lang="fr-CH" sz="1400" dirty="0" err="1" smtClean="0">
                <a:solidFill>
                  <a:schemeClr val="tx1"/>
                </a:solidFill>
                <a:latin typeface="Arial" panose="020B0604020202020204" pitchFamily="34" charset="0"/>
                <a:cs typeface="Arial" panose="020B0604020202020204" pitchFamily="34" charset="0"/>
              </a:rPr>
              <a:t>Optional</a:t>
            </a:r>
            <a:endParaRPr lang="fr-CH" sz="1400" dirty="0">
              <a:solidFill>
                <a:schemeClr val="tx1"/>
              </a:solidFill>
              <a:latin typeface="Arial" panose="020B0604020202020204" pitchFamily="34" charset="0"/>
              <a:cs typeface="Arial" panose="020B0604020202020204" pitchFamily="34" charset="0"/>
            </a:endParaRPr>
          </a:p>
        </p:txBody>
      </p:sp>
      <p:sp>
        <p:nvSpPr>
          <p:cNvPr id="23" name="Rectangle 22"/>
          <p:cNvSpPr/>
          <p:nvPr/>
        </p:nvSpPr>
        <p:spPr>
          <a:xfrm>
            <a:off x="6592749" y="6026365"/>
            <a:ext cx="1903048" cy="26210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400" dirty="0" smtClean="0">
                <a:solidFill>
                  <a:schemeClr val="tx1"/>
                </a:solidFill>
                <a:latin typeface="Arial" panose="020B0604020202020204" pitchFamily="34" charset="0"/>
                <a:cs typeface="Arial" panose="020B0604020202020204" pitchFamily="34" charset="0"/>
              </a:rPr>
              <a:t>Distance + Arrow UP</a:t>
            </a:r>
            <a:endParaRPr lang="fr-CH" sz="1400" dirty="0">
              <a:solidFill>
                <a:schemeClr val="tx1"/>
              </a:solidFill>
              <a:latin typeface="Arial" panose="020B0604020202020204" pitchFamily="34" charset="0"/>
              <a:cs typeface="Arial" panose="020B0604020202020204" pitchFamily="34" charset="0"/>
            </a:endParaRPr>
          </a:p>
        </p:txBody>
      </p:sp>
      <p:sp>
        <p:nvSpPr>
          <p:cNvPr id="2" name="Rectangle à coins arrondis 1"/>
          <p:cNvSpPr/>
          <p:nvPr/>
        </p:nvSpPr>
        <p:spPr>
          <a:xfrm>
            <a:off x="1115616" y="1016744"/>
            <a:ext cx="6336000" cy="1116000"/>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5" name="Rectangle à coins arrondis 4"/>
          <p:cNvSpPr/>
          <p:nvPr/>
        </p:nvSpPr>
        <p:spPr>
          <a:xfrm>
            <a:off x="1115616" y="2348880"/>
            <a:ext cx="6336000" cy="4176464"/>
          </a:xfrm>
          <a:prstGeom prst="roundRect">
            <a:avLst>
              <a:gd name="adj" fmla="val 3367"/>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Tree>
    <p:extLst>
      <p:ext uri="{BB962C8B-B14F-4D97-AF65-F5344CB8AC3E}">
        <p14:creationId xmlns:p14="http://schemas.microsoft.com/office/powerpoint/2010/main" val="1009173567"/>
      </p:ext>
    </p:extLst>
  </p:cSld>
  <p:clrMapOvr>
    <a:masterClrMapping/>
  </p:clrMapOvr>
  <p:transition spd="slow">
    <p:wheel spokes="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re 1"/>
          <p:cNvSpPr txBox="1">
            <a:spLocks noGrp="1"/>
          </p:cNvSpPr>
          <p:nvPr>
            <p:ph type="ctrTitle"/>
          </p:nvPr>
        </p:nvSpPr>
        <p:spPr>
          <a:xfrm>
            <a:off x="1043608" y="951888"/>
            <a:ext cx="5760000" cy="1260000"/>
          </a:xfrm>
          <a:prstGeom prst="rect">
            <a:avLst/>
          </a:prstGeom>
          <a:solidFill>
            <a:srgbClr val="00B050"/>
          </a:solidFill>
        </p:spPr>
        <p:txBody>
          <a:bodyPr vert="horz" lIns="540000" tIns="45720" rIns="91440" bIns="10800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CH" sz="4900" dirty="0" smtClean="0">
                <a:solidFill>
                  <a:schemeClr val="bg1"/>
                </a:solidFill>
                <a:latin typeface="Arial" panose="020B0604020202020204" pitchFamily="34" charset="0"/>
                <a:cs typeface="Arial" panose="020B0604020202020204" pitchFamily="34" charset="0"/>
              </a:rPr>
              <a:t>   Arad</a:t>
            </a:r>
            <a:r>
              <a:rPr lang="fr-CH" dirty="0" smtClean="0">
                <a:solidFill>
                  <a:schemeClr val="bg1"/>
                </a:solidFill>
                <a:latin typeface="Arial" panose="020B0604020202020204" pitchFamily="34" charset="0"/>
                <a:cs typeface="Arial" panose="020B0604020202020204" pitchFamily="34" charset="0"/>
              </a:rPr>
              <a:t/>
            </a:r>
            <a:br>
              <a:rPr lang="fr-CH" dirty="0" smtClean="0">
                <a:solidFill>
                  <a:schemeClr val="bg1"/>
                </a:solidFill>
                <a:latin typeface="Arial" panose="020B0604020202020204" pitchFamily="34" charset="0"/>
                <a:cs typeface="Arial" panose="020B0604020202020204" pitchFamily="34" charset="0"/>
              </a:rPr>
            </a:br>
            <a:r>
              <a:rPr lang="fr-CH" dirty="0" smtClean="0">
                <a:solidFill>
                  <a:schemeClr val="bg1"/>
                </a:solidFill>
                <a:latin typeface="Arial" panose="020B0604020202020204" pitchFamily="34" charset="0"/>
                <a:cs typeface="Arial" panose="020B0604020202020204" pitchFamily="34" charset="0"/>
              </a:rPr>
              <a:t>    </a:t>
            </a:r>
            <a:r>
              <a:rPr lang="fr-CH" sz="3100" dirty="0" smtClean="0">
                <a:solidFill>
                  <a:schemeClr val="bg1"/>
                </a:solidFill>
                <a:latin typeface="Arial" panose="020B0604020202020204" pitchFamily="34" charset="0"/>
                <a:cs typeface="Arial" panose="020B0604020202020204" pitchFamily="34" charset="0"/>
              </a:rPr>
              <a:t>E68 x E671</a:t>
            </a:r>
            <a:endParaRPr lang="fr-CH" sz="3100" dirty="0">
              <a:solidFill>
                <a:schemeClr val="bg1"/>
              </a:solidFill>
              <a:latin typeface="Arial" panose="020B0604020202020204" pitchFamily="34" charset="0"/>
              <a:cs typeface="Arial" panose="020B0604020202020204" pitchFamily="34" charset="0"/>
            </a:endParaRPr>
          </a:p>
        </p:txBody>
      </p:sp>
      <p:sp>
        <p:nvSpPr>
          <p:cNvPr id="3" name="Sous-titre 2"/>
          <p:cNvSpPr>
            <a:spLocks noGrp="1"/>
          </p:cNvSpPr>
          <p:nvPr>
            <p:ph type="subTitle" idx="1"/>
          </p:nvPr>
        </p:nvSpPr>
        <p:spPr>
          <a:xfrm>
            <a:off x="1043608" y="2276872"/>
            <a:ext cx="5760000" cy="4320000"/>
          </a:xfrm>
          <a:solidFill>
            <a:srgbClr val="0070C0"/>
          </a:solidFill>
          <a:effectLst>
            <a:outerShdw blurRad="63500" sx="102000" sy="102000" algn="ctr" rotWithShape="0">
              <a:schemeClr val="bg1">
                <a:alpha val="40000"/>
              </a:schemeClr>
            </a:outerShdw>
          </a:effectLst>
        </p:spPr>
        <p:txBody>
          <a:bodyPr lIns="0" tIns="180000" bIns="216000">
            <a:noAutofit/>
          </a:bodyPr>
          <a:lstStyle/>
          <a:p>
            <a:r>
              <a:rPr lang="fr-CH" sz="4400" dirty="0" err="1" smtClean="0">
                <a:solidFill>
                  <a:schemeClr val="bg1"/>
                </a:solidFill>
                <a:latin typeface="Arial" panose="020B0604020202020204" pitchFamily="34" charset="0"/>
                <a:cs typeface="Arial" panose="020B0604020202020204" pitchFamily="34" charset="0"/>
              </a:rPr>
              <a:t>Pecica</a:t>
            </a:r>
            <a:endParaRPr lang="fr-CH" sz="4400" dirty="0" smtClean="0">
              <a:solidFill>
                <a:schemeClr val="bg1"/>
              </a:solidFill>
              <a:latin typeface="Arial" panose="020B0604020202020204" pitchFamily="34" charset="0"/>
              <a:cs typeface="Arial" panose="020B0604020202020204" pitchFamily="34" charset="0"/>
            </a:endParaRPr>
          </a:p>
          <a:p>
            <a:r>
              <a:rPr lang="fr-CH" sz="4000" dirty="0" err="1" smtClean="0">
                <a:solidFill>
                  <a:schemeClr val="bg1"/>
                </a:solidFill>
                <a:latin typeface="Arial" panose="020B0604020202020204" pitchFamily="34" charset="0"/>
                <a:cs typeface="Arial" panose="020B0604020202020204" pitchFamily="34" charset="0"/>
              </a:rPr>
              <a:t>Turnu</a:t>
            </a:r>
            <a:endParaRPr lang="fr-CH" sz="4000" dirty="0" smtClean="0">
              <a:solidFill>
                <a:schemeClr val="bg1"/>
              </a:solidFill>
              <a:latin typeface="Arial" panose="020B0604020202020204" pitchFamily="34" charset="0"/>
              <a:cs typeface="Arial" panose="020B0604020202020204" pitchFamily="34" charset="0"/>
            </a:endParaRPr>
          </a:p>
          <a:p>
            <a:r>
              <a:rPr lang="fr-CH" sz="4000" dirty="0" err="1" smtClean="0">
                <a:solidFill>
                  <a:schemeClr val="bg1"/>
                </a:solidFill>
                <a:latin typeface="Arial" panose="020B0604020202020204" pitchFamily="34" charset="0"/>
                <a:cs typeface="Arial" panose="020B0604020202020204" pitchFamily="34" charset="0"/>
              </a:rPr>
              <a:t>Bettonya</a:t>
            </a:r>
            <a:endParaRPr lang="fr-CH" sz="4000" dirty="0" smtClean="0">
              <a:solidFill>
                <a:schemeClr val="bg1"/>
              </a:solidFill>
              <a:latin typeface="Arial" panose="020B0604020202020204" pitchFamily="34" charset="0"/>
              <a:cs typeface="Arial" panose="020B0604020202020204" pitchFamily="34" charset="0"/>
            </a:endParaRPr>
          </a:p>
          <a:p>
            <a:r>
              <a:rPr lang="fr-CH" sz="4400" dirty="0" err="1" smtClean="0">
                <a:solidFill>
                  <a:schemeClr val="bg1"/>
                </a:solidFill>
                <a:latin typeface="Arial" panose="020B0604020202020204" pitchFamily="34" charset="0"/>
                <a:cs typeface="Arial" panose="020B0604020202020204" pitchFamily="34" charset="0"/>
              </a:rPr>
              <a:t>Curtici</a:t>
            </a:r>
            <a:endParaRPr lang="fr-CH" sz="4400" dirty="0" smtClean="0">
              <a:solidFill>
                <a:schemeClr val="bg1"/>
              </a:solidFill>
              <a:latin typeface="Arial" panose="020B0604020202020204" pitchFamily="34" charset="0"/>
              <a:cs typeface="Arial" panose="020B0604020202020204" pitchFamily="34" charset="0"/>
            </a:endParaRPr>
          </a:p>
          <a:p>
            <a:endParaRPr lang="fr-CH" sz="1000" dirty="0" smtClean="0">
              <a:solidFill>
                <a:schemeClr val="bg1"/>
              </a:solidFill>
              <a:latin typeface="Arial" panose="020B0604020202020204" pitchFamily="34" charset="0"/>
              <a:cs typeface="Arial" panose="020B0604020202020204" pitchFamily="34" charset="0"/>
            </a:endParaRPr>
          </a:p>
          <a:p>
            <a:r>
              <a:rPr lang="fr-CH" sz="4400" dirty="0" smtClean="0">
                <a:solidFill>
                  <a:schemeClr val="bg1"/>
                </a:solidFill>
                <a:latin typeface="Arial" panose="020B0604020202020204" pitchFamily="34" charset="0"/>
                <a:cs typeface="Arial" panose="020B0604020202020204" pitchFamily="34" charset="0"/>
              </a:rPr>
              <a:t>1000 m</a:t>
            </a:r>
            <a:endParaRPr lang="fr-CH" sz="4400" dirty="0">
              <a:solidFill>
                <a:schemeClr val="bg1"/>
              </a:solidFill>
              <a:latin typeface="Arial" panose="020B0604020202020204" pitchFamily="34" charset="0"/>
              <a:cs typeface="Arial" panose="020B0604020202020204" pitchFamily="34" charset="0"/>
            </a:endParaRPr>
          </a:p>
        </p:txBody>
      </p:sp>
      <p:sp>
        <p:nvSpPr>
          <p:cNvPr id="4" name="Flèche droite 3"/>
          <p:cNvSpPr/>
          <p:nvPr/>
        </p:nvSpPr>
        <p:spPr>
          <a:xfrm rot="19500000">
            <a:off x="5286346" y="5581819"/>
            <a:ext cx="1080000" cy="540000"/>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14" name="Flèche vers le haut 13"/>
          <p:cNvSpPr/>
          <p:nvPr/>
        </p:nvSpPr>
        <p:spPr>
          <a:xfrm>
            <a:off x="1466680" y="1124744"/>
            <a:ext cx="450000" cy="900000"/>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13" name="Flèche vers le haut 12"/>
          <p:cNvSpPr/>
          <p:nvPr/>
        </p:nvSpPr>
        <p:spPr>
          <a:xfrm>
            <a:off x="5601347" y="1094543"/>
            <a:ext cx="450000" cy="900000"/>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pic>
        <p:nvPicPr>
          <p:cNvPr id="17" name="Picture 2" descr="http://namthao.free.fr/Travel/France/France/Nice/Cours%20Nice/Code%20de%20la%20route/Signalisation/zo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51347" y="3258032"/>
            <a:ext cx="861541" cy="68400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http://namthao.free.fr/Travel/France/France/Nice/Cours%20Nice/Code%20de%20la%20route/Signalisation/bifurcation.jpg"/>
          <p:cNvPicPr>
            <a:picLocks noChangeAspect="1" noChangeArrowheads="1"/>
          </p:cNvPicPr>
          <p:nvPr/>
        </p:nvPicPr>
        <p:blipFill>
          <a:blip r:embed="rId3">
            <a:duotone>
              <a:prstClr val="black"/>
              <a:schemeClr val="accent3">
                <a:tint val="45000"/>
                <a:satMod val="400000"/>
              </a:schemeClr>
            </a:duotone>
            <a:extLst>
              <a:ext uri="{28A0092B-C50C-407E-A947-70E740481C1C}">
                <a14:useLocalDpi xmlns:a14="http://schemas.microsoft.com/office/drawing/2010/main" val="0"/>
              </a:ext>
            </a:extLst>
          </a:blip>
          <a:srcRect/>
          <a:stretch>
            <a:fillRect/>
          </a:stretch>
        </p:blipFill>
        <p:spPr bwMode="auto">
          <a:xfrm>
            <a:off x="2240311" y="1200897"/>
            <a:ext cx="972000" cy="747694"/>
          </a:xfrm>
          <a:prstGeom prst="rect">
            <a:avLst/>
          </a:prstGeom>
          <a:noFill/>
          <a:extLst>
            <a:ext uri="{909E8E84-426E-40DD-AFC4-6F175D3DCCD1}">
              <a14:hiddenFill xmlns:a14="http://schemas.microsoft.com/office/drawing/2010/main">
                <a:solidFill>
                  <a:srgbClr val="FFFFFF"/>
                </a:solidFill>
              </a14:hiddenFill>
            </a:ext>
          </a:extLst>
        </p:spPr>
      </p:pic>
      <p:sp>
        <p:nvSpPr>
          <p:cNvPr id="12" name="Ellipse 11"/>
          <p:cNvSpPr/>
          <p:nvPr/>
        </p:nvSpPr>
        <p:spPr>
          <a:xfrm>
            <a:off x="5151347" y="4077016"/>
            <a:ext cx="900000" cy="504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3200" dirty="0" smtClean="0">
                <a:solidFill>
                  <a:schemeClr val="tx1"/>
                </a:solidFill>
                <a:latin typeface="Arial" panose="020B0604020202020204" pitchFamily="34" charset="0"/>
                <a:cs typeface="Arial" panose="020B0604020202020204" pitchFamily="34" charset="0"/>
              </a:rPr>
              <a:t>H</a:t>
            </a:r>
            <a:endParaRPr lang="fr-CH" sz="3200" dirty="0">
              <a:solidFill>
                <a:schemeClr val="tx1"/>
              </a:solidFill>
              <a:latin typeface="Arial" panose="020B0604020202020204" pitchFamily="34" charset="0"/>
              <a:cs typeface="Arial" panose="020B0604020202020204" pitchFamily="34" charset="0"/>
            </a:endParaRPr>
          </a:p>
        </p:txBody>
      </p:sp>
      <p:sp>
        <p:nvSpPr>
          <p:cNvPr id="23" name="Rectangle 22"/>
          <p:cNvSpPr/>
          <p:nvPr/>
        </p:nvSpPr>
        <p:spPr>
          <a:xfrm>
            <a:off x="5888728" y="6120613"/>
            <a:ext cx="1903048" cy="26210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400" dirty="0" smtClean="0">
                <a:solidFill>
                  <a:schemeClr val="tx1"/>
                </a:solidFill>
                <a:latin typeface="Arial" panose="020B0604020202020204" pitchFamily="34" charset="0"/>
                <a:cs typeface="Arial" panose="020B0604020202020204" pitchFamily="34" charset="0"/>
              </a:rPr>
              <a:t>Distance + Arrow UP</a:t>
            </a:r>
            <a:endParaRPr lang="fr-CH" sz="1400" dirty="0">
              <a:solidFill>
                <a:schemeClr val="tx1"/>
              </a:solidFill>
              <a:latin typeface="Arial" panose="020B0604020202020204" pitchFamily="34" charset="0"/>
              <a:cs typeface="Arial" panose="020B0604020202020204" pitchFamily="34" charset="0"/>
            </a:endParaRPr>
          </a:p>
        </p:txBody>
      </p:sp>
      <p:sp>
        <p:nvSpPr>
          <p:cNvPr id="2" name="Rectangle à coins arrondis 1"/>
          <p:cNvSpPr/>
          <p:nvPr/>
        </p:nvSpPr>
        <p:spPr>
          <a:xfrm>
            <a:off x="1115616" y="980728"/>
            <a:ext cx="5616624" cy="1152128"/>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6" name="Rectangle à coins arrondis 5"/>
          <p:cNvSpPr/>
          <p:nvPr/>
        </p:nvSpPr>
        <p:spPr>
          <a:xfrm>
            <a:off x="1115616" y="2348880"/>
            <a:ext cx="5616624" cy="4176464"/>
          </a:xfrm>
          <a:prstGeom prst="roundRect">
            <a:avLst>
              <a:gd name="adj" fmla="val 2548"/>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18" name="Rectangle 17"/>
          <p:cNvSpPr/>
          <p:nvPr/>
        </p:nvSpPr>
        <p:spPr>
          <a:xfrm>
            <a:off x="827584" y="188640"/>
            <a:ext cx="6480000" cy="62093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3600" i="1" dirty="0" smtClean="0">
                <a:solidFill>
                  <a:schemeClr val="tx1"/>
                </a:solidFill>
                <a:latin typeface="Arial" panose="020B0604020202020204" pitchFamily="34" charset="0"/>
                <a:cs typeface="Arial" panose="020B0604020202020204" pitchFamily="34" charset="0"/>
              </a:rPr>
              <a:t>Panel 2 – Variante B to Exit</a:t>
            </a:r>
            <a:endParaRPr lang="fr-CH" sz="3600"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0812169"/>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773278" y="2232120"/>
            <a:ext cx="5760000" cy="3600000"/>
          </a:xfrm>
          <a:solidFill>
            <a:srgbClr val="0070C0"/>
          </a:solidFill>
          <a:effectLst>
            <a:outerShdw blurRad="63500" sx="102000" sy="102000" algn="ctr" rotWithShape="0">
              <a:schemeClr val="bg1">
                <a:alpha val="40000"/>
              </a:schemeClr>
            </a:outerShdw>
          </a:effectLst>
        </p:spPr>
        <p:txBody>
          <a:bodyPr lIns="90000" tIns="180000" bIns="216000">
            <a:noAutofit/>
          </a:bodyPr>
          <a:lstStyle/>
          <a:p>
            <a:r>
              <a:rPr lang="fr-CH" sz="4400" dirty="0" err="1" smtClean="0">
                <a:solidFill>
                  <a:schemeClr val="bg1"/>
                </a:solidFill>
                <a:latin typeface="Arial" panose="020B0604020202020204" pitchFamily="34" charset="0"/>
                <a:cs typeface="Arial" panose="020B0604020202020204" pitchFamily="34" charset="0"/>
              </a:rPr>
              <a:t>Pecica</a:t>
            </a:r>
            <a:endParaRPr lang="fr-CH" sz="4400" dirty="0" smtClean="0">
              <a:solidFill>
                <a:schemeClr val="bg1"/>
              </a:solidFill>
              <a:latin typeface="Arial" panose="020B0604020202020204" pitchFamily="34" charset="0"/>
              <a:cs typeface="Arial" panose="020B0604020202020204" pitchFamily="34" charset="0"/>
            </a:endParaRPr>
          </a:p>
          <a:p>
            <a:r>
              <a:rPr lang="fr-CH" sz="4000" dirty="0" err="1" smtClean="0">
                <a:solidFill>
                  <a:schemeClr val="bg1"/>
                </a:solidFill>
                <a:latin typeface="Arial" panose="020B0604020202020204" pitchFamily="34" charset="0"/>
                <a:cs typeface="Arial" panose="020B0604020202020204" pitchFamily="34" charset="0"/>
              </a:rPr>
              <a:t>Turnu</a:t>
            </a:r>
            <a:endParaRPr lang="fr-CH" sz="4000" dirty="0" smtClean="0">
              <a:solidFill>
                <a:schemeClr val="bg1"/>
              </a:solidFill>
              <a:latin typeface="Arial" panose="020B0604020202020204" pitchFamily="34" charset="0"/>
              <a:cs typeface="Arial" panose="020B0604020202020204" pitchFamily="34" charset="0"/>
            </a:endParaRPr>
          </a:p>
          <a:p>
            <a:r>
              <a:rPr lang="fr-CH" sz="4000" dirty="0" err="1" smtClean="0">
                <a:solidFill>
                  <a:schemeClr val="bg1"/>
                </a:solidFill>
                <a:latin typeface="Arial" panose="020B0604020202020204" pitchFamily="34" charset="0"/>
                <a:cs typeface="Arial" panose="020B0604020202020204" pitchFamily="34" charset="0"/>
              </a:rPr>
              <a:t>Bettonya</a:t>
            </a:r>
            <a:endParaRPr lang="fr-CH" sz="4000" dirty="0" smtClean="0">
              <a:solidFill>
                <a:schemeClr val="bg1"/>
              </a:solidFill>
              <a:latin typeface="Arial" panose="020B0604020202020204" pitchFamily="34" charset="0"/>
              <a:cs typeface="Arial" panose="020B0604020202020204" pitchFamily="34" charset="0"/>
            </a:endParaRPr>
          </a:p>
          <a:p>
            <a:r>
              <a:rPr lang="fr-CH" sz="4400" dirty="0" err="1" smtClean="0">
                <a:solidFill>
                  <a:schemeClr val="bg1"/>
                </a:solidFill>
                <a:latin typeface="Arial" panose="020B0604020202020204" pitchFamily="34" charset="0"/>
                <a:cs typeface="Arial" panose="020B0604020202020204" pitchFamily="34" charset="0"/>
              </a:rPr>
              <a:t>Curtici</a:t>
            </a:r>
            <a:endParaRPr lang="fr-CH" sz="4400" dirty="0" smtClean="0">
              <a:solidFill>
                <a:schemeClr val="bg1"/>
              </a:solidFill>
              <a:latin typeface="Arial" panose="020B0604020202020204" pitchFamily="34" charset="0"/>
              <a:cs typeface="Arial" panose="020B0604020202020204" pitchFamily="34" charset="0"/>
            </a:endParaRPr>
          </a:p>
          <a:p>
            <a:endParaRPr lang="fr-CH" sz="1000" dirty="0" smtClean="0">
              <a:solidFill>
                <a:schemeClr val="bg1"/>
              </a:solidFill>
              <a:latin typeface="Arial" panose="020B0604020202020204" pitchFamily="34" charset="0"/>
              <a:cs typeface="Arial" panose="020B0604020202020204" pitchFamily="34" charset="0"/>
            </a:endParaRPr>
          </a:p>
        </p:txBody>
      </p:sp>
      <p:sp>
        <p:nvSpPr>
          <p:cNvPr id="4" name="Flèche droite 3"/>
          <p:cNvSpPr/>
          <p:nvPr/>
        </p:nvSpPr>
        <p:spPr>
          <a:xfrm rot="19500000">
            <a:off x="5966761" y="4883206"/>
            <a:ext cx="1080000" cy="540000"/>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8" name="Hexagone 7"/>
          <p:cNvSpPr/>
          <p:nvPr/>
        </p:nvSpPr>
        <p:spPr>
          <a:xfrm>
            <a:off x="2184738" y="3596998"/>
            <a:ext cx="990000" cy="450000"/>
          </a:xfrm>
          <a:prstGeom prst="hexag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smtClean="0">
                <a:latin typeface="Arial" panose="020B0604020202020204" pitchFamily="34" charset="0"/>
                <a:cs typeface="Arial" panose="020B0604020202020204" pitchFamily="34" charset="0"/>
              </a:rPr>
              <a:t>709J</a:t>
            </a:r>
            <a:endParaRPr lang="fr-CH" dirty="0">
              <a:latin typeface="Arial" panose="020B0604020202020204" pitchFamily="34" charset="0"/>
              <a:cs typeface="Arial" panose="020B0604020202020204" pitchFamily="34" charset="0"/>
            </a:endParaRPr>
          </a:p>
        </p:txBody>
      </p:sp>
      <p:sp>
        <p:nvSpPr>
          <p:cNvPr id="10" name="Hexagone 9"/>
          <p:cNvSpPr/>
          <p:nvPr/>
        </p:nvSpPr>
        <p:spPr>
          <a:xfrm>
            <a:off x="2198188" y="2510848"/>
            <a:ext cx="990000" cy="450000"/>
          </a:xfrm>
          <a:prstGeom prst="hexag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a:latin typeface="Arial" panose="020B0604020202020204" pitchFamily="34" charset="0"/>
                <a:cs typeface="Arial" panose="020B0604020202020204" pitchFamily="34" charset="0"/>
              </a:rPr>
              <a:t>7</a:t>
            </a:r>
          </a:p>
        </p:txBody>
      </p:sp>
      <p:pic>
        <p:nvPicPr>
          <p:cNvPr id="17" name="Picture 2" descr="http://namthao.free.fr/Travel/France/France/Nice/Cours%20Nice/Code%20de%20la%20route/Signalisation/zo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61762" y="3172942"/>
            <a:ext cx="828000" cy="657371"/>
          </a:xfrm>
          <a:prstGeom prst="rect">
            <a:avLst/>
          </a:prstGeom>
          <a:noFill/>
          <a:extLst>
            <a:ext uri="{909E8E84-426E-40DD-AFC4-6F175D3DCCD1}">
              <a14:hiddenFill xmlns:a14="http://schemas.microsoft.com/office/drawing/2010/main">
                <a:solidFill>
                  <a:srgbClr val="FFFFFF"/>
                </a:solidFill>
              </a14:hiddenFill>
            </a:ext>
          </a:extLst>
        </p:spPr>
      </p:pic>
      <p:sp>
        <p:nvSpPr>
          <p:cNvPr id="12" name="Ellipse 11"/>
          <p:cNvSpPr/>
          <p:nvPr/>
        </p:nvSpPr>
        <p:spPr>
          <a:xfrm>
            <a:off x="5984049" y="4023054"/>
            <a:ext cx="900000" cy="504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3200" dirty="0" smtClean="0">
                <a:solidFill>
                  <a:schemeClr val="tx1"/>
                </a:solidFill>
                <a:latin typeface="Arial" panose="020B0604020202020204" pitchFamily="34" charset="0"/>
                <a:cs typeface="Arial" panose="020B0604020202020204" pitchFamily="34" charset="0"/>
              </a:rPr>
              <a:t>H</a:t>
            </a:r>
            <a:endParaRPr lang="fr-CH" sz="3200" dirty="0">
              <a:solidFill>
                <a:schemeClr val="tx1"/>
              </a:solidFill>
              <a:latin typeface="Arial" panose="020B0604020202020204" pitchFamily="34" charset="0"/>
              <a:cs typeface="Arial" panose="020B0604020202020204" pitchFamily="34" charset="0"/>
            </a:endParaRPr>
          </a:p>
        </p:txBody>
      </p:sp>
      <p:sp>
        <p:nvSpPr>
          <p:cNvPr id="18" name="Hexagone 17"/>
          <p:cNvSpPr/>
          <p:nvPr/>
        </p:nvSpPr>
        <p:spPr>
          <a:xfrm>
            <a:off x="2198188" y="4797152"/>
            <a:ext cx="990000" cy="450000"/>
          </a:xfrm>
          <a:prstGeom prst="hexag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smtClean="0">
                <a:latin typeface="Arial" panose="020B0604020202020204" pitchFamily="34" charset="0"/>
                <a:cs typeface="Arial" panose="020B0604020202020204" pitchFamily="34" charset="0"/>
              </a:rPr>
              <a:t>709J</a:t>
            </a:r>
            <a:endParaRPr lang="fr-CH" dirty="0">
              <a:latin typeface="Arial" panose="020B0604020202020204" pitchFamily="34" charset="0"/>
              <a:cs typeface="Arial" panose="020B0604020202020204" pitchFamily="34" charset="0"/>
            </a:endParaRPr>
          </a:p>
        </p:txBody>
      </p:sp>
      <p:sp>
        <p:nvSpPr>
          <p:cNvPr id="19" name="Rectangle à coins arrondis 18"/>
          <p:cNvSpPr/>
          <p:nvPr/>
        </p:nvSpPr>
        <p:spPr>
          <a:xfrm>
            <a:off x="4644008" y="1282778"/>
            <a:ext cx="2844000" cy="900000"/>
          </a:xfrm>
          <a:prstGeom prst="roundRect">
            <a:avLst>
              <a:gd name="adj" fmla="val 1474"/>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1440000" rtlCol="0" anchor="ctr"/>
          <a:lstStyle/>
          <a:p>
            <a:pPr algn="ctr"/>
            <a:r>
              <a:rPr lang="fr-CH" sz="5400" dirty="0" smtClean="0">
                <a:solidFill>
                  <a:schemeClr val="bg1"/>
                </a:solidFill>
                <a:latin typeface="Arial" panose="020B0604020202020204" pitchFamily="34" charset="0"/>
                <a:cs typeface="Arial" panose="020B0604020202020204" pitchFamily="34" charset="0"/>
              </a:rPr>
              <a:t>45</a:t>
            </a:r>
            <a:endParaRPr lang="fr-CH" sz="5400" dirty="0">
              <a:solidFill>
                <a:schemeClr val="bg1"/>
              </a:solidFill>
              <a:latin typeface="Arial" panose="020B0604020202020204" pitchFamily="34" charset="0"/>
              <a:cs typeface="Arial" panose="020B0604020202020204" pitchFamily="34" charset="0"/>
            </a:endParaRPr>
          </a:p>
        </p:txBody>
      </p:sp>
      <p:sp>
        <p:nvSpPr>
          <p:cNvPr id="20" name="Rectangle 19"/>
          <p:cNvSpPr/>
          <p:nvPr/>
        </p:nvSpPr>
        <p:spPr>
          <a:xfrm>
            <a:off x="5084629" y="1427803"/>
            <a:ext cx="216024" cy="64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21" name="Virage 20"/>
          <p:cNvSpPr/>
          <p:nvPr/>
        </p:nvSpPr>
        <p:spPr>
          <a:xfrm>
            <a:off x="5471374" y="1355803"/>
            <a:ext cx="576000" cy="720000"/>
          </a:xfrm>
          <a:prstGeom prst="bentArrow">
            <a:avLst>
              <a:gd name="adj1" fmla="val 25000"/>
              <a:gd name="adj2" fmla="val 24461"/>
              <a:gd name="adj3" fmla="val 25000"/>
              <a:gd name="adj4" fmla="val 4375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solidFill>
                <a:schemeClr val="tx1"/>
              </a:solidFill>
            </a:endParaRPr>
          </a:p>
        </p:txBody>
      </p:sp>
      <p:sp>
        <p:nvSpPr>
          <p:cNvPr id="14" name="Rectangle 13"/>
          <p:cNvSpPr/>
          <p:nvPr/>
        </p:nvSpPr>
        <p:spPr>
          <a:xfrm>
            <a:off x="7018958" y="5153206"/>
            <a:ext cx="1903048" cy="26210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400" dirty="0" smtClean="0">
                <a:solidFill>
                  <a:schemeClr val="tx1"/>
                </a:solidFill>
                <a:latin typeface="Arial" panose="020B0604020202020204" pitchFamily="34" charset="0"/>
                <a:cs typeface="Arial" panose="020B0604020202020204" pitchFamily="34" charset="0"/>
              </a:rPr>
              <a:t>Arrow UP</a:t>
            </a:r>
            <a:endParaRPr lang="fr-CH" sz="1400" dirty="0">
              <a:solidFill>
                <a:schemeClr val="tx1"/>
              </a:solidFill>
              <a:latin typeface="Arial" panose="020B0604020202020204" pitchFamily="34" charset="0"/>
              <a:cs typeface="Arial" panose="020B0604020202020204" pitchFamily="34" charset="0"/>
            </a:endParaRPr>
          </a:p>
        </p:txBody>
      </p:sp>
      <p:sp>
        <p:nvSpPr>
          <p:cNvPr id="15" name="Rectangle 14"/>
          <p:cNvSpPr/>
          <p:nvPr/>
        </p:nvSpPr>
        <p:spPr>
          <a:xfrm>
            <a:off x="283632" y="6061603"/>
            <a:ext cx="1903048" cy="26210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400" dirty="0" smtClean="0">
                <a:solidFill>
                  <a:schemeClr val="tx1"/>
                </a:solidFill>
                <a:latin typeface="Arial" panose="020B0604020202020204" pitchFamily="34" charset="0"/>
                <a:cs typeface="Arial" panose="020B0604020202020204" pitchFamily="34" charset="0"/>
              </a:rPr>
              <a:t>Facultatif - </a:t>
            </a:r>
            <a:r>
              <a:rPr lang="fr-CH" sz="1400" dirty="0" err="1" smtClean="0">
                <a:solidFill>
                  <a:schemeClr val="tx1"/>
                </a:solidFill>
                <a:latin typeface="Arial" panose="020B0604020202020204" pitchFamily="34" charset="0"/>
                <a:cs typeface="Arial" panose="020B0604020202020204" pitchFamily="34" charset="0"/>
              </a:rPr>
              <a:t>Optional</a:t>
            </a:r>
            <a:endParaRPr lang="fr-CH" sz="1400" dirty="0">
              <a:solidFill>
                <a:schemeClr val="tx1"/>
              </a:solidFill>
              <a:latin typeface="Arial" panose="020B0604020202020204" pitchFamily="34" charset="0"/>
              <a:cs typeface="Arial" panose="020B0604020202020204" pitchFamily="34" charset="0"/>
            </a:endParaRPr>
          </a:p>
        </p:txBody>
      </p:sp>
      <p:cxnSp>
        <p:nvCxnSpPr>
          <p:cNvPr id="16" name="Connecteur droit avec flèche 15"/>
          <p:cNvCxnSpPr/>
          <p:nvPr/>
        </p:nvCxnSpPr>
        <p:spPr>
          <a:xfrm>
            <a:off x="611560" y="2735848"/>
            <a:ext cx="0" cy="3141424"/>
          </a:xfrm>
          <a:prstGeom prst="straightConnector1">
            <a:avLst/>
          </a:prstGeom>
          <a:ln w="12700">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22" name="Connecteur droit 21"/>
          <p:cNvCxnSpPr/>
          <p:nvPr/>
        </p:nvCxnSpPr>
        <p:spPr>
          <a:xfrm>
            <a:off x="611560" y="2735848"/>
            <a:ext cx="1575120" cy="0"/>
          </a:xfrm>
          <a:prstGeom prst="line">
            <a:avLst/>
          </a:prstGeom>
          <a:ln w="1270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p:nvCxnSpPr>
        <p:spPr>
          <a:xfrm>
            <a:off x="611560" y="3830313"/>
            <a:ext cx="1575120" cy="0"/>
          </a:xfrm>
          <a:prstGeom prst="line">
            <a:avLst/>
          </a:prstGeom>
          <a:ln w="1270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a:off x="611560" y="5031071"/>
            <a:ext cx="1575120" cy="0"/>
          </a:xfrm>
          <a:prstGeom prst="line">
            <a:avLst/>
          </a:prstGeom>
          <a:ln w="12700">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5" name="Rectangle à coins arrondis 4"/>
          <p:cNvSpPr/>
          <p:nvPr/>
        </p:nvSpPr>
        <p:spPr>
          <a:xfrm>
            <a:off x="4715226" y="1355803"/>
            <a:ext cx="2664296" cy="756000"/>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6" name="Rectangle à coins arrondis 5"/>
          <p:cNvSpPr/>
          <p:nvPr/>
        </p:nvSpPr>
        <p:spPr>
          <a:xfrm>
            <a:off x="1835696" y="2348880"/>
            <a:ext cx="5652312" cy="3384376"/>
          </a:xfrm>
          <a:prstGeom prst="roundRect">
            <a:avLst>
              <a:gd name="adj" fmla="val 3789"/>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25" name="Rectangle 24"/>
          <p:cNvSpPr/>
          <p:nvPr/>
        </p:nvSpPr>
        <p:spPr>
          <a:xfrm>
            <a:off x="1186310" y="188640"/>
            <a:ext cx="6480000" cy="62093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3600" i="1" dirty="0" smtClean="0">
                <a:solidFill>
                  <a:schemeClr val="tx1"/>
                </a:solidFill>
                <a:latin typeface="Arial" panose="020B0604020202020204" pitchFamily="34" charset="0"/>
                <a:cs typeface="Arial" panose="020B0604020202020204" pitchFamily="34" charset="0"/>
              </a:rPr>
              <a:t>Panel 3 – Variante A to Exit</a:t>
            </a:r>
            <a:endParaRPr lang="fr-CH" sz="3600"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5125942"/>
      </p:ext>
    </p:extLst>
  </p:cSld>
  <p:clrMapOvr>
    <a:masterClrMapping/>
  </p:clrMapOvr>
  <p:transition spd="slow">
    <p:wheel spokes="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773278" y="2232120"/>
            <a:ext cx="5760000" cy="3420000"/>
          </a:xfrm>
          <a:solidFill>
            <a:srgbClr val="0070C0"/>
          </a:solidFill>
          <a:effectLst>
            <a:outerShdw blurRad="63500" sx="102000" sy="102000" algn="ctr" rotWithShape="0">
              <a:schemeClr val="bg1">
                <a:alpha val="40000"/>
              </a:schemeClr>
            </a:outerShdw>
          </a:effectLst>
        </p:spPr>
        <p:txBody>
          <a:bodyPr lIns="90000" tIns="180000" bIns="216000">
            <a:noAutofit/>
          </a:bodyPr>
          <a:lstStyle/>
          <a:p>
            <a:r>
              <a:rPr lang="fr-CH" sz="4400" dirty="0" err="1" smtClean="0">
                <a:solidFill>
                  <a:schemeClr val="bg1"/>
                </a:solidFill>
                <a:latin typeface="Arial" panose="020B0604020202020204" pitchFamily="34" charset="0"/>
                <a:cs typeface="Arial" panose="020B0604020202020204" pitchFamily="34" charset="0"/>
              </a:rPr>
              <a:t>Pecica</a:t>
            </a:r>
            <a:endParaRPr lang="fr-CH" sz="4400" dirty="0" smtClean="0">
              <a:solidFill>
                <a:schemeClr val="bg1"/>
              </a:solidFill>
              <a:latin typeface="Arial" panose="020B0604020202020204" pitchFamily="34" charset="0"/>
              <a:cs typeface="Arial" panose="020B0604020202020204" pitchFamily="34" charset="0"/>
            </a:endParaRPr>
          </a:p>
          <a:p>
            <a:r>
              <a:rPr lang="fr-CH" sz="4000" dirty="0" err="1" smtClean="0">
                <a:solidFill>
                  <a:schemeClr val="bg1"/>
                </a:solidFill>
                <a:latin typeface="Arial" panose="020B0604020202020204" pitchFamily="34" charset="0"/>
                <a:cs typeface="Arial" panose="020B0604020202020204" pitchFamily="34" charset="0"/>
              </a:rPr>
              <a:t>Turnu</a:t>
            </a:r>
            <a:endParaRPr lang="fr-CH" sz="4000" dirty="0" smtClean="0">
              <a:solidFill>
                <a:schemeClr val="bg1"/>
              </a:solidFill>
              <a:latin typeface="Arial" panose="020B0604020202020204" pitchFamily="34" charset="0"/>
              <a:cs typeface="Arial" panose="020B0604020202020204" pitchFamily="34" charset="0"/>
            </a:endParaRPr>
          </a:p>
          <a:p>
            <a:r>
              <a:rPr lang="fr-CH" sz="4000" dirty="0" err="1" smtClean="0">
                <a:solidFill>
                  <a:schemeClr val="bg1"/>
                </a:solidFill>
                <a:latin typeface="Arial" panose="020B0604020202020204" pitchFamily="34" charset="0"/>
                <a:cs typeface="Arial" panose="020B0604020202020204" pitchFamily="34" charset="0"/>
              </a:rPr>
              <a:t>Bettonya</a:t>
            </a:r>
            <a:endParaRPr lang="fr-CH" sz="4000" dirty="0" smtClean="0">
              <a:solidFill>
                <a:schemeClr val="bg1"/>
              </a:solidFill>
              <a:latin typeface="Arial" panose="020B0604020202020204" pitchFamily="34" charset="0"/>
              <a:cs typeface="Arial" panose="020B0604020202020204" pitchFamily="34" charset="0"/>
            </a:endParaRPr>
          </a:p>
          <a:p>
            <a:r>
              <a:rPr lang="fr-CH" sz="4400" dirty="0" err="1" smtClean="0">
                <a:solidFill>
                  <a:schemeClr val="bg1"/>
                </a:solidFill>
                <a:latin typeface="Arial" panose="020B0604020202020204" pitchFamily="34" charset="0"/>
                <a:cs typeface="Arial" panose="020B0604020202020204" pitchFamily="34" charset="0"/>
              </a:rPr>
              <a:t>Curtici</a:t>
            </a:r>
            <a:endParaRPr lang="fr-CH" sz="4400" dirty="0" smtClean="0">
              <a:solidFill>
                <a:schemeClr val="bg1"/>
              </a:solidFill>
              <a:latin typeface="Arial" panose="020B0604020202020204" pitchFamily="34" charset="0"/>
              <a:cs typeface="Arial" panose="020B0604020202020204" pitchFamily="34" charset="0"/>
            </a:endParaRPr>
          </a:p>
          <a:p>
            <a:endParaRPr lang="fr-CH" sz="1000" dirty="0" smtClean="0">
              <a:solidFill>
                <a:schemeClr val="bg1"/>
              </a:solidFill>
              <a:latin typeface="Arial" panose="020B0604020202020204" pitchFamily="34" charset="0"/>
              <a:cs typeface="Arial" panose="020B0604020202020204" pitchFamily="34" charset="0"/>
            </a:endParaRPr>
          </a:p>
        </p:txBody>
      </p:sp>
      <p:sp>
        <p:nvSpPr>
          <p:cNvPr id="4" name="Flèche droite 3"/>
          <p:cNvSpPr/>
          <p:nvPr/>
        </p:nvSpPr>
        <p:spPr>
          <a:xfrm rot="19500000">
            <a:off x="2050980" y="3407380"/>
            <a:ext cx="1080000" cy="540000"/>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8" name="Hexagone 7"/>
          <p:cNvSpPr/>
          <p:nvPr/>
        </p:nvSpPr>
        <p:spPr>
          <a:xfrm>
            <a:off x="3347864" y="1753831"/>
            <a:ext cx="990000" cy="450000"/>
          </a:xfrm>
          <a:prstGeom prst="hexag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smtClean="0">
                <a:latin typeface="Arial" panose="020B0604020202020204" pitchFamily="34" charset="0"/>
                <a:cs typeface="Arial" panose="020B0604020202020204" pitchFamily="34" charset="0"/>
              </a:rPr>
              <a:t>709J</a:t>
            </a:r>
            <a:endParaRPr lang="fr-CH" dirty="0">
              <a:latin typeface="Arial" panose="020B0604020202020204" pitchFamily="34" charset="0"/>
              <a:cs typeface="Arial" panose="020B0604020202020204" pitchFamily="34" charset="0"/>
            </a:endParaRPr>
          </a:p>
        </p:txBody>
      </p:sp>
      <p:sp>
        <p:nvSpPr>
          <p:cNvPr id="10" name="Hexagone 9"/>
          <p:cNvSpPr/>
          <p:nvPr/>
        </p:nvSpPr>
        <p:spPr>
          <a:xfrm>
            <a:off x="2198188" y="1751803"/>
            <a:ext cx="990000" cy="450000"/>
          </a:xfrm>
          <a:prstGeom prst="hexag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a:latin typeface="Arial" panose="020B0604020202020204" pitchFamily="34" charset="0"/>
                <a:cs typeface="Arial" panose="020B0604020202020204" pitchFamily="34" charset="0"/>
              </a:rPr>
              <a:t>7</a:t>
            </a:r>
          </a:p>
        </p:txBody>
      </p:sp>
      <p:pic>
        <p:nvPicPr>
          <p:cNvPr id="17" name="Picture 2" descr="http://namthao.free.fr/Travel/France/France/Nice/Cours%20Nice/Code%20de%20la%20route/Signalisation/zo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61762" y="3172942"/>
            <a:ext cx="828000" cy="657371"/>
          </a:xfrm>
          <a:prstGeom prst="rect">
            <a:avLst/>
          </a:prstGeom>
          <a:noFill/>
          <a:extLst>
            <a:ext uri="{909E8E84-426E-40DD-AFC4-6F175D3DCCD1}">
              <a14:hiddenFill xmlns:a14="http://schemas.microsoft.com/office/drawing/2010/main">
                <a:solidFill>
                  <a:srgbClr val="FFFFFF"/>
                </a:solidFill>
              </a14:hiddenFill>
            </a:ext>
          </a:extLst>
        </p:spPr>
      </p:pic>
      <p:sp>
        <p:nvSpPr>
          <p:cNvPr id="12" name="Ellipse 11"/>
          <p:cNvSpPr/>
          <p:nvPr/>
        </p:nvSpPr>
        <p:spPr>
          <a:xfrm>
            <a:off x="5984049" y="4023054"/>
            <a:ext cx="900000" cy="504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3200" dirty="0" smtClean="0">
                <a:solidFill>
                  <a:schemeClr val="tx1"/>
                </a:solidFill>
                <a:latin typeface="Arial" panose="020B0604020202020204" pitchFamily="34" charset="0"/>
                <a:cs typeface="Arial" panose="020B0604020202020204" pitchFamily="34" charset="0"/>
              </a:rPr>
              <a:t>H</a:t>
            </a:r>
            <a:endParaRPr lang="fr-CH" sz="3200" dirty="0">
              <a:solidFill>
                <a:schemeClr val="tx1"/>
              </a:solidFill>
              <a:latin typeface="Arial" panose="020B0604020202020204" pitchFamily="34" charset="0"/>
              <a:cs typeface="Arial" panose="020B0604020202020204" pitchFamily="34" charset="0"/>
            </a:endParaRPr>
          </a:p>
        </p:txBody>
      </p:sp>
      <p:sp>
        <p:nvSpPr>
          <p:cNvPr id="19" name="Rectangle à coins arrondis 18"/>
          <p:cNvSpPr/>
          <p:nvPr/>
        </p:nvSpPr>
        <p:spPr>
          <a:xfrm>
            <a:off x="4644008" y="1282778"/>
            <a:ext cx="2844000" cy="900000"/>
          </a:xfrm>
          <a:prstGeom prst="roundRect">
            <a:avLst>
              <a:gd name="adj" fmla="val 1474"/>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1440000" rtlCol="0" anchor="ctr"/>
          <a:lstStyle/>
          <a:p>
            <a:pPr algn="ctr"/>
            <a:r>
              <a:rPr lang="fr-CH" sz="5400" dirty="0" smtClean="0">
                <a:solidFill>
                  <a:schemeClr val="bg1"/>
                </a:solidFill>
                <a:latin typeface="Arial" panose="020B0604020202020204" pitchFamily="34" charset="0"/>
                <a:cs typeface="Arial" panose="020B0604020202020204" pitchFamily="34" charset="0"/>
              </a:rPr>
              <a:t>45</a:t>
            </a:r>
            <a:endParaRPr lang="fr-CH" sz="5400" dirty="0">
              <a:solidFill>
                <a:schemeClr val="bg1"/>
              </a:solidFill>
              <a:latin typeface="Arial" panose="020B0604020202020204" pitchFamily="34" charset="0"/>
              <a:cs typeface="Arial" panose="020B0604020202020204" pitchFamily="34" charset="0"/>
            </a:endParaRPr>
          </a:p>
        </p:txBody>
      </p:sp>
      <p:sp>
        <p:nvSpPr>
          <p:cNvPr id="20" name="Rectangle 19"/>
          <p:cNvSpPr/>
          <p:nvPr/>
        </p:nvSpPr>
        <p:spPr>
          <a:xfrm>
            <a:off x="5084629" y="1427803"/>
            <a:ext cx="216024" cy="64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21" name="Virage 20"/>
          <p:cNvSpPr/>
          <p:nvPr/>
        </p:nvSpPr>
        <p:spPr>
          <a:xfrm>
            <a:off x="5471374" y="1355803"/>
            <a:ext cx="576000" cy="720000"/>
          </a:xfrm>
          <a:prstGeom prst="bentArrow">
            <a:avLst>
              <a:gd name="adj1" fmla="val 25000"/>
              <a:gd name="adj2" fmla="val 24461"/>
              <a:gd name="adj3" fmla="val 25000"/>
              <a:gd name="adj4" fmla="val 4375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solidFill>
                <a:schemeClr val="tx1"/>
              </a:solidFill>
            </a:endParaRPr>
          </a:p>
        </p:txBody>
      </p:sp>
      <p:sp>
        <p:nvSpPr>
          <p:cNvPr id="5" name="Rectangle à coins arrondis 4"/>
          <p:cNvSpPr/>
          <p:nvPr/>
        </p:nvSpPr>
        <p:spPr>
          <a:xfrm>
            <a:off x="4715226" y="1355803"/>
            <a:ext cx="2664296" cy="756000"/>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6" name="Rectangle à coins arrondis 5"/>
          <p:cNvSpPr/>
          <p:nvPr/>
        </p:nvSpPr>
        <p:spPr>
          <a:xfrm>
            <a:off x="1835696" y="2348880"/>
            <a:ext cx="5652312" cy="3240360"/>
          </a:xfrm>
          <a:prstGeom prst="roundRect">
            <a:avLst>
              <a:gd name="adj" fmla="val 3789"/>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14" name="Rectangle 13"/>
          <p:cNvSpPr/>
          <p:nvPr/>
        </p:nvSpPr>
        <p:spPr>
          <a:xfrm>
            <a:off x="1404008" y="332656"/>
            <a:ext cx="6480000" cy="62093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3600" i="1" dirty="0" smtClean="0">
                <a:solidFill>
                  <a:schemeClr val="tx1"/>
                </a:solidFill>
                <a:latin typeface="Arial" panose="020B0604020202020204" pitchFamily="34" charset="0"/>
                <a:cs typeface="Arial" panose="020B0604020202020204" pitchFamily="34" charset="0"/>
              </a:rPr>
              <a:t>Panel 3 – Variante B to Exit</a:t>
            </a:r>
            <a:endParaRPr lang="fr-CH" sz="3600"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4703115"/>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773278" y="2232120"/>
            <a:ext cx="5760000" cy="3420000"/>
          </a:xfrm>
          <a:solidFill>
            <a:srgbClr val="0070C0"/>
          </a:solidFill>
          <a:effectLst>
            <a:outerShdw blurRad="63500" sx="102000" sy="102000" algn="ctr" rotWithShape="0">
              <a:schemeClr val="bg1">
                <a:alpha val="40000"/>
              </a:schemeClr>
            </a:outerShdw>
          </a:effectLst>
        </p:spPr>
        <p:txBody>
          <a:bodyPr lIns="90000" tIns="180000" bIns="216000">
            <a:noAutofit/>
          </a:bodyPr>
          <a:lstStyle/>
          <a:p>
            <a:r>
              <a:rPr lang="fr-CH" sz="4400" dirty="0" err="1" smtClean="0">
                <a:solidFill>
                  <a:schemeClr val="bg1"/>
                </a:solidFill>
                <a:latin typeface="Arial" panose="020B0604020202020204" pitchFamily="34" charset="0"/>
                <a:cs typeface="Arial" panose="020B0604020202020204" pitchFamily="34" charset="0"/>
              </a:rPr>
              <a:t>Pecica</a:t>
            </a:r>
            <a:endParaRPr lang="fr-CH" sz="4400" dirty="0" smtClean="0">
              <a:solidFill>
                <a:schemeClr val="bg1"/>
              </a:solidFill>
              <a:latin typeface="Arial" panose="020B0604020202020204" pitchFamily="34" charset="0"/>
              <a:cs typeface="Arial" panose="020B0604020202020204" pitchFamily="34" charset="0"/>
            </a:endParaRPr>
          </a:p>
          <a:p>
            <a:r>
              <a:rPr lang="fr-CH" sz="4000" dirty="0" err="1" smtClean="0">
                <a:solidFill>
                  <a:schemeClr val="bg1"/>
                </a:solidFill>
                <a:latin typeface="Arial" panose="020B0604020202020204" pitchFamily="34" charset="0"/>
                <a:cs typeface="Arial" panose="020B0604020202020204" pitchFamily="34" charset="0"/>
              </a:rPr>
              <a:t>Turnu</a:t>
            </a:r>
            <a:endParaRPr lang="fr-CH" sz="4000" dirty="0" smtClean="0">
              <a:solidFill>
                <a:schemeClr val="bg1"/>
              </a:solidFill>
              <a:latin typeface="Arial" panose="020B0604020202020204" pitchFamily="34" charset="0"/>
              <a:cs typeface="Arial" panose="020B0604020202020204" pitchFamily="34" charset="0"/>
            </a:endParaRPr>
          </a:p>
          <a:p>
            <a:r>
              <a:rPr lang="fr-CH" sz="4000" dirty="0" err="1" smtClean="0">
                <a:solidFill>
                  <a:schemeClr val="bg1"/>
                </a:solidFill>
                <a:latin typeface="Arial" panose="020B0604020202020204" pitchFamily="34" charset="0"/>
                <a:cs typeface="Arial" panose="020B0604020202020204" pitchFamily="34" charset="0"/>
              </a:rPr>
              <a:t>Bettonya</a:t>
            </a:r>
            <a:endParaRPr lang="fr-CH" sz="4000" dirty="0" smtClean="0">
              <a:solidFill>
                <a:schemeClr val="bg1"/>
              </a:solidFill>
              <a:latin typeface="Arial" panose="020B0604020202020204" pitchFamily="34" charset="0"/>
              <a:cs typeface="Arial" panose="020B0604020202020204" pitchFamily="34" charset="0"/>
            </a:endParaRPr>
          </a:p>
          <a:p>
            <a:r>
              <a:rPr lang="fr-CH" sz="4400" dirty="0" err="1" smtClean="0">
                <a:solidFill>
                  <a:schemeClr val="bg1"/>
                </a:solidFill>
                <a:latin typeface="Arial" panose="020B0604020202020204" pitchFamily="34" charset="0"/>
                <a:cs typeface="Arial" panose="020B0604020202020204" pitchFamily="34" charset="0"/>
              </a:rPr>
              <a:t>Curtici</a:t>
            </a:r>
            <a:endParaRPr lang="fr-CH" sz="4400" dirty="0" smtClean="0">
              <a:solidFill>
                <a:schemeClr val="bg1"/>
              </a:solidFill>
              <a:latin typeface="Arial" panose="020B0604020202020204" pitchFamily="34" charset="0"/>
              <a:cs typeface="Arial" panose="020B0604020202020204" pitchFamily="34" charset="0"/>
            </a:endParaRPr>
          </a:p>
          <a:p>
            <a:endParaRPr lang="fr-CH" sz="1000" dirty="0" smtClean="0">
              <a:solidFill>
                <a:schemeClr val="bg1"/>
              </a:solidFill>
              <a:latin typeface="Arial" panose="020B0604020202020204" pitchFamily="34" charset="0"/>
              <a:cs typeface="Arial" panose="020B0604020202020204" pitchFamily="34" charset="0"/>
            </a:endParaRPr>
          </a:p>
        </p:txBody>
      </p:sp>
      <p:sp>
        <p:nvSpPr>
          <p:cNvPr id="4" name="Flèche droite 3"/>
          <p:cNvSpPr/>
          <p:nvPr/>
        </p:nvSpPr>
        <p:spPr>
          <a:xfrm rot="19500000">
            <a:off x="2180935" y="3691581"/>
            <a:ext cx="1080000" cy="540000"/>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pic>
        <p:nvPicPr>
          <p:cNvPr id="17" name="Picture 2" descr="http://namthao.free.fr/Travel/France/France/Nice/Cours%20Nice/Code%20de%20la%20route/Signalisation/zol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61762" y="3172942"/>
            <a:ext cx="828000" cy="657371"/>
          </a:xfrm>
          <a:prstGeom prst="rect">
            <a:avLst/>
          </a:prstGeom>
          <a:noFill/>
          <a:extLst>
            <a:ext uri="{909E8E84-426E-40DD-AFC4-6F175D3DCCD1}">
              <a14:hiddenFill xmlns:a14="http://schemas.microsoft.com/office/drawing/2010/main">
                <a:solidFill>
                  <a:srgbClr val="FFFFFF"/>
                </a:solidFill>
              </a14:hiddenFill>
            </a:ext>
          </a:extLst>
        </p:spPr>
      </p:pic>
      <p:sp>
        <p:nvSpPr>
          <p:cNvPr id="12" name="Ellipse 11"/>
          <p:cNvSpPr/>
          <p:nvPr/>
        </p:nvSpPr>
        <p:spPr>
          <a:xfrm>
            <a:off x="5984049" y="4023054"/>
            <a:ext cx="900000" cy="5040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3200" dirty="0" smtClean="0">
                <a:solidFill>
                  <a:schemeClr val="tx1"/>
                </a:solidFill>
                <a:latin typeface="Arial" panose="020B0604020202020204" pitchFamily="34" charset="0"/>
                <a:cs typeface="Arial" panose="020B0604020202020204" pitchFamily="34" charset="0"/>
              </a:rPr>
              <a:t>H</a:t>
            </a:r>
            <a:endParaRPr lang="fr-CH" sz="3200" dirty="0">
              <a:solidFill>
                <a:schemeClr val="tx1"/>
              </a:solidFill>
              <a:latin typeface="Arial" panose="020B0604020202020204" pitchFamily="34" charset="0"/>
              <a:cs typeface="Arial" panose="020B0604020202020204" pitchFamily="34" charset="0"/>
            </a:endParaRPr>
          </a:p>
        </p:txBody>
      </p:sp>
      <p:sp>
        <p:nvSpPr>
          <p:cNvPr id="19" name="Rectangle à coins arrondis 18"/>
          <p:cNvSpPr/>
          <p:nvPr/>
        </p:nvSpPr>
        <p:spPr>
          <a:xfrm>
            <a:off x="4644008" y="1282778"/>
            <a:ext cx="2844000" cy="900000"/>
          </a:xfrm>
          <a:prstGeom prst="roundRect">
            <a:avLst>
              <a:gd name="adj" fmla="val 1474"/>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1440000" rtlCol="0" anchor="ctr"/>
          <a:lstStyle/>
          <a:p>
            <a:pPr algn="ctr"/>
            <a:r>
              <a:rPr lang="fr-CH" sz="5400" dirty="0" smtClean="0">
                <a:solidFill>
                  <a:schemeClr val="bg1"/>
                </a:solidFill>
                <a:latin typeface="Arial" panose="020B0604020202020204" pitchFamily="34" charset="0"/>
                <a:cs typeface="Arial" panose="020B0604020202020204" pitchFamily="34" charset="0"/>
              </a:rPr>
              <a:t>45</a:t>
            </a:r>
            <a:endParaRPr lang="fr-CH" sz="5400" dirty="0">
              <a:solidFill>
                <a:schemeClr val="bg1"/>
              </a:solidFill>
              <a:latin typeface="Arial" panose="020B0604020202020204" pitchFamily="34" charset="0"/>
              <a:cs typeface="Arial" panose="020B0604020202020204" pitchFamily="34" charset="0"/>
            </a:endParaRPr>
          </a:p>
        </p:txBody>
      </p:sp>
      <p:sp>
        <p:nvSpPr>
          <p:cNvPr id="20" name="Rectangle 19"/>
          <p:cNvSpPr/>
          <p:nvPr/>
        </p:nvSpPr>
        <p:spPr>
          <a:xfrm>
            <a:off x="5084629" y="1427803"/>
            <a:ext cx="216024" cy="64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21" name="Virage 20"/>
          <p:cNvSpPr/>
          <p:nvPr/>
        </p:nvSpPr>
        <p:spPr>
          <a:xfrm>
            <a:off x="5471374" y="1355803"/>
            <a:ext cx="576000" cy="720000"/>
          </a:xfrm>
          <a:prstGeom prst="bentArrow">
            <a:avLst>
              <a:gd name="adj1" fmla="val 25000"/>
              <a:gd name="adj2" fmla="val 24461"/>
              <a:gd name="adj3" fmla="val 25000"/>
              <a:gd name="adj4" fmla="val 4375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solidFill>
                <a:schemeClr val="tx1"/>
              </a:solidFill>
            </a:endParaRPr>
          </a:p>
        </p:txBody>
      </p:sp>
      <p:sp>
        <p:nvSpPr>
          <p:cNvPr id="5" name="Rectangle à coins arrondis 4"/>
          <p:cNvSpPr/>
          <p:nvPr/>
        </p:nvSpPr>
        <p:spPr>
          <a:xfrm>
            <a:off x="4715226" y="1355803"/>
            <a:ext cx="2664296" cy="756000"/>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6" name="Rectangle à coins arrondis 5"/>
          <p:cNvSpPr/>
          <p:nvPr/>
        </p:nvSpPr>
        <p:spPr>
          <a:xfrm>
            <a:off x="1835696" y="2348880"/>
            <a:ext cx="5652312" cy="3240360"/>
          </a:xfrm>
          <a:prstGeom prst="roundRect">
            <a:avLst>
              <a:gd name="adj" fmla="val 3789"/>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14" name="Rectangle 13"/>
          <p:cNvSpPr/>
          <p:nvPr/>
        </p:nvSpPr>
        <p:spPr>
          <a:xfrm>
            <a:off x="1404008" y="407530"/>
            <a:ext cx="6480000" cy="62093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3600" i="1" dirty="0" smtClean="0">
                <a:solidFill>
                  <a:schemeClr val="tx1"/>
                </a:solidFill>
                <a:latin typeface="Arial" panose="020B0604020202020204" pitchFamily="34" charset="0"/>
                <a:cs typeface="Arial" panose="020B0604020202020204" pitchFamily="34" charset="0"/>
              </a:rPr>
              <a:t>Panel 3 – Variante C to Exit</a:t>
            </a:r>
            <a:endParaRPr lang="fr-CH" sz="3600"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5984018"/>
      </p:ext>
    </p:extLst>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476672"/>
            <a:ext cx="7416824" cy="8640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3600" i="1" dirty="0" smtClean="0">
                <a:solidFill>
                  <a:schemeClr val="tx1"/>
                </a:solidFill>
                <a:latin typeface="Arial" panose="020B0604020202020204" pitchFamily="34" charset="0"/>
                <a:cs typeface="Arial" panose="020B0604020202020204" pitchFamily="34" charset="0"/>
              </a:rPr>
              <a:t>Panel 4 - NO Variante to Exit</a:t>
            </a:r>
            <a:endParaRPr lang="fr-CH" sz="3600"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0949560"/>
      </p:ext>
    </p:extLst>
  </p:cSld>
  <p:clrMapOvr>
    <a:masterClrMapping/>
  </p:clrMapOvr>
  <p:transition spd="slow">
    <p:wheel spokes="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1278004" y="1628800"/>
            <a:ext cx="6660000" cy="4392000"/>
          </a:xfrm>
          <a:solidFill>
            <a:srgbClr val="00B050"/>
          </a:solidFill>
        </p:spPr>
        <p:txBody>
          <a:bodyPr lIns="288000" tIns="756000" rIns="72000" bIns="0">
            <a:normAutofit fontScale="77500" lnSpcReduction="20000"/>
          </a:bodyPr>
          <a:lstStyle/>
          <a:p>
            <a:pPr marL="0" indent="0">
              <a:buNone/>
            </a:pPr>
            <a:endParaRPr lang="fr-CH" sz="4800" dirty="0" smtClean="0">
              <a:solidFill>
                <a:schemeClr val="bg1"/>
              </a:solidFill>
              <a:latin typeface="Arial" panose="020B0604020202020204" pitchFamily="34" charset="0"/>
              <a:cs typeface="Arial" panose="020B0604020202020204" pitchFamily="34" charset="0"/>
            </a:endParaRPr>
          </a:p>
          <a:p>
            <a:pPr marL="0" indent="0">
              <a:buNone/>
            </a:pPr>
            <a:r>
              <a:rPr lang="fr-CH" sz="4800" dirty="0" smtClean="0">
                <a:solidFill>
                  <a:schemeClr val="bg1"/>
                </a:solidFill>
                <a:latin typeface="Arial" panose="020B0604020202020204" pitchFamily="34" charset="0"/>
                <a:cs typeface="Arial" panose="020B0604020202020204" pitchFamily="34" charset="0"/>
              </a:rPr>
              <a:t>Bucuresti			572 km</a:t>
            </a:r>
          </a:p>
          <a:p>
            <a:pPr marL="0" indent="0">
              <a:buNone/>
            </a:pPr>
            <a:r>
              <a:rPr lang="fr-CH" sz="4800" dirty="0" err="1" smtClean="0">
                <a:solidFill>
                  <a:schemeClr val="bg1"/>
                </a:solidFill>
                <a:latin typeface="Arial" panose="020B0604020202020204" pitchFamily="34" charset="0"/>
                <a:cs typeface="Arial" panose="020B0604020202020204" pitchFamily="34" charset="0"/>
              </a:rPr>
              <a:t>Turnu</a:t>
            </a:r>
            <a:r>
              <a:rPr lang="fr-CH" sz="4800" dirty="0" smtClean="0">
                <a:solidFill>
                  <a:schemeClr val="bg1"/>
                </a:solidFill>
                <a:latin typeface="Arial" panose="020B0604020202020204" pitchFamily="34" charset="0"/>
                <a:cs typeface="Arial" panose="020B0604020202020204" pitchFamily="34" charset="0"/>
              </a:rPr>
              <a:t> Severin		276 km</a:t>
            </a:r>
          </a:p>
          <a:p>
            <a:pPr marL="0" indent="0">
              <a:buNone/>
            </a:pPr>
            <a:r>
              <a:rPr lang="fr-CH" sz="4800" dirty="0" smtClean="0">
                <a:solidFill>
                  <a:schemeClr val="bg1"/>
                </a:solidFill>
                <a:latin typeface="Arial" panose="020B0604020202020204" pitchFamily="34" charset="0"/>
                <a:cs typeface="Arial" panose="020B0604020202020204" pitchFamily="34" charset="0"/>
              </a:rPr>
              <a:t>Oradea				135 km</a:t>
            </a:r>
          </a:p>
          <a:p>
            <a:pPr marL="0" indent="0">
              <a:buNone/>
            </a:pPr>
            <a:r>
              <a:rPr lang="fr-CH" sz="4800" dirty="0" smtClean="0">
                <a:solidFill>
                  <a:schemeClr val="bg1"/>
                </a:solidFill>
                <a:latin typeface="Arial" panose="020B0604020202020204" pitchFamily="34" charset="0"/>
                <a:cs typeface="Arial" panose="020B0604020202020204" pitchFamily="34" charset="0"/>
              </a:rPr>
              <a:t>Timisoara			  72 km</a:t>
            </a:r>
          </a:p>
          <a:p>
            <a:pPr marL="0" indent="0">
              <a:buNone/>
            </a:pPr>
            <a:r>
              <a:rPr lang="fr-CH" sz="4800" dirty="0" smtClean="0">
                <a:solidFill>
                  <a:schemeClr val="bg1"/>
                </a:solidFill>
                <a:latin typeface="Arial" panose="020B0604020202020204" pitchFamily="34" charset="0"/>
                <a:cs typeface="Arial" panose="020B0604020202020204" pitchFamily="34" charset="0"/>
              </a:rPr>
              <a:t>Arad				  22 km</a:t>
            </a:r>
          </a:p>
          <a:p>
            <a:pPr marL="400050" lvl="1" indent="0">
              <a:buNone/>
            </a:pPr>
            <a:r>
              <a:rPr lang="fr-CH" dirty="0"/>
              <a:t>	</a:t>
            </a:r>
            <a:endParaRPr lang="fr-CH" dirty="0" smtClean="0"/>
          </a:p>
          <a:p>
            <a:pPr marL="400050" lvl="1" indent="0">
              <a:buNone/>
            </a:pPr>
            <a:endParaRPr lang="fr-CH" dirty="0" smtClean="0"/>
          </a:p>
          <a:p>
            <a:pPr marL="0" indent="0">
              <a:buNone/>
            </a:pPr>
            <a:endParaRPr lang="fr-CH" dirty="0" smtClean="0"/>
          </a:p>
          <a:p>
            <a:endParaRPr lang="fr-CH" dirty="0"/>
          </a:p>
        </p:txBody>
      </p:sp>
      <p:sp>
        <p:nvSpPr>
          <p:cNvPr id="5" name="AutoShape 2" descr="Résultat de recherche d'images pour &quot;panneaux autoroutiers suisse&quo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CH"/>
          </a:p>
        </p:txBody>
      </p:sp>
      <p:sp>
        <p:nvSpPr>
          <p:cNvPr id="6" name="AutoShape 4" descr="Résultat de recherche d'images pour &quot;panneaux autoroutiers suisse&quo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CH"/>
          </a:p>
        </p:txBody>
      </p:sp>
      <p:sp>
        <p:nvSpPr>
          <p:cNvPr id="13" name="Rectangle à coins arrondis 12"/>
          <p:cNvSpPr/>
          <p:nvPr/>
        </p:nvSpPr>
        <p:spPr>
          <a:xfrm>
            <a:off x="5039650" y="1844824"/>
            <a:ext cx="900000" cy="540000"/>
          </a:xfrm>
          <a:prstGeom prst="roundRect">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2800" dirty="0" smtClean="0">
                <a:solidFill>
                  <a:schemeClr val="bg1"/>
                </a:solidFill>
                <a:latin typeface="Arial" panose="020B0604020202020204" pitchFamily="34" charset="0"/>
                <a:cs typeface="Arial" panose="020B0604020202020204" pitchFamily="34" charset="0"/>
              </a:rPr>
              <a:t>A1</a:t>
            </a:r>
            <a:endParaRPr lang="fr-CH" sz="2800" dirty="0">
              <a:solidFill>
                <a:schemeClr val="bg1"/>
              </a:solidFill>
              <a:latin typeface="Arial" panose="020B0604020202020204" pitchFamily="34" charset="0"/>
              <a:cs typeface="Arial" panose="020B0604020202020204" pitchFamily="34" charset="0"/>
            </a:endParaRPr>
          </a:p>
        </p:txBody>
      </p:sp>
      <p:sp>
        <p:nvSpPr>
          <p:cNvPr id="14" name="Rectangle à coins arrondis 13"/>
          <p:cNvSpPr/>
          <p:nvPr/>
        </p:nvSpPr>
        <p:spPr>
          <a:xfrm>
            <a:off x="3491880" y="1823199"/>
            <a:ext cx="900000" cy="540000"/>
          </a:xfrm>
          <a:prstGeom prst="roundRect">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2800" dirty="0" smtClean="0">
                <a:solidFill>
                  <a:schemeClr val="bg1"/>
                </a:solidFill>
                <a:latin typeface="Arial" panose="020B0604020202020204" pitchFamily="34" charset="0"/>
                <a:cs typeface="Arial" panose="020B0604020202020204" pitchFamily="34" charset="0"/>
              </a:rPr>
              <a:t>E68</a:t>
            </a:r>
            <a:endParaRPr lang="fr-CH" sz="2800" dirty="0">
              <a:solidFill>
                <a:schemeClr val="bg1"/>
              </a:solidFill>
              <a:latin typeface="Arial" panose="020B0604020202020204" pitchFamily="34" charset="0"/>
              <a:cs typeface="Arial" panose="020B0604020202020204" pitchFamily="34" charset="0"/>
            </a:endParaRPr>
          </a:p>
        </p:txBody>
      </p:sp>
      <p:sp>
        <p:nvSpPr>
          <p:cNvPr id="15" name="Rectangle à coins arrondis 14"/>
          <p:cNvSpPr/>
          <p:nvPr/>
        </p:nvSpPr>
        <p:spPr>
          <a:xfrm>
            <a:off x="1403648" y="1700808"/>
            <a:ext cx="6408712" cy="4248472"/>
          </a:xfrm>
          <a:prstGeom prst="roundRect">
            <a:avLst>
              <a:gd name="adj" fmla="val 3190"/>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10" name="Rectangle 9"/>
          <p:cNvSpPr/>
          <p:nvPr/>
        </p:nvSpPr>
        <p:spPr>
          <a:xfrm>
            <a:off x="1835696" y="620688"/>
            <a:ext cx="5832648" cy="62093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3600" i="1" dirty="0" smtClean="0">
                <a:solidFill>
                  <a:schemeClr val="tx1"/>
                </a:solidFill>
                <a:latin typeface="Arial" panose="020B0604020202020204" pitchFamily="34" charset="0"/>
                <a:cs typeface="Arial" panose="020B0604020202020204" pitchFamily="34" charset="0"/>
              </a:rPr>
              <a:t>Panel </a:t>
            </a:r>
            <a:r>
              <a:rPr lang="fr-CH" sz="3600" i="1" dirty="0">
                <a:solidFill>
                  <a:schemeClr val="tx1"/>
                </a:solidFill>
                <a:latin typeface="Arial" panose="020B0604020202020204" pitchFamily="34" charset="0"/>
                <a:cs typeface="Arial" panose="020B0604020202020204" pitchFamily="34" charset="0"/>
              </a:rPr>
              <a:t>5</a:t>
            </a:r>
            <a:r>
              <a:rPr lang="fr-CH" sz="3600" i="1" dirty="0" smtClean="0">
                <a:solidFill>
                  <a:schemeClr val="tx1"/>
                </a:solidFill>
                <a:latin typeface="Arial" panose="020B0604020202020204" pitchFamily="34" charset="0"/>
                <a:cs typeface="Arial" panose="020B0604020202020204" pitchFamily="34" charset="0"/>
              </a:rPr>
              <a:t> – Exit</a:t>
            </a:r>
            <a:endParaRPr lang="fr-CH" sz="3600"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6962140"/>
      </p:ext>
    </p:extLst>
  </p:cSld>
  <p:clrMapOvr>
    <a:masterClrMapping/>
  </p:clrMapOvr>
  <p:transition spd="slow">
    <p:wheel spokes="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87624" y="1340768"/>
            <a:ext cx="6984776" cy="3888432"/>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3600" dirty="0" err="1" smtClean="0">
                <a:solidFill>
                  <a:schemeClr val="tx1"/>
                </a:solidFill>
                <a:latin typeface="Arial" panose="020B0604020202020204" pitchFamily="34" charset="0"/>
                <a:cs typeface="Arial" panose="020B0604020202020204" pitchFamily="34" charset="0"/>
              </a:rPr>
              <a:t>Highways</a:t>
            </a:r>
            <a:r>
              <a:rPr lang="fr-CH" sz="3600" dirty="0" smtClean="0">
                <a:solidFill>
                  <a:schemeClr val="tx1"/>
                </a:solidFill>
                <a:latin typeface="Arial" panose="020B0604020202020204" pitchFamily="34" charset="0"/>
                <a:cs typeface="Arial" panose="020B0604020202020204" pitchFamily="34" charset="0"/>
              </a:rPr>
              <a:t> </a:t>
            </a:r>
            <a:r>
              <a:rPr lang="fr-CH" sz="3600" dirty="0" err="1" smtClean="0">
                <a:solidFill>
                  <a:schemeClr val="tx1"/>
                </a:solidFill>
                <a:latin typeface="Arial" panose="020B0604020202020204" pitchFamily="34" charset="0"/>
                <a:cs typeface="Arial" panose="020B0604020202020204" pitchFamily="34" charset="0"/>
              </a:rPr>
              <a:t>Interchanges</a:t>
            </a:r>
            <a:endParaRPr lang="fr-CH" sz="3600" dirty="0" smtClean="0">
              <a:solidFill>
                <a:schemeClr val="tx1"/>
              </a:solidFill>
              <a:latin typeface="Arial" panose="020B0604020202020204" pitchFamily="34" charset="0"/>
              <a:cs typeface="Arial" panose="020B0604020202020204" pitchFamily="34" charset="0"/>
            </a:endParaRPr>
          </a:p>
          <a:p>
            <a:pPr algn="ctr"/>
            <a:endParaRPr lang="fr-CH" sz="3600" dirty="0" smtClean="0">
              <a:solidFill>
                <a:schemeClr val="tx1"/>
              </a:solidFill>
              <a:latin typeface="Arial" panose="020B0604020202020204" pitchFamily="34" charset="0"/>
              <a:cs typeface="Arial" panose="020B0604020202020204" pitchFamily="34" charset="0"/>
            </a:endParaRPr>
          </a:p>
          <a:p>
            <a:pPr algn="ctr"/>
            <a:r>
              <a:rPr lang="fr-CH" sz="3600" dirty="0" smtClean="0">
                <a:solidFill>
                  <a:schemeClr val="tx1"/>
                </a:solidFill>
                <a:latin typeface="Arial" panose="020B0604020202020204" pitchFamily="34" charset="0"/>
                <a:cs typeface="Arial" panose="020B0604020202020204" pitchFamily="34" charset="0"/>
              </a:rPr>
              <a:t>Echangeurs autoroutiers</a:t>
            </a:r>
            <a:endParaRPr lang="fr-CH" sz="36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2115570"/>
      </p:ext>
    </p:extLst>
  </p:cSld>
  <p:clrMapOvr>
    <a:masterClrMapping/>
  </p:clrMapOvr>
  <p:transition spd="slow">
    <p:wheel spokes="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764704"/>
            <a:ext cx="7200000" cy="72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3600" i="1" dirty="0" err="1" smtClean="0">
                <a:solidFill>
                  <a:schemeClr val="tx1"/>
                </a:solidFill>
                <a:latin typeface="Arial" panose="020B0604020202020204" pitchFamily="34" charset="0"/>
                <a:cs typeface="Arial" panose="020B0604020202020204" pitchFamily="34" charset="0"/>
              </a:rPr>
              <a:t>Interchange</a:t>
            </a:r>
            <a:r>
              <a:rPr lang="fr-CH" sz="3600" i="1" dirty="0" smtClean="0">
                <a:solidFill>
                  <a:schemeClr val="tx1"/>
                </a:solidFill>
                <a:latin typeface="Arial" panose="020B0604020202020204" pitchFamily="34" charset="0"/>
                <a:cs typeface="Arial" panose="020B0604020202020204" pitchFamily="34" charset="0"/>
              </a:rPr>
              <a:t>, panel 1</a:t>
            </a:r>
            <a:endParaRPr lang="fr-CH" sz="3600" i="1" dirty="0">
              <a:solidFill>
                <a:schemeClr val="tx1"/>
              </a:solidFill>
              <a:latin typeface="Arial" panose="020B0604020202020204" pitchFamily="34" charset="0"/>
              <a:cs typeface="Arial" panose="020B0604020202020204" pitchFamily="34" charset="0"/>
            </a:endParaRPr>
          </a:p>
        </p:txBody>
      </p:sp>
      <p:sp>
        <p:nvSpPr>
          <p:cNvPr id="4" name="Rectangle 3"/>
          <p:cNvSpPr/>
          <p:nvPr/>
        </p:nvSpPr>
        <p:spPr>
          <a:xfrm>
            <a:off x="1475656" y="1844824"/>
            <a:ext cx="6480000" cy="3600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0" tIns="180000" rtlCol="0" anchor="ctr"/>
          <a:lstStyle/>
          <a:p>
            <a:pPr algn="ctr"/>
            <a:r>
              <a:rPr lang="fr-CH" sz="3600" dirty="0" smtClean="0">
                <a:solidFill>
                  <a:schemeClr val="bg1"/>
                </a:solidFill>
                <a:latin typeface="Arial" panose="020B0604020202020204" pitchFamily="34" charset="0"/>
                <a:cs typeface="Arial" panose="020B0604020202020204" pitchFamily="34" charset="0"/>
              </a:rPr>
              <a:t>E 68 x E 671</a:t>
            </a:r>
            <a:endParaRPr lang="fr-CH" dirty="0" smtClean="0">
              <a:solidFill>
                <a:schemeClr val="tx1"/>
              </a:solidFill>
              <a:latin typeface="Arial" panose="020B0604020202020204" pitchFamily="34" charset="0"/>
              <a:cs typeface="Arial" panose="020B0604020202020204" pitchFamily="34" charset="0"/>
            </a:endParaRPr>
          </a:p>
          <a:p>
            <a:pPr algn="ctr"/>
            <a:r>
              <a:rPr lang="fr-CH" sz="3600" dirty="0" smtClean="0">
                <a:solidFill>
                  <a:schemeClr val="bg1"/>
                </a:solidFill>
                <a:latin typeface="Arial" panose="020B0604020202020204" pitchFamily="34" charset="0"/>
                <a:cs typeface="Arial" panose="020B0604020202020204" pitchFamily="34" charset="0"/>
              </a:rPr>
              <a:t>A1 x A7</a:t>
            </a:r>
          </a:p>
          <a:p>
            <a:pPr algn="ctr"/>
            <a:endParaRPr lang="fr-CH" dirty="0" smtClean="0">
              <a:solidFill>
                <a:schemeClr val="tx1"/>
              </a:solidFill>
              <a:latin typeface="Arial" panose="020B0604020202020204" pitchFamily="34" charset="0"/>
              <a:cs typeface="Arial" panose="020B0604020202020204" pitchFamily="34" charset="0"/>
            </a:endParaRPr>
          </a:p>
          <a:p>
            <a:pPr algn="ctr"/>
            <a:r>
              <a:rPr lang="fr-CH" sz="4400" dirty="0" smtClean="0">
                <a:solidFill>
                  <a:schemeClr val="bg1"/>
                </a:solidFill>
                <a:latin typeface="Arial" panose="020B0604020202020204" pitchFamily="34" charset="0"/>
                <a:cs typeface="Arial" panose="020B0604020202020204" pitchFamily="34" charset="0"/>
              </a:rPr>
              <a:t>ARAD West</a:t>
            </a:r>
            <a:endParaRPr lang="fr-CH" sz="2000" dirty="0" smtClean="0">
              <a:solidFill>
                <a:schemeClr val="bg1"/>
              </a:solidFill>
              <a:latin typeface="Arial" panose="020B0604020202020204" pitchFamily="34" charset="0"/>
              <a:cs typeface="Arial" panose="020B0604020202020204" pitchFamily="34" charset="0"/>
            </a:endParaRPr>
          </a:p>
          <a:p>
            <a:pPr algn="ctr"/>
            <a:r>
              <a:rPr lang="fr-CH" sz="4400" dirty="0" smtClean="0">
                <a:solidFill>
                  <a:schemeClr val="bg1"/>
                </a:solidFill>
                <a:latin typeface="Arial" panose="020B0604020202020204" pitchFamily="34" charset="0"/>
                <a:cs typeface="Arial" panose="020B0604020202020204" pitchFamily="34" charset="0"/>
              </a:rPr>
              <a:t>2500 m</a:t>
            </a:r>
            <a:endParaRPr lang="fr-CH" sz="4400" dirty="0">
              <a:solidFill>
                <a:schemeClr val="bg1"/>
              </a:solidFill>
              <a:latin typeface="Arial" panose="020B0604020202020204" pitchFamily="34" charset="0"/>
              <a:cs typeface="Arial" panose="020B0604020202020204" pitchFamily="34" charset="0"/>
            </a:endParaRPr>
          </a:p>
        </p:txBody>
      </p:sp>
      <p:pic>
        <p:nvPicPr>
          <p:cNvPr id="5" name="Picture 2" descr="http://namthao.free.fr/Travel/France/France/Nice/Cours%20Nice/Code%20de%20la%20route/Signalisation/bifurcation.jpg"/>
          <p:cNvPicPr>
            <a:picLocks noChangeAspect="1" noChangeArrowheads="1"/>
          </p:cNvPicPr>
          <p:nvPr/>
        </p:nvPicPr>
        <p:blipFill>
          <a:blip r:embed="rId2">
            <a:duotone>
              <a:prstClr val="black"/>
              <a:schemeClr val="accent3">
                <a:tint val="45000"/>
                <a:satMod val="400000"/>
              </a:schemeClr>
            </a:duotone>
            <a:extLst>
              <a:ext uri="{28A0092B-C50C-407E-A947-70E740481C1C}">
                <a14:useLocalDpi xmlns:a14="http://schemas.microsoft.com/office/drawing/2010/main" val="0"/>
              </a:ext>
            </a:extLst>
          </a:blip>
          <a:srcRect/>
          <a:stretch>
            <a:fillRect/>
          </a:stretch>
        </p:blipFill>
        <p:spPr bwMode="auto">
          <a:xfrm>
            <a:off x="1835696" y="2052036"/>
            <a:ext cx="1872206" cy="1584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à coins arrondis 2"/>
          <p:cNvSpPr/>
          <p:nvPr/>
        </p:nvSpPr>
        <p:spPr>
          <a:xfrm>
            <a:off x="1547664" y="1916832"/>
            <a:ext cx="6336704" cy="3456384"/>
          </a:xfrm>
          <a:prstGeom prst="roundRect">
            <a:avLst>
              <a:gd name="adj" fmla="val 4305"/>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Tree>
    <p:extLst>
      <p:ext uri="{BB962C8B-B14F-4D97-AF65-F5344CB8AC3E}">
        <p14:creationId xmlns:p14="http://schemas.microsoft.com/office/powerpoint/2010/main" val="1584831649"/>
      </p:ext>
    </p:extLst>
  </p:cSld>
  <p:clrMapOvr>
    <a:masterClrMapping/>
  </p:clrMapOvr>
  <p:transition spd="slow">
    <p:wheel spokes="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87627" y="332656"/>
            <a:ext cx="6480000" cy="720000"/>
          </a:xfrm>
          <a:noFill/>
          <a:ln w="19050">
            <a:solidFill>
              <a:schemeClr val="tx1"/>
            </a:solidFill>
          </a:ln>
        </p:spPr>
        <p:txBody>
          <a:bodyPr>
            <a:normAutofit/>
          </a:bodyPr>
          <a:lstStyle/>
          <a:p>
            <a:r>
              <a:rPr lang="fr-CH" sz="3600" i="1" dirty="0" err="1" smtClean="0">
                <a:latin typeface="Arial" panose="020B0604020202020204" pitchFamily="34" charset="0"/>
                <a:cs typeface="Arial" panose="020B0604020202020204" pitchFamily="34" charset="0"/>
              </a:rPr>
              <a:t>Interchange</a:t>
            </a:r>
            <a:r>
              <a:rPr lang="fr-CH" sz="3600" i="1" dirty="0" smtClean="0">
                <a:latin typeface="Arial" panose="020B0604020202020204" pitchFamily="34" charset="0"/>
                <a:cs typeface="Arial" panose="020B0604020202020204" pitchFamily="34" charset="0"/>
              </a:rPr>
              <a:t>, panel 2</a:t>
            </a:r>
            <a:endParaRPr lang="fr-CH" sz="3600" i="1" dirty="0">
              <a:latin typeface="Arial" panose="020B0604020202020204" pitchFamily="34" charset="0"/>
              <a:cs typeface="Arial" panose="020B0604020202020204" pitchFamily="34" charset="0"/>
            </a:endParaRPr>
          </a:p>
        </p:txBody>
      </p:sp>
      <p:sp>
        <p:nvSpPr>
          <p:cNvPr id="3" name="Espace réservé du texte 2"/>
          <p:cNvSpPr>
            <a:spLocks noGrp="1"/>
          </p:cNvSpPr>
          <p:nvPr>
            <p:ph type="body" idx="1"/>
          </p:nvPr>
        </p:nvSpPr>
        <p:spPr>
          <a:xfrm>
            <a:off x="107504" y="1250728"/>
            <a:ext cx="3600000" cy="720000"/>
          </a:xfrm>
          <a:solidFill>
            <a:srgbClr val="00B050"/>
          </a:solidFill>
        </p:spPr>
        <p:txBody>
          <a:bodyPr bIns="144000">
            <a:normAutofit/>
          </a:bodyPr>
          <a:lstStyle/>
          <a:p>
            <a:pPr algn="ctr"/>
            <a:r>
              <a:rPr lang="fr-CH" sz="2800" b="0" dirty="0" smtClean="0">
                <a:solidFill>
                  <a:schemeClr val="bg1"/>
                </a:solidFill>
                <a:latin typeface="Arial" panose="020B0604020202020204" pitchFamily="34" charset="0"/>
                <a:cs typeface="Arial" panose="020B0604020202020204" pitchFamily="34" charset="0"/>
              </a:rPr>
              <a:t>E 671   A7</a:t>
            </a:r>
            <a:endParaRPr lang="fr-CH" sz="2800" b="0" dirty="0">
              <a:solidFill>
                <a:schemeClr val="bg1"/>
              </a:solidFill>
              <a:latin typeface="Arial" panose="020B0604020202020204" pitchFamily="34" charset="0"/>
              <a:cs typeface="Arial" panose="020B0604020202020204" pitchFamily="34" charset="0"/>
            </a:endParaRPr>
          </a:p>
        </p:txBody>
      </p:sp>
      <p:sp>
        <p:nvSpPr>
          <p:cNvPr id="4" name="Espace réservé du contenu 3"/>
          <p:cNvSpPr>
            <a:spLocks noGrp="1"/>
          </p:cNvSpPr>
          <p:nvPr>
            <p:ph sz="half" idx="2"/>
          </p:nvPr>
        </p:nvSpPr>
        <p:spPr>
          <a:xfrm>
            <a:off x="107504" y="1828286"/>
            <a:ext cx="3600000" cy="3060000"/>
          </a:xfrm>
          <a:solidFill>
            <a:srgbClr val="00B050"/>
          </a:solidFill>
        </p:spPr>
        <p:txBody>
          <a:bodyPr lIns="360000" tIns="180000">
            <a:noAutofit/>
          </a:bodyPr>
          <a:lstStyle/>
          <a:p>
            <a:pPr marL="0" indent="0" algn="ctr">
              <a:buNone/>
            </a:pPr>
            <a:r>
              <a:rPr lang="fr-CH" sz="4000" dirty="0" smtClean="0">
                <a:solidFill>
                  <a:schemeClr val="bg1"/>
                </a:solidFill>
                <a:latin typeface="Arial" panose="020B0604020202020204" pitchFamily="34" charset="0"/>
                <a:cs typeface="Arial" panose="020B0604020202020204" pitchFamily="34" charset="0"/>
              </a:rPr>
              <a:t>Oradea</a:t>
            </a:r>
          </a:p>
          <a:p>
            <a:pPr marL="0" indent="0" algn="ctr">
              <a:buNone/>
            </a:pPr>
            <a:r>
              <a:rPr lang="fr-CH" sz="4000" dirty="0" smtClean="0">
                <a:solidFill>
                  <a:schemeClr val="bg1"/>
                </a:solidFill>
                <a:latin typeface="Arial" panose="020B0604020202020204" pitchFamily="34" charset="0"/>
                <a:cs typeface="Arial" panose="020B0604020202020204" pitchFamily="34" charset="0"/>
              </a:rPr>
              <a:t>Arad</a:t>
            </a:r>
          </a:p>
          <a:p>
            <a:pPr marL="0" indent="0" algn="ctr">
              <a:buNone/>
            </a:pPr>
            <a:endParaRPr lang="fr-CH" sz="3600" dirty="0" smtClean="0">
              <a:solidFill>
                <a:schemeClr val="bg1"/>
              </a:solidFill>
              <a:latin typeface="Arial" panose="020B0604020202020204" pitchFamily="34" charset="0"/>
              <a:cs typeface="Arial" panose="020B0604020202020204" pitchFamily="34" charset="0"/>
            </a:endParaRPr>
          </a:p>
          <a:p>
            <a:pPr marL="0" indent="0" algn="ctr">
              <a:buNone/>
            </a:pPr>
            <a:r>
              <a:rPr lang="fr-CH" sz="4000" dirty="0" smtClean="0">
                <a:solidFill>
                  <a:schemeClr val="bg1"/>
                </a:solidFill>
                <a:latin typeface="Arial" panose="020B0604020202020204" pitchFamily="34" charset="0"/>
                <a:cs typeface="Arial" panose="020B0604020202020204" pitchFamily="34" charset="0"/>
              </a:rPr>
              <a:t>2000 m</a:t>
            </a:r>
          </a:p>
          <a:p>
            <a:pPr marL="0" indent="0" algn="ctr">
              <a:buNone/>
            </a:pPr>
            <a:endParaRPr lang="fr-CH" sz="3200" dirty="0">
              <a:solidFill>
                <a:schemeClr val="bg1"/>
              </a:solidFill>
              <a:latin typeface="Arial" panose="020B0604020202020204" pitchFamily="34" charset="0"/>
              <a:cs typeface="Arial" panose="020B0604020202020204" pitchFamily="34" charset="0"/>
            </a:endParaRPr>
          </a:p>
          <a:p>
            <a:pPr marL="0" indent="0" algn="ctr">
              <a:buNone/>
            </a:pPr>
            <a:endParaRPr lang="fr-CH" sz="3200" dirty="0" smtClean="0">
              <a:solidFill>
                <a:schemeClr val="bg1"/>
              </a:solidFill>
              <a:latin typeface="Arial" panose="020B0604020202020204" pitchFamily="34" charset="0"/>
              <a:cs typeface="Arial" panose="020B0604020202020204" pitchFamily="34" charset="0"/>
            </a:endParaRPr>
          </a:p>
          <a:p>
            <a:pPr marL="0" indent="0" algn="ctr">
              <a:buNone/>
            </a:pPr>
            <a:endParaRPr lang="fr-CH" sz="1600" dirty="0" smtClean="0">
              <a:solidFill>
                <a:schemeClr val="bg1"/>
              </a:solidFill>
              <a:latin typeface="Arial" panose="020B0604020202020204" pitchFamily="34" charset="0"/>
              <a:cs typeface="Arial" panose="020B0604020202020204" pitchFamily="34" charset="0"/>
            </a:endParaRPr>
          </a:p>
          <a:p>
            <a:pPr marL="0" indent="0" algn="ctr">
              <a:buNone/>
            </a:pPr>
            <a:endParaRPr lang="fr-CH" sz="3200" dirty="0" smtClean="0">
              <a:solidFill>
                <a:schemeClr val="bg1"/>
              </a:solidFill>
              <a:latin typeface="Arial" panose="020B0604020202020204" pitchFamily="34" charset="0"/>
              <a:cs typeface="Arial" panose="020B0604020202020204" pitchFamily="34" charset="0"/>
            </a:endParaRPr>
          </a:p>
          <a:p>
            <a:pPr marL="0" indent="0" algn="ctr">
              <a:buNone/>
            </a:pPr>
            <a:endParaRPr lang="fr-CH" sz="1800" dirty="0">
              <a:solidFill>
                <a:schemeClr val="bg1"/>
              </a:solidFill>
              <a:latin typeface="Arial" panose="020B0604020202020204" pitchFamily="34" charset="0"/>
              <a:cs typeface="Arial" panose="020B0604020202020204" pitchFamily="34" charset="0"/>
            </a:endParaRPr>
          </a:p>
          <a:p>
            <a:pPr marL="0" indent="0" algn="ctr">
              <a:buNone/>
            </a:pPr>
            <a:endParaRPr lang="fr-CH" sz="3200" dirty="0" smtClean="0">
              <a:solidFill>
                <a:schemeClr val="bg1"/>
              </a:solidFill>
              <a:latin typeface="Arial" panose="020B0604020202020204" pitchFamily="34" charset="0"/>
              <a:cs typeface="Arial" panose="020B0604020202020204" pitchFamily="34" charset="0"/>
            </a:endParaRPr>
          </a:p>
          <a:p>
            <a:pPr marL="0" indent="0" algn="ctr">
              <a:buNone/>
            </a:pPr>
            <a:endParaRPr lang="fr-CH" sz="3200" dirty="0">
              <a:solidFill>
                <a:schemeClr val="bg1"/>
              </a:solidFill>
              <a:latin typeface="Arial" panose="020B0604020202020204" pitchFamily="34" charset="0"/>
              <a:cs typeface="Arial" panose="020B0604020202020204" pitchFamily="34" charset="0"/>
            </a:endParaRPr>
          </a:p>
          <a:p>
            <a:pPr marL="0" indent="0" algn="ctr">
              <a:buNone/>
            </a:pPr>
            <a:endParaRPr lang="fr-CH" sz="3200" dirty="0" smtClean="0">
              <a:solidFill>
                <a:schemeClr val="bg1"/>
              </a:solidFill>
              <a:latin typeface="Arial" panose="020B0604020202020204" pitchFamily="34" charset="0"/>
              <a:cs typeface="Arial" panose="020B0604020202020204" pitchFamily="34" charset="0"/>
            </a:endParaRPr>
          </a:p>
          <a:p>
            <a:pPr marL="0" indent="0" algn="ctr">
              <a:buNone/>
            </a:pPr>
            <a:endParaRPr lang="fr-CH" sz="3200" dirty="0" smtClean="0">
              <a:solidFill>
                <a:schemeClr val="bg1"/>
              </a:solidFill>
              <a:latin typeface="Arial" panose="020B0604020202020204" pitchFamily="34" charset="0"/>
              <a:cs typeface="Arial" panose="020B0604020202020204" pitchFamily="34" charset="0"/>
            </a:endParaRPr>
          </a:p>
          <a:p>
            <a:pPr marL="0" indent="0" algn="ctr">
              <a:buNone/>
            </a:pPr>
            <a:endParaRPr lang="fr-CH" sz="3200" dirty="0" smtClean="0">
              <a:solidFill>
                <a:schemeClr val="bg1"/>
              </a:solidFill>
              <a:latin typeface="Arial" panose="020B0604020202020204" pitchFamily="34" charset="0"/>
              <a:cs typeface="Arial" panose="020B0604020202020204" pitchFamily="34" charset="0"/>
            </a:endParaRPr>
          </a:p>
          <a:p>
            <a:pPr marL="0" indent="0" algn="ctr">
              <a:buNone/>
            </a:pPr>
            <a:endParaRPr lang="fr-CH" sz="3600" dirty="0" smtClean="0">
              <a:solidFill>
                <a:schemeClr val="bg1"/>
              </a:solidFill>
              <a:latin typeface="Arial" panose="020B0604020202020204" pitchFamily="34" charset="0"/>
              <a:cs typeface="Arial" panose="020B0604020202020204" pitchFamily="34" charset="0"/>
            </a:endParaRPr>
          </a:p>
          <a:p>
            <a:pPr marL="0" indent="0" algn="ctr">
              <a:buNone/>
            </a:pPr>
            <a:endParaRPr lang="fr-CH" sz="3600" dirty="0" smtClean="0">
              <a:solidFill>
                <a:schemeClr val="bg1"/>
              </a:solidFill>
              <a:latin typeface="Arial" panose="020B0604020202020204" pitchFamily="34" charset="0"/>
              <a:cs typeface="Arial" panose="020B0604020202020204" pitchFamily="34" charset="0"/>
            </a:endParaRPr>
          </a:p>
          <a:p>
            <a:pPr marL="0" indent="0" algn="ctr">
              <a:buNone/>
            </a:pPr>
            <a:r>
              <a:rPr lang="fr-CH" sz="3200" dirty="0" smtClean="0">
                <a:solidFill>
                  <a:schemeClr val="bg1"/>
                </a:solidFill>
                <a:latin typeface="Arial" panose="020B0604020202020204" pitchFamily="34" charset="0"/>
                <a:cs typeface="Arial" panose="020B0604020202020204" pitchFamily="34" charset="0"/>
              </a:rPr>
              <a:t>2000 m</a:t>
            </a:r>
            <a:endParaRPr lang="fr-CH" sz="3200" dirty="0">
              <a:solidFill>
                <a:schemeClr val="bg1"/>
              </a:solidFill>
              <a:latin typeface="Arial" panose="020B0604020202020204" pitchFamily="34" charset="0"/>
              <a:cs typeface="Arial" panose="020B0604020202020204" pitchFamily="34" charset="0"/>
            </a:endParaRPr>
          </a:p>
        </p:txBody>
      </p:sp>
      <p:sp>
        <p:nvSpPr>
          <p:cNvPr id="5" name="Espace réservé du texte 4"/>
          <p:cNvSpPr>
            <a:spLocks noGrp="1"/>
          </p:cNvSpPr>
          <p:nvPr>
            <p:ph type="body" sz="quarter" idx="3"/>
          </p:nvPr>
        </p:nvSpPr>
        <p:spPr>
          <a:xfrm>
            <a:off x="3757946" y="1250768"/>
            <a:ext cx="5220000" cy="720000"/>
          </a:xfrm>
          <a:solidFill>
            <a:srgbClr val="00B050"/>
          </a:solidFill>
        </p:spPr>
        <p:txBody>
          <a:bodyPr bIns="144000">
            <a:normAutofit/>
          </a:bodyPr>
          <a:lstStyle/>
          <a:p>
            <a:pPr algn="ctr"/>
            <a:r>
              <a:rPr lang="fr-CH" sz="2800" b="0" dirty="0" smtClean="0">
                <a:solidFill>
                  <a:schemeClr val="bg1"/>
                </a:solidFill>
                <a:latin typeface="Arial" panose="020B0604020202020204" pitchFamily="34" charset="0"/>
                <a:cs typeface="Arial" panose="020B0604020202020204" pitchFamily="34" charset="0"/>
              </a:rPr>
              <a:t>A7</a:t>
            </a:r>
            <a:endParaRPr lang="fr-CH" sz="2800" b="0" dirty="0">
              <a:solidFill>
                <a:schemeClr val="bg1"/>
              </a:solidFill>
              <a:latin typeface="Arial" panose="020B0604020202020204" pitchFamily="34" charset="0"/>
              <a:cs typeface="Arial" panose="020B0604020202020204" pitchFamily="34" charset="0"/>
            </a:endParaRPr>
          </a:p>
        </p:txBody>
      </p:sp>
      <p:sp>
        <p:nvSpPr>
          <p:cNvPr id="6" name="Espace réservé du contenu 5"/>
          <p:cNvSpPr>
            <a:spLocks noGrp="1"/>
          </p:cNvSpPr>
          <p:nvPr>
            <p:ph sz="quarter" idx="4"/>
          </p:nvPr>
        </p:nvSpPr>
        <p:spPr>
          <a:xfrm>
            <a:off x="3757845" y="1829705"/>
            <a:ext cx="5220000" cy="3420000"/>
          </a:xfrm>
          <a:solidFill>
            <a:srgbClr val="00B050"/>
          </a:solidFill>
          <a:ln>
            <a:noFill/>
          </a:ln>
        </p:spPr>
        <p:txBody>
          <a:bodyPr lIns="0" tIns="180000">
            <a:noAutofit/>
          </a:bodyPr>
          <a:lstStyle/>
          <a:p>
            <a:pPr marL="0" indent="0" algn="ctr">
              <a:buNone/>
            </a:pPr>
            <a:r>
              <a:rPr lang="fr-CH" sz="4000" dirty="0" smtClean="0">
                <a:solidFill>
                  <a:schemeClr val="bg1"/>
                </a:solidFill>
                <a:latin typeface="Arial" panose="020B0604020202020204" pitchFamily="34" charset="0"/>
                <a:cs typeface="Arial" panose="020B0604020202020204" pitchFamily="34" charset="0"/>
              </a:rPr>
              <a:t>Bucuresti</a:t>
            </a:r>
            <a:endParaRPr lang="fr-CH" sz="4000" dirty="0">
              <a:solidFill>
                <a:schemeClr val="bg1"/>
              </a:solidFill>
              <a:latin typeface="Arial" panose="020B0604020202020204" pitchFamily="34" charset="0"/>
              <a:cs typeface="Arial" panose="020B0604020202020204" pitchFamily="34" charset="0"/>
            </a:endParaRPr>
          </a:p>
          <a:p>
            <a:pPr marL="0" indent="0" algn="ctr">
              <a:buNone/>
            </a:pPr>
            <a:r>
              <a:rPr lang="fr-CH" sz="4000" dirty="0" smtClean="0">
                <a:solidFill>
                  <a:schemeClr val="bg1"/>
                </a:solidFill>
                <a:latin typeface="Arial" panose="020B0604020202020204" pitchFamily="34" charset="0"/>
                <a:cs typeface="Arial" panose="020B0604020202020204" pitchFamily="34" charset="0"/>
              </a:rPr>
              <a:t>Timisoara</a:t>
            </a:r>
            <a:r>
              <a:rPr lang="fr-CH" sz="3200" dirty="0" smtClean="0">
                <a:solidFill>
                  <a:schemeClr val="bg1"/>
                </a:solidFill>
                <a:latin typeface="Arial" panose="020B0604020202020204" pitchFamily="34" charset="0"/>
                <a:cs typeface="Arial" panose="020B0604020202020204" pitchFamily="34" charset="0"/>
              </a:rPr>
              <a:t>   </a:t>
            </a:r>
          </a:p>
          <a:p>
            <a:pPr marL="0" indent="0" algn="ctr">
              <a:buNone/>
            </a:pPr>
            <a:r>
              <a:rPr lang="fr-CH" sz="4000" dirty="0" smtClean="0">
                <a:solidFill>
                  <a:schemeClr val="bg1"/>
                </a:solidFill>
                <a:latin typeface="Arial" panose="020B0604020202020204" pitchFamily="34" charset="0"/>
                <a:cs typeface="Arial" panose="020B0604020202020204" pitchFamily="34" charset="0"/>
              </a:rPr>
              <a:t>Arad </a:t>
            </a:r>
            <a:r>
              <a:rPr lang="fr-CH" sz="4000" dirty="0" err="1" smtClean="0">
                <a:solidFill>
                  <a:schemeClr val="bg1"/>
                </a:solidFill>
                <a:latin typeface="Arial" panose="020B0604020202020204" pitchFamily="34" charset="0"/>
                <a:cs typeface="Arial" panose="020B0604020202020204" pitchFamily="34" charset="0"/>
              </a:rPr>
              <a:t>Centru</a:t>
            </a:r>
            <a:endParaRPr lang="fr-CH" sz="4000" dirty="0" smtClean="0">
              <a:solidFill>
                <a:schemeClr val="bg1"/>
              </a:solidFill>
              <a:latin typeface="Arial" panose="020B0604020202020204" pitchFamily="34" charset="0"/>
              <a:cs typeface="Arial" panose="020B0604020202020204" pitchFamily="34" charset="0"/>
            </a:endParaRPr>
          </a:p>
          <a:p>
            <a:pPr marL="0" indent="0" algn="ctr">
              <a:buNone/>
            </a:pPr>
            <a:endParaRPr lang="fr-CH" sz="1000" dirty="0">
              <a:solidFill>
                <a:schemeClr val="bg1"/>
              </a:solidFill>
              <a:latin typeface="Arial" panose="020B0604020202020204" pitchFamily="34" charset="0"/>
              <a:cs typeface="Arial" panose="020B0604020202020204" pitchFamily="34" charset="0"/>
            </a:endParaRPr>
          </a:p>
          <a:p>
            <a:pPr marL="0" indent="0" algn="ctr">
              <a:buNone/>
            </a:pPr>
            <a:r>
              <a:rPr lang="fr-CH" sz="4000" dirty="0" smtClean="0">
                <a:solidFill>
                  <a:schemeClr val="bg1"/>
                </a:solidFill>
                <a:latin typeface="Arial" panose="020B0604020202020204" pitchFamily="34" charset="0"/>
                <a:cs typeface="Arial" panose="020B0604020202020204" pitchFamily="34" charset="0"/>
              </a:rPr>
              <a:t>2000 m</a:t>
            </a:r>
          </a:p>
          <a:p>
            <a:pPr marL="0" indent="0" algn="ctr">
              <a:buNone/>
            </a:pPr>
            <a:endParaRPr lang="fr-CH" sz="3200" dirty="0">
              <a:solidFill>
                <a:schemeClr val="bg1"/>
              </a:solidFill>
              <a:latin typeface="Arial" panose="020B0604020202020204" pitchFamily="34" charset="0"/>
              <a:cs typeface="Arial" panose="020B0604020202020204" pitchFamily="34" charset="0"/>
            </a:endParaRPr>
          </a:p>
          <a:p>
            <a:pPr marL="0" indent="0" algn="ctr">
              <a:buNone/>
            </a:pPr>
            <a:endParaRPr lang="fr-CH" sz="3200" dirty="0">
              <a:solidFill>
                <a:schemeClr val="bg1"/>
              </a:solidFill>
              <a:latin typeface="Arial" panose="020B0604020202020204" pitchFamily="34" charset="0"/>
              <a:cs typeface="Arial" panose="020B0604020202020204" pitchFamily="34" charset="0"/>
            </a:endParaRPr>
          </a:p>
          <a:p>
            <a:pPr marL="0" indent="0" algn="ctr">
              <a:buNone/>
            </a:pPr>
            <a:endParaRPr lang="fr-CH" sz="3200" dirty="0" smtClean="0">
              <a:solidFill>
                <a:schemeClr val="bg1"/>
              </a:solidFill>
              <a:latin typeface="Arial" panose="020B0604020202020204" pitchFamily="34" charset="0"/>
              <a:cs typeface="Arial" panose="020B0604020202020204" pitchFamily="34" charset="0"/>
            </a:endParaRPr>
          </a:p>
          <a:p>
            <a:pPr marL="0" indent="0" algn="ctr">
              <a:buNone/>
            </a:pPr>
            <a:endParaRPr lang="fr-CH" sz="3200" dirty="0" smtClean="0">
              <a:solidFill>
                <a:schemeClr val="bg1"/>
              </a:solidFill>
              <a:latin typeface="Arial" panose="020B0604020202020204" pitchFamily="34" charset="0"/>
              <a:cs typeface="Arial" panose="020B0604020202020204" pitchFamily="34" charset="0"/>
            </a:endParaRPr>
          </a:p>
          <a:p>
            <a:pPr marL="0" indent="0">
              <a:buNone/>
            </a:pPr>
            <a:endParaRPr lang="fr-CH" sz="4000" dirty="0"/>
          </a:p>
        </p:txBody>
      </p:sp>
      <p:sp>
        <p:nvSpPr>
          <p:cNvPr id="10" name="Rectangle à coins arrondis 9"/>
          <p:cNvSpPr/>
          <p:nvPr/>
        </p:nvSpPr>
        <p:spPr>
          <a:xfrm>
            <a:off x="755576" y="5589160"/>
            <a:ext cx="4284000"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400" dirty="0" smtClean="0">
                <a:solidFill>
                  <a:schemeClr val="tx1"/>
                </a:solidFill>
                <a:latin typeface="Arial" panose="020B0604020202020204" pitchFamily="34" charset="0"/>
                <a:cs typeface="Arial" panose="020B0604020202020204" pitchFamily="34" charset="0"/>
              </a:rPr>
              <a:t> </a:t>
            </a:r>
            <a:r>
              <a:rPr lang="fr-CH" sz="1400" dirty="0" err="1" smtClean="0">
                <a:solidFill>
                  <a:schemeClr val="tx1"/>
                </a:solidFill>
                <a:latin typeface="Arial" panose="020B0604020202020204" pitchFamily="34" charset="0"/>
                <a:cs typeface="Arial" panose="020B0604020202020204" pitchFamily="34" charset="0"/>
              </a:rPr>
              <a:t>Iesirile</a:t>
            </a:r>
            <a:r>
              <a:rPr lang="fr-CH" sz="1400" dirty="0" smtClean="0">
                <a:solidFill>
                  <a:schemeClr val="tx1"/>
                </a:solidFill>
                <a:latin typeface="Arial" panose="020B0604020202020204" pitchFamily="34" charset="0"/>
                <a:cs typeface="Arial" panose="020B0604020202020204" pitchFamily="34" charset="0"/>
              </a:rPr>
              <a:t> </a:t>
            </a:r>
            <a:r>
              <a:rPr lang="fr-CH" sz="1400" dirty="0" err="1" smtClean="0">
                <a:solidFill>
                  <a:schemeClr val="tx1"/>
                </a:solidFill>
                <a:latin typeface="Arial" panose="020B0604020202020204" pitchFamily="34" charset="0"/>
                <a:cs typeface="Arial" panose="020B0604020202020204" pitchFamily="34" charset="0"/>
              </a:rPr>
              <a:t>urmatoare</a:t>
            </a:r>
            <a:r>
              <a:rPr lang="fr-CH" sz="1400" dirty="0" smtClean="0">
                <a:solidFill>
                  <a:schemeClr val="tx1"/>
                </a:solidFill>
                <a:latin typeface="Arial" panose="020B0604020202020204" pitchFamily="34" charset="0"/>
                <a:cs typeface="Arial" panose="020B0604020202020204" pitchFamily="34" charset="0"/>
              </a:rPr>
              <a:t>, ARAD </a:t>
            </a:r>
            <a:r>
              <a:rPr lang="fr-CH" sz="1400" dirty="0" err="1" smtClean="0">
                <a:solidFill>
                  <a:schemeClr val="tx1"/>
                </a:solidFill>
                <a:latin typeface="Arial" panose="020B0604020202020204" pitchFamily="34" charset="0"/>
                <a:cs typeface="Arial" panose="020B0604020202020204" pitchFamily="34" charset="0"/>
              </a:rPr>
              <a:t>Vest</a:t>
            </a:r>
            <a:r>
              <a:rPr lang="fr-CH" sz="1400" dirty="0" smtClean="0">
                <a:solidFill>
                  <a:schemeClr val="tx1"/>
                </a:solidFill>
                <a:latin typeface="Arial" panose="020B0604020202020204" pitchFamily="34" charset="0"/>
                <a:cs typeface="Arial" panose="020B0604020202020204" pitchFamily="34" charset="0"/>
              </a:rPr>
              <a:t> si ARAD </a:t>
            </a:r>
            <a:r>
              <a:rPr lang="fr-CH" sz="1400" dirty="0" err="1" smtClean="0">
                <a:solidFill>
                  <a:schemeClr val="tx1"/>
                </a:solidFill>
                <a:latin typeface="Arial" panose="020B0604020202020204" pitchFamily="34" charset="0"/>
                <a:cs typeface="Arial" panose="020B0604020202020204" pitchFamily="34" charset="0"/>
              </a:rPr>
              <a:t>Centru</a:t>
            </a:r>
            <a:r>
              <a:rPr lang="fr-CH" sz="1400" dirty="0" smtClean="0">
                <a:solidFill>
                  <a:schemeClr val="tx1"/>
                </a:solidFill>
                <a:latin typeface="Arial" panose="020B0604020202020204" pitchFamily="34" charset="0"/>
                <a:cs typeface="Arial" panose="020B0604020202020204" pitchFamily="34" charset="0"/>
              </a:rPr>
              <a:t> </a:t>
            </a:r>
            <a:r>
              <a:rPr lang="fr-CH" sz="1400" dirty="0" err="1" smtClean="0">
                <a:solidFill>
                  <a:schemeClr val="tx1"/>
                </a:solidFill>
                <a:latin typeface="Arial" panose="020B0604020202020204" pitchFamily="34" charset="0"/>
                <a:cs typeface="Arial" panose="020B0604020202020204" pitchFamily="34" charset="0"/>
              </a:rPr>
              <a:t>sunt</a:t>
            </a:r>
            <a:r>
              <a:rPr lang="fr-CH" sz="1400" dirty="0" smtClean="0">
                <a:solidFill>
                  <a:schemeClr val="tx1"/>
                </a:solidFill>
                <a:latin typeface="Arial" panose="020B0604020202020204" pitchFamily="34" charset="0"/>
                <a:cs typeface="Arial" panose="020B0604020202020204" pitchFamily="34" charset="0"/>
              </a:rPr>
              <a:t> </a:t>
            </a:r>
            <a:r>
              <a:rPr lang="fr-CH" sz="1400" dirty="0" err="1" smtClean="0">
                <a:solidFill>
                  <a:schemeClr val="tx1"/>
                </a:solidFill>
                <a:latin typeface="Arial" panose="020B0604020202020204" pitchFamily="34" charset="0"/>
                <a:cs typeface="Arial" panose="020B0604020202020204" pitchFamily="34" charset="0"/>
              </a:rPr>
              <a:t>identificate</a:t>
            </a:r>
            <a:r>
              <a:rPr lang="fr-CH" sz="1400" dirty="0" smtClean="0">
                <a:solidFill>
                  <a:schemeClr val="tx1"/>
                </a:solidFill>
                <a:latin typeface="Arial" panose="020B0604020202020204" pitchFamily="34" charset="0"/>
                <a:cs typeface="Arial" panose="020B0604020202020204" pitchFamily="34" charset="0"/>
              </a:rPr>
              <a:t> </a:t>
            </a:r>
            <a:r>
              <a:rPr lang="fr-CH" sz="1400" dirty="0" err="1" smtClean="0">
                <a:solidFill>
                  <a:schemeClr val="tx1"/>
                </a:solidFill>
                <a:latin typeface="Arial" panose="020B0604020202020204" pitchFamily="34" charset="0"/>
                <a:cs typeface="Arial" panose="020B0604020202020204" pitchFamily="34" charset="0"/>
              </a:rPr>
              <a:t>pe</a:t>
            </a:r>
            <a:r>
              <a:rPr lang="fr-CH" sz="1400" dirty="0" smtClean="0">
                <a:solidFill>
                  <a:schemeClr val="tx1"/>
                </a:solidFill>
                <a:latin typeface="Arial" panose="020B0604020202020204" pitchFamily="34" charset="0"/>
                <a:cs typeface="Arial" panose="020B0604020202020204" pitchFamily="34" charset="0"/>
              </a:rPr>
              <a:t> </a:t>
            </a:r>
            <a:r>
              <a:rPr lang="fr-CH" sz="1400" dirty="0" err="1" smtClean="0">
                <a:solidFill>
                  <a:schemeClr val="tx1"/>
                </a:solidFill>
                <a:latin typeface="Arial" panose="020B0604020202020204" pitchFamily="34" charset="0"/>
                <a:cs typeface="Arial" panose="020B0604020202020204" pitchFamily="34" charset="0"/>
              </a:rPr>
              <a:t>acest</a:t>
            </a:r>
            <a:r>
              <a:rPr lang="fr-CH" sz="1400" dirty="0" smtClean="0">
                <a:solidFill>
                  <a:schemeClr val="tx1"/>
                </a:solidFill>
                <a:latin typeface="Arial" panose="020B0604020202020204" pitchFamily="34" charset="0"/>
                <a:cs typeface="Arial" panose="020B0604020202020204" pitchFamily="34" charset="0"/>
              </a:rPr>
              <a:t> </a:t>
            </a:r>
            <a:r>
              <a:rPr lang="fr-CH" sz="1400" dirty="0" err="1" smtClean="0">
                <a:solidFill>
                  <a:schemeClr val="tx1"/>
                </a:solidFill>
                <a:latin typeface="Arial" panose="020B0604020202020204" pitchFamily="34" charset="0"/>
                <a:cs typeface="Arial" panose="020B0604020202020204" pitchFamily="34" charset="0"/>
              </a:rPr>
              <a:t>panou</a:t>
            </a:r>
            <a:endParaRPr lang="fr-CH" sz="1400" dirty="0">
              <a:solidFill>
                <a:schemeClr val="tx1"/>
              </a:solidFill>
              <a:latin typeface="Arial" panose="020B0604020202020204" pitchFamily="34" charset="0"/>
              <a:cs typeface="Arial" panose="020B0604020202020204" pitchFamily="34" charset="0"/>
            </a:endParaRPr>
          </a:p>
        </p:txBody>
      </p:sp>
      <p:sp>
        <p:nvSpPr>
          <p:cNvPr id="11" name="Flèche vers le haut 10"/>
          <p:cNvSpPr/>
          <p:nvPr/>
        </p:nvSpPr>
        <p:spPr>
          <a:xfrm rot="-1800000">
            <a:off x="378955" y="2144649"/>
            <a:ext cx="484632" cy="1080000"/>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9" name="Rectangle 8"/>
          <p:cNvSpPr/>
          <p:nvPr/>
        </p:nvSpPr>
        <p:spPr>
          <a:xfrm>
            <a:off x="107504" y="4882933"/>
            <a:ext cx="360000" cy="1800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15" name="Rectangle 14"/>
          <p:cNvSpPr/>
          <p:nvPr/>
        </p:nvSpPr>
        <p:spPr>
          <a:xfrm>
            <a:off x="8590066" y="5229200"/>
            <a:ext cx="360000" cy="1440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14" name="Rectangle 13"/>
          <p:cNvSpPr/>
          <p:nvPr/>
        </p:nvSpPr>
        <p:spPr>
          <a:xfrm>
            <a:off x="863648" y="3379046"/>
            <a:ext cx="1080000" cy="46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3200" dirty="0" err="1" smtClean="0">
                <a:solidFill>
                  <a:schemeClr val="tx1"/>
                </a:solidFill>
                <a:latin typeface="Arial" panose="020B0604020202020204" pitchFamily="34" charset="0"/>
                <a:cs typeface="Arial" panose="020B0604020202020204" pitchFamily="34" charset="0"/>
              </a:rPr>
              <a:t>Ves</a:t>
            </a:r>
            <a:r>
              <a:rPr lang="fr-CH" sz="3200" dirty="0" err="1">
                <a:solidFill>
                  <a:schemeClr val="tx1"/>
                </a:solidFill>
                <a:latin typeface="Arial" panose="020B0604020202020204" pitchFamily="34" charset="0"/>
                <a:cs typeface="Arial" panose="020B0604020202020204" pitchFamily="34" charset="0"/>
              </a:rPr>
              <a:t>t</a:t>
            </a:r>
            <a:endParaRPr lang="fr-CH" sz="3200" dirty="0">
              <a:solidFill>
                <a:schemeClr val="tx1"/>
              </a:solidFill>
              <a:latin typeface="Arial" panose="020B0604020202020204" pitchFamily="34" charset="0"/>
              <a:cs typeface="Arial" panose="020B0604020202020204" pitchFamily="34" charset="0"/>
            </a:endParaRPr>
          </a:p>
        </p:txBody>
      </p:sp>
      <p:sp>
        <p:nvSpPr>
          <p:cNvPr id="19" name="Flèche vers le haut 18"/>
          <p:cNvSpPr/>
          <p:nvPr/>
        </p:nvSpPr>
        <p:spPr>
          <a:xfrm>
            <a:off x="4285311" y="4159244"/>
            <a:ext cx="484632" cy="900000"/>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pic>
        <p:nvPicPr>
          <p:cNvPr id="20" name="Picture 2" descr="https://t2.ftcdn.net/jpg/00/06/12/33/400_F_6123319_UooFwBrI0QE3BmgtmsBXfC3HE5D35wBP.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30044" y="3567796"/>
            <a:ext cx="792000" cy="540459"/>
          </a:xfrm>
          <a:prstGeom prst="rect">
            <a:avLst/>
          </a:prstGeom>
          <a:noFill/>
          <a:extLst>
            <a:ext uri="{909E8E84-426E-40DD-AFC4-6F175D3DCCD1}">
              <a14:hiddenFill xmlns:a14="http://schemas.microsoft.com/office/drawing/2010/main">
                <a:solidFill>
                  <a:srgbClr val="FFFFFF"/>
                </a:solidFill>
              </a14:hiddenFill>
            </a:ext>
          </a:extLst>
        </p:spPr>
      </p:pic>
      <p:sp>
        <p:nvSpPr>
          <p:cNvPr id="21" name="Rectangle 20"/>
          <p:cNvSpPr/>
          <p:nvPr/>
        </p:nvSpPr>
        <p:spPr>
          <a:xfrm>
            <a:off x="6156176" y="3543460"/>
            <a:ext cx="1620000" cy="54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3600" dirty="0" err="1" smtClean="0">
                <a:solidFill>
                  <a:schemeClr val="tx1"/>
                </a:solidFill>
                <a:latin typeface="Arial" panose="020B0604020202020204" pitchFamily="34" charset="0"/>
                <a:cs typeface="Arial" panose="020B0604020202020204" pitchFamily="34" charset="0"/>
              </a:rPr>
              <a:t>Centru</a:t>
            </a:r>
            <a:endParaRPr lang="fr-CH" sz="3600" dirty="0">
              <a:solidFill>
                <a:schemeClr val="tx1"/>
              </a:solidFill>
              <a:latin typeface="Arial" panose="020B0604020202020204" pitchFamily="34" charset="0"/>
              <a:cs typeface="Arial" panose="020B0604020202020204" pitchFamily="34" charset="0"/>
            </a:endParaRPr>
          </a:p>
        </p:txBody>
      </p:sp>
      <p:sp>
        <p:nvSpPr>
          <p:cNvPr id="23" name="Rectangle 22"/>
          <p:cNvSpPr/>
          <p:nvPr/>
        </p:nvSpPr>
        <p:spPr>
          <a:xfrm>
            <a:off x="2087592" y="3370025"/>
            <a:ext cx="1476000" cy="46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3200" dirty="0" smtClean="0">
                <a:solidFill>
                  <a:schemeClr val="tx1"/>
                </a:solidFill>
                <a:latin typeface="Arial" panose="020B0604020202020204" pitchFamily="34" charset="0"/>
                <a:cs typeface="Arial" panose="020B0604020202020204" pitchFamily="34" charset="0"/>
              </a:rPr>
              <a:t>ZI </a:t>
            </a:r>
            <a:r>
              <a:rPr lang="fr-CH" sz="3200" dirty="0" err="1" smtClean="0">
                <a:solidFill>
                  <a:schemeClr val="tx1"/>
                </a:solidFill>
                <a:latin typeface="Arial" panose="020B0604020202020204" pitchFamily="34" charset="0"/>
                <a:cs typeface="Arial" panose="020B0604020202020204" pitchFamily="34" charset="0"/>
              </a:rPr>
              <a:t>Vest</a:t>
            </a:r>
            <a:endParaRPr lang="fr-CH" sz="3200" dirty="0">
              <a:solidFill>
                <a:schemeClr val="tx1"/>
              </a:solidFill>
              <a:latin typeface="Arial" panose="020B0604020202020204" pitchFamily="34" charset="0"/>
              <a:cs typeface="Arial" panose="020B0604020202020204" pitchFamily="34" charset="0"/>
            </a:endParaRPr>
          </a:p>
        </p:txBody>
      </p:sp>
      <p:sp>
        <p:nvSpPr>
          <p:cNvPr id="18" name="Rectangle 17"/>
          <p:cNvSpPr/>
          <p:nvPr/>
        </p:nvSpPr>
        <p:spPr>
          <a:xfrm>
            <a:off x="863659" y="1338595"/>
            <a:ext cx="1080000" cy="432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2400" dirty="0" smtClean="0">
                <a:latin typeface="Arial" panose="020B0604020202020204" pitchFamily="34" charset="0"/>
                <a:cs typeface="Arial" panose="020B0604020202020204" pitchFamily="34" charset="0"/>
              </a:rPr>
              <a:t>E671</a:t>
            </a:r>
            <a:endParaRPr lang="fr-CH" sz="2400" dirty="0">
              <a:latin typeface="Arial" panose="020B0604020202020204" pitchFamily="34" charset="0"/>
              <a:cs typeface="Arial" panose="020B0604020202020204" pitchFamily="34" charset="0"/>
            </a:endParaRPr>
          </a:p>
        </p:txBody>
      </p:sp>
      <p:sp>
        <p:nvSpPr>
          <p:cNvPr id="22" name="Rectangle 21"/>
          <p:cNvSpPr/>
          <p:nvPr/>
        </p:nvSpPr>
        <p:spPr>
          <a:xfrm>
            <a:off x="2267744" y="1346990"/>
            <a:ext cx="720000" cy="432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2400" dirty="0" smtClean="0">
                <a:latin typeface="Arial" panose="020B0604020202020204" pitchFamily="34" charset="0"/>
                <a:cs typeface="Arial" panose="020B0604020202020204" pitchFamily="34" charset="0"/>
              </a:rPr>
              <a:t>A7</a:t>
            </a:r>
            <a:endParaRPr lang="fr-CH" sz="2400" dirty="0">
              <a:latin typeface="Arial" panose="020B0604020202020204" pitchFamily="34" charset="0"/>
              <a:cs typeface="Arial" panose="020B0604020202020204" pitchFamily="34" charset="0"/>
            </a:endParaRPr>
          </a:p>
        </p:txBody>
      </p:sp>
      <p:sp>
        <p:nvSpPr>
          <p:cNvPr id="24" name="Rectangle 23"/>
          <p:cNvSpPr/>
          <p:nvPr/>
        </p:nvSpPr>
        <p:spPr>
          <a:xfrm>
            <a:off x="5508104" y="1342869"/>
            <a:ext cx="1080000" cy="468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2400" dirty="0" smtClean="0">
                <a:latin typeface="Arial" panose="020B0604020202020204" pitchFamily="34" charset="0"/>
                <a:cs typeface="Arial" panose="020B0604020202020204" pitchFamily="34" charset="0"/>
              </a:rPr>
              <a:t>E671</a:t>
            </a:r>
            <a:endParaRPr lang="fr-CH" sz="2400" dirty="0">
              <a:latin typeface="Arial" panose="020B0604020202020204" pitchFamily="34" charset="0"/>
              <a:cs typeface="Arial" panose="020B0604020202020204" pitchFamily="34" charset="0"/>
            </a:endParaRPr>
          </a:p>
        </p:txBody>
      </p:sp>
      <p:sp>
        <p:nvSpPr>
          <p:cNvPr id="25" name="Rectangle 24"/>
          <p:cNvSpPr/>
          <p:nvPr/>
        </p:nvSpPr>
        <p:spPr>
          <a:xfrm>
            <a:off x="4319943" y="1340768"/>
            <a:ext cx="900000" cy="468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2400" dirty="0" smtClean="0">
                <a:latin typeface="Arial" panose="020B0604020202020204" pitchFamily="34" charset="0"/>
                <a:cs typeface="Arial" panose="020B0604020202020204" pitchFamily="34" charset="0"/>
              </a:rPr>
              <a:t>E68</a:t>
            </a:r>
            <a:endParaRPr lang="fr-CH" sz="2400" dirty="0">
              <a:latin typeface="Arial" panose="020B0604020202020204" pitchFamily="34" charset="0"/>
              <a:cs typeface="Arial" panose="020B0604020202020204" pitchFamily="34" charset="0"/>
            </a:endParaRPr>
          </a:p>
        </p:txBody>
      </p:sp>
      <p:sp>
        <p:nvSpPr>
          <p:cNvPr id="26" name="Rectangle 25"/>
          <p:cNvSpPr/>
          <p:nvPr/>
        </p:nvSpPr>
        <p:spPr>
          <a:xfrm>
            <a:off x="6782773" y="1342869"/>
            <a:ext cx="720000" cy="468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2400" dirty="0" smtClean="0">
                <a:latin typeface="Arial" panose="020B0604020202020204" pitchFamily="34" charset="0"/>
                <a:cs typeface="Arial" panose="020B0604020202020204" pitchFamily="34" charset="0"/>
              </a:rPr>
              <a:t>A1</a:t>
            </a:r>
            <a:endParaRPr lang="fr-CH" sz="2400" dirty="0">
              <a:latin typeface="Arial" panose="020B0604020202020204" pitchFamily="34" charset="0"/>
              <a:cs typeface="Arial" panose="020B0604020202020204" pitchFamily="34" charset="0"/>
            </a:endParaRPr>
          </a:p>
        </p:txBody>
      </p:sp>
      <p:sp>
        <p:nvSpPr>
          <p:cNvPr id="27" name="Rectangle 26"/>
          <p:cNvSpPr/>
          <p:nvPr/>
        </p:nvSpPr>
        <p:spPr>
          <a:xfrm>
            <a:off x="7779952" y="1342869"/>
            <a:ext cx="720000" cy="468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2400" dirty="0" smtClean="0">
                <a:latin typeface="Arial" panose="020B0604020202020204" pitchFamily="34" charset="0"/>
                <a:cs typeface="Arial" panose="020B0604020202020204" pitchFamily="34" charset="0"/>
              </a:rPr>
              <a:t>A7</a:t>
            </a:r>
            <a:endParaRPr lang="fr-CH" sz="2400" dirty="0">
              <a:latin typeface="Arial" panose="020B0604020202020204" pitchFamily="34" charset="0"/>
              <a:cs typeface="Arial" panose="020B0604020202020204" pitchFamily="34" charset="0"/>
            </a:endParaRPr>
          </a:p>
        </p:txBody>
      </p:sp>
      <p:cxnSp>
        <p:nvCxnSpPr>
          <p:cNvPr id="12" name="Connecteur droit 11"/>
          <p:cNvCxnSpPr/>
          <p:nvPr/>
        </p:nvCxnSpPr>
        <p:spPr>
          <a:xfrm flipV="1">
            <a:off x="465189" y="6669200"/>
            <a:ext cx="8124877" cy="13733"/>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7254248" y="5229200"/>
            <a:ext cx="0" cy="144000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9" name="Rectangle à coins arrondis 28"/>
          <p:cNvSpPr/>
          <p:nvPr/>
        </p:nvSpPr>
        <p:spPr>
          <a:xfrm>
            <a:off x="5936629" y="5589160"/>
            <a:ext cx="1296144" cy="64815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smtClean="0">
                <a:solidFill>
                  <a:schemeClr val="tx1"/>
                </a:solidFill>
                <a:latin typeface="Arial" panose="020B0604020202020204" pitchFamily="34" charset="0"/>
                <a:cs typeface="Arial" panose="020B0604020202020204" pitchFamily="34" charset="0"/>
              </a:rPr>
              <a:t>Bridge </a:t>
            </a:r>
            <a:r>
              <a:rPr lang="fr-CH" dirty="0" err="1" smtClean="0">
                <a:solidFill>
                  <a:schemeClr val="tx1"/>
                </a:solidFill>
                <a:latin typeface="Arial" panose="020B0604020202020204" pitchFamily="34" charset="0"/>
                <a:cs typeface="Arial" panose="020B0604020202020204" pitchFamily="34" charset="0"/>
              </a:rPr>
              <a:t>height</a:t>
            </a:r>
            <a:endParaRPr lang="fr-CH" dirty="0">
              <a:solidFill>
                <a:schemeClr val="tx1"/>
              </a:solidFill>
              <a:latin typeface="Arial" panose="020B0604020202020204" pitchFamily="34" charset="0"/>
              <a:cs typeface="Arial" panose="020B0604020202020204" pitchFamily="34" charset="0"/>
            </a:endParaRPr>
          </a:p>
        </p:txBody>
      </p:sp>
      <p:sp>
        <p:nvSpPr>
          <p:cNvPr id="30" name="Flèche vers le haut 29"/>
          <p:cNvSpPr/>
          <p:nvPr/>
        </p:nvSpPr>
        <p:spPr>
          <a:xfrm>
            <a:off x="7934400" y="4159244"/>
            <a:ext cx="484632" cy="900000"/>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7" name="Rectangle à coins arrondis 6"/>
          <p:cNvSpPr/>
          <p:nvPr/>
        </p:nvSpPr>
        <p:spPr>
          <a:xfrm>
            <a:off x="141419" y="1338595"/>
            <a:ext cx="3494477" cy="3458557"/>
          </a:xfrm>
          <a:prstGeom prst="roundRect">
            <a:avLst>
              <a:gd name="adj" fmla="val 5548"/>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8" name="Rectangle à coins arrondis 7"/>
          <p:cNvSpPr/>
          <p:nvPr/>
        </p:nvSpPr>
        <p:spPr>
          <a:xfrm>
            <a:off x="3851920" y="1338595"/>
            <a:ext cx="5040560" cy="3822090"/>
          </a:xfrm>
          <a:prstGeom prst="roundRect">
            <a:avLst>
              <a:gd name="adj" fmla="val 4214"/>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Tree>
    <p:extLst>
      <p:ext uri="{BB962C8B-B14F-4D97-AF65-F5344CB8AC3E}">
        <p14:creationId xmlns:p14="http://schemas.microsoft.com/office/powerpoint/2010/main" val="2938709835"/>
      </p:ext>
    </p:extLst>
  </p:cSld>
  <p:clrMapOvr>
    <a:masterClrMapping/>
  </p:clrMapOvr>
  <p:transition spd="slow">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93204" y="1124744"/>
            <a:ext cx="8229600" cy="490066"/>
          </a:xfrm>
        </p:spPr>
        <p:txBody>
          <a:bodyPr>
            <a:normAutofit/>
          </a:bodyPr>
          <a:lstStyle/>
          <a:p>
            <a:r>
              <a:rPr lang="fr-CH" sz="2000" dirty="0" err="1" smtClean="0">
                <a:solidFill>
                  <a:srgbClr val="0070C0"/>
                </a:solidFill>
                <a:latin typeface="Arial" panose="020B0604020202020204" pitchFamily="34" charset="0"/>
                <a:cs typeface="Arial" panose="020B0604020202020204" pitchFamily="34" charset="0"/>
              </a:rPr>
              <a:t>Organizarea</a:t>
            </a:r>
            <a:r>
              <a:rPr lang="fr-CH" sz="2000" dirty="0" smtClean="0">
                <a:solidFill>
                  <a:srgbClr val="0070C0"/>
                </a:solidFill>
                <a:latin typeface="Arial" panose="020B0604020202020204" pitchFamily="34" charset="0"/>
                <a:cs typeface="Arial" panose="020B0604020202020204" pitchFamily="34" charset="0"/>
              </a:rPr>
              <a:t> </a:t>
            </a:r>
            <a:r>
              <a:rPr lang="fr-CH" sz="2000" dirty="0" err="1" smtClean="0">
                <a:solidFill>
                  <a:srgbClr val="0070C0"/>
                </a:solidFill>
                <a:latin typeface="Arial" panose="020B0604020202020204" pitchFamily="34" charset="0"/>
                <a:cs typeface="Arial" panose="020B0604020202020204" pitchFamily="34" charset="0"/>
              </a:rPr>
              <a:t>generala</a:t>
            </a:r>
            <a:r>
              <a:rPr lang="fr-CH" sz="2000" dirty="0" smtClean="0">
                <a:solidFill>
                  <a:srgbClr val="0070C0"/>
                </a:solidFill>
                <a:latin typeface="Arial" panose="020B0604020202020204" pitchFamily="34" charset="0"/>
                <a:cs typeface="Arial" panose="020B0604020202020204" pitchFamily="34" charset="0"/>
              </a:rPr>
              <a:t> a </a:t>
            </a:r>
            <a:r>
              <a:rPr lang="fr-CH" sz="2000" dirty="0" err="1" smtClean="0">
                <a:solidFill>
                  <a:srgbClr val="0070C0"/>
                </a:solidFill>
                <a:latin typeface="Arial" panose="020B0604020202020204" pitchFamily="34" charset="0"/>
                <a:cs typeface="Arial" panose="020B0604020202020204" pitchFamily="34" charset="0"/>
              </a:rPr>
              <a:t>panourilor</a:t>
            </a:r>
            <a:r>
              <a:rPr lang="fr-CH" sz="2000" dirty="0" smtClean="0">
                <a:solidFill>
                  <a:srgbClr val="0070C0"/>
                </a:solidFill>
                <a:latin typeface="Arial" panose="020B0604020202020204" pitchFamily="34" charset="0"/>
                <a:cs typeface="Arial" panose="020B0604020202020204" pitchFamily="34" charset="0"/>
              </a:rPr>
              <a:t> de </a:t>
            </a:r>
            <a:r>
              <a:rPr lang="fr-CH" sz="2000" dirty="0" err="1" smtClean="0">
                <a:solidFill>
                  <a:srgbClr val="0070C0"/>
                </a:solidFill>
                <a:latin typeface="Arial" panose="020B0604020202020204" pitchFamily="34" charset="0"/>
                <a:cs typeface="Arial" panose="020B0604020202020204" pitchFamily="34" charset="0"/>
              </a:rPr>
              <a:t>iesire</a:t>
            </a:r>
            <a:endParaRPr lang="fr-CH" sz="2000" dirty="0">
              <a:solidFill>
                <a:srgbClr val="0070C0"/>
              </a:solidFill>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251520" y="1700808"/>
            <a:ext cx="8640960" cy="4896544"/>
          </a:xfrm>
          <a:ln w="19050">
            <a:solidFill>
              <a:schemeClr val="tx1"/>
            </a:solidFill>
          </a:ln>
        </p:spPr>
        <p:txBody>
          <a:bodyPr>
            <a:normAutofit/>
          </a:bodyPr>
          <a:lstStyle/>
          <a:p>
            <a:pPr marL="0" indent="0" algn="ctr">
              <a:buNone/>
            </a:pPr>
            <a:endParaRPr lang="fr-CH" sz="900" i="1" dirty="0" smtClean="0">
              <a:latin typeface="Arial" panose="020B0604020202020204" pitchFamily="34" charset="0"/>
              <a:cs typeface="Arial" panose="020B0604020202020204" pitchFamily="34" charset="0"/>
            </a:endParaRPr>
          </a:p>
          <a:p>
            <a:pPr marL="0" indent="0" algn="ctr">
              <a:buNone/>
            </a:pPr>
            <a:r>
              <a:rPr lang="fr-CH" sz="1400" i="1" dirty="0" err="1" smtClean="0">
                <a:latin typeface="Arial" panose="020B0604020202020204" pitchFamily="34" charset="0"/>
                <a:cs typeface="Arial" panose="020B0604020202020204" pitchFamily="34" charset="0"/>
              </a:rPr>
              <a:t>Principiile</a:t>
            </a:r>
            <a:r>
              <a:rPr lang="fr-CH" sz="1400" i="1" dirty="0" smtClean="0">
                <a:latin typeface="Arial" panose="020B0604020202020204" pitchFamily="34" charset="0"/>
                <a:cs typeface="Arial" panose="020B0604020202020204" pitchFamily="34" charset="0"/>
              </a:rPr>
              <a:t> </a:t>
            </a:r>
            <a:r>
              <a:rPr lang="fr-CH" sz="1400" i="1" dirty="0" err="1" smtClean="0">
                <a:latin typeface="Arial" panose="020B0604020202020204" pitchFamily="34" charset="0"/>
                <a:cs typeface="Arial" panose="020B0604020202020204" pitchFamily="34" charset="0"/>
              </a:rPr>
              <a:t>aplicate</a:t>
            </a:r>
            <a:r>
              <a:rPr lang="fr-CH" sz="1400" i="1" dirty="0" smtClean="0">
                <a:latin typeface="Arial" panose="020B0604020202020204" pitchFamily="34" charset="0"/>
                <a:cs typeface="Arial" panose="020B0604020202020204" pitchFamily="34" charset="0"/>
              </a:rPr>
              <a:t> </a:t>
            </a:r>
            <a:r>
              <a:rPr lang="fr-CH" sz="1400" i="1" dirty="0" err="1" smtClean="0">
                <a:latin typeface="Arial" panose="020B0604020202020204" pitchFamily="34" charset="0"/>
                <a:cs typeface="Arial" panose="020B0604020202020204" pitchFamily="34" charset="0"/>
              </a:rPr>
              <a:t>sunt</a:t>
            </a:r>
            <a:r>
              <a:rPr lang="fr-CH" sz="1400" i="1" dirty="0" smtClean="0">
                <a:latin typeface="Arial" panose="020B0604020202020204" pitchFamily="34" charset="0"/>
                <a:cs typeface="Arial" panose="020B0604020202020204" pitchFamily="34" charset="0"/>
              </a:rPr>
              <a:t> </a:t>
            </a:r>
            <a:r>
              <a:rPr lang="fr-CH" sz="1400" i="1" dirty="0" err="1" smtClean="0">
                <a:latin typeface="Arial" panose="020B0604020202020204" pitchFamily="34" charset="0"/>
                <a:cs typeface="Arial" panose="020B0604020202020204" pitchFamily="34" charset="0"/>
              </a:rPr>
              <a:t>inspirate</a:t>
            </a:r>
            <a:r>
              <a:rPr lang="fr-CH" sz="1400" i="1" dirty="0" smtClean="0">
                <a:latin typeface="Arial" panose="020B0604020202020204" pitchFamily="34" charset="0"/>
                <a:cs typeface="Arial" panose="020B0604020202020204" pitchFamily="34" charset="0"/>
              </a:rPr>
              <a:t> de </a:t>
            </a:r>
            <a:r>
              <a:rPr lang="fr-CH" sz="1400" i="1" dirty="0" err="1" smtClean="0">
                <a:latin typeface="Arial" panose="020B0604020202020204" pitchFamily="34" charset="0"/>
                <a:cs typeface="Arial" panose="020B0604020202020204" pitchFamily="34" charset="0"/>
              </a:rPr>
              <a:t>modelul</a:t>
            </a:r>
            <a:r>
              <a:rPr lang="fr-CH" sz="1400" i="1" dirty="0" smtClean="0">
                <a:latin typeface="Arial" panose="020B0604020202020204" pitchFamily="34" charset="0"/>
                <a:cs typeface="Arial" panose="020B0604020202020204" pitchFamily="34" charset="0"/>
              </a:rPr>
              <a:t> </a:t>
            </a:r>
            <a:r>
              <a:rPr lang="fr-CH" sz="1400" i="1" dirty="0" err="1" smtClean="0">
                <a:latin typeface="Arial" panose="020B0604020202020204" pitchFamily="34" charset="0"/>
                <a:cs typeface="Arial" panose="020B0604020202020204" pitchFamily="34" charset="0"/>
              </a:rPr>
              <a:t>elvetian</a:t>
            </a:r>
            <a:endParaRPr lang="fr-CH" sz="1400" i="1" dirty="0" smtClean="0">
              <a:latin typeface="Arial" panose="020B0604020202020204" pitchFamily="34" charset="0"/>
              <a:cs typeface="Arial" panose="020B0604020202020204" pitchFamily="34" charset="0"/>
            </a:endParaRPr>
          </a:p>
          <a:p>
            <a:pPr marL="0" indent="0" algn="ctr">
              <a:buNone/>
            </a:pPr>
            <a:r>
              <a:rPr lang="fr-CH" sz="1400" i="1" dirty="0" smtClean="0">
                <a:latin typeface="Arial" panose="020B0604020202020204" pitchFamily="34" charset="0"/>
                <a:cs typeface="Arial" panose="020B0604020202020204" pitchFamily="34" charset="0"/>
              </a:rPr>
              <a:t>VERDE = </a:t>
            </a:r>
            <a:r>
              <a:rPr lang="fr-CH" sz="1400" i="1" dirty="0" err="1" smtClean="0">
                <a:latin typeface="Arial" panose="020B0604020202020204" pitchFamily="34" charset="0"/>
                <a:cs typeface="Arial" panose="020B0604020202020204" pitchFamily="34" charset="0"/>
              </a:rPr>
              <a:t>autostrada</a:t>
            </a:r>
            <a:r>
              <a:rPr lang="fr-CH" sz="1400" i="1" dirty="0" smtClean="0">
                <a:latin typeface="Arial" panose="020B0604020202020204" pitchFamily="34" charset="0"/>
                <a:cs typeface="Arial" panose="020B0604020202020204" pitchFamily="34" charset="0"/>
              </a:rPr>
              <a:t>      ALBASTRU = DN DJ. ( </a:t>
            </a:r>
            <a:r>
              <a:rPr lang="fr-CH" sz="1100" i="1" dirty="0" err="1" smtClean="0">
                <a:latin typeface="Arial" panose="020B0604020202020204" pitchFamily="34" charset="0"/>
                <a:cs typeface="Arial" panose="020B0604020202020204" pitchFamily="34" charset="0"/>
              </a:rPr>
              <a:t>Atât</a:t>
            </a:r>
            <a:r>
              <a:rPr lang="fr-CH" sz="1100" i="1" dirty="0" smtClean="0">
                <a:latin typeface="Arial" panose="020B0604020202020204" pitchFamily="34" charset="0"/>
                <a:cs typeface="Arial" panose="020B0604020202020204" pitchFamily="34" charset="0"/>
              </a:rPr>
              <a:t> </a:t>
            </a:r>
            <a:r>
              <a:rPr lang="fr-CH" sz="1100" b="1" i="1" dirty="0" smtClean="0">
                <a:latin typeface="Arial" panose="020B0604020202020204" pitchFamily="34" charset="0"/>
                <a:cs typeface="Arial" panose="020B0604020202020204" pitchFamily="34" charset="0"/>
              </a:rPr>
              <a:t>PE</a:t>
            </a:r>
            <a:r>
              <a:rPr lang="fr-CH" sz="1100" i="1" dirty="0" smtClean="0">
                <a:latin typeface="Arial" panose="020B0604020202020204" pitchFamily="34" charset="0"/>
                <a:cs typeface="Arial" panose="020B0604020202020204" pitchFamily="34" charset="0"/>
              </a:rPr>
              <a:t> </a:t>
            </a:r>
            <a:r>
              <a:rPr lang="fr-CH" sz="1100" i="1" dirty="0" err="1" smtClean="0">
                <a:latin typeface="Arial" panose="020B0604020202020204" pitchFamily="34" charset="0"/>
                <a:cs typeface="Arial" panose="020B0604020202020204" pitchFamily="34" charset="0"/>
              </a:rPr>
              <a:t>autostrada</a:t>
            </a:r>
            <a:r>
              <a:rPr lang="fr-CH" sz="1100" i="1" dirty="0" smtClean="0">
                <a:latin typeface="Arial" panose="020B0604020202020204" pitchFamily="34" charset="0"/>
                <a:cs typeface="Arial" panose="020B0604020202020204" pitchFamily="34" charset="0"/>
              </a:rPr>
              <a:t> </a:t>
            </a:r>
            <a:r>
              <a:rPr lang="fr-CH" sz="1100" i="1" dirty="0" err="1" smtClean="0">
                <a:latin typeface="Arial" panose="020B0604020202020204" pitchFamily="34" charset="0"/>
                <a:cs typeface="Arial" panose="020B0604020202020204" pitchFamily="34" charset="0"/>
              </a:rPr>
              <a:t>cât</a:t>
            </a:r>
            <a:r>
              <a:rPr lang="fr-CH" sz="1100" i="1" dirty="0" smtClean="0">
                <a:latin typeface="Arial" panose="020B0604020202020204" pitchFamily="34" charset="0"/>
                <a:cs typeface="Arial" panose="020B0604020202020204" pitchFamily="34" charset="0"/>
              </a:rPr>
              <a:t> si </a:t>
            </a:r>
            <a:r>
              <a:rPr lang="fr-CH" sz="1100" b="1" i="1" dirty="0" smtClean="0">
                <a:latin typeface="Arial" panose="020B0604020202020204" pitchFamily="34" charset="0"/>
                <a:cs typeface="Arial" panose="020B0604020202020204" pitchFamily="34" charset="0"/>
              </a:rPr>
              <a:t>SPRE</a:t>
            </a:r>
            <a:r>
              <a:rPr lang="fr-CH" sz="1100" i="1" dirty="0" smtClean="0">
                <a:latin typeface="Arial" panose="020B0604020202020204" pitchFamily="34" charset="0"/>
                <a:cs typeface="Arial" panose="020B0604020202020204" pitchFamily="34" charset="0"/>
              </a:rPr>
              <a:t> </a:t>
            </a:r>
            <a:r>
              <a:rPr lang="fr-CH" sz="1100" i="1" dirty="0" err="1" smtClean="0">
                <a:latin typeface="Arial" panose="020B0604020202020204" pitchFamily="34" charset="0"/>
                <a:cs typeface="Arial" panose="020B0604020202020204" pitchFamily="34" charset="0"/>
              </a:rPr>
              <a:t>autostrada</a:t>
            </a:r>
            <a:r>
              <a:rPr lang="fr-CH" sz="1100" i="1" dirty="0" smtClean="0">
                <a:latin typeface="Arial" panose="020B0604020202020204" pitchFamily="34" charset="0"/>
                <a:cs typeface="Arial" panose="020B0604020202020204" pitchFamily="34" charset="0"/>
              </a:rPr>
              <a:t> </a:t>
            </a:r>
            <a:r>
              <a:rPr lang="fr-CH" sz="1400" i="1" dirty="0" smtClean="0">
                <a:latin typeface="Arial" panose="020B0604020202020204" pitchFamily="34" charset="0"/>
                <a:cs typeface="Arial" panose="020B0604020202020204" pitchFamily="34" charset="0"/>
              </a:rPr>
              <a:t>)</a:t>
            </a:r>
            <a:endParaRPr lang="fr-CH" sz="1400" b="1" i="1" dirty="0" smtClean="0">
              <a:latin typeface="Arial" panose="020B0604020202020204" pitchFamily="34" charset="0"/>
              <a:cs typeface="Arial" panose="020B0604020202020204" pitchFamily="34" charset="0"/>
            </a:endParaRPr>
          </a:p>
          <a:p>
            <a:pPr marL="0" indent="0" algn="ctr">
              <a:buNone/>
            </a:pPr>
            <a:r>
              <a:rPr lang="fr-CH" sz="1400" i="1" dirty="0" err="1" smtClean="0">
                <a:latin typeface="Arial" panose="020B0604020202020204" pitchFamily="34" charset="0"/>
                <a:cs typeface="Arial" panose="020B0604020202020204" pitchFamily="34" charset="0"/>
              </a:rPr>
              <a:t>Simplu</a:t>
            </a:r>
            <a:r>
              <a:rPr lang="fr-CH" sz="1400" i="1" dirty="0" smtClean="0">
                <a:latin typeface="Arial" panose="020B0604020202020204" pitchFamily="34" charset="0"/>
                <a:cs typeface="Arial" panose="020B0604020202020204" pitchFamily="34" charset="0"/>
              </a:rPr>
              <a:t> – </a:t>
            </a:r>
            <a:r>
              <a:rPr lang="fr-CH" sz="1400" i="1" dirty="0" err="1" smtClean="0">
                <a:latin typeface="Arial" panose="020B0604020202020204" pitchFamily="34" charset="0"/>
                <a:cs typeface="Arial" panose="020B0604020202020204" pitchFamily="34" charset="0"/>
              </a:rPr>
              <a:t>Usor</a:t>
            </a:r>
            <a:r>
              <a:rPr lang="fr-CH" sz="1400" i="1" dirty="0" smtClean="0">
                <a:latin typeface="Arial" panose="020B0604020202020204" pitchFamily="34" charset="0"/>
                <a:cs typeface="Arial" panose="020B0604020202020204" pitchFamily="34" charset="0"/>
              </a:rPr>
              <a:t>  de </a:t>
            </a:r>
            <a:r>
              <a:rPr lang="fr-CH" sz="1400" i="1" dirty="0" err="1" smtClean="0">
                <a:latin typeface="Arial" panose="020B0604020202020204" pitchFamily="34" charset="0"/>
                <a:cs typeface="Arial" panose="020B0604020202020204" pitchFamily="34" charset="0"/>
              </a:rPr>
              <a:t>retinut</a:t>
            </a:r>
            <a:r>
              <a:rPr lang="fr-CH" sz="1400" i="1" dirty="0" smtClean="0">
                <a:latin typeface="Arial" panose="020B0604020202020204" pitchFamily="34" charset="0"/>
                <a:cs typeface="Arial" panose="020B0604020202020204" pitchFamily="34" charset="0"/>
              </a:rPr>
              <a:t>  - </a:t>
            </a:r>
            <a:r>
              <a:rPr lang="fr-CH" sz="1400" i="1" dirty="0" err="1" smtClean="0">
                <a:latin typeface="Arial" panose="020B0604020202020204" pitchFamily="34" charset="0"/>
                <a:cs typeface="Arial" panose="020B0604020202020204" pitchFamily="34" charset="0"/>
              </a:rPr>
              <a:t>Sistematic</a:t>
            </a:r>
            <a:endParaRPr lang="fr-CH" sz="1400" i="1" dirty="0" smtClean="0">
              <a:latin typeface="Arial" panose="020B0604020202020204" pitchFamily="34" charset="0"/>
              <a:cs typeface="Arial" panose="020B0604020202020204" pitchFamily="34" charset="0"/>
            </a:endParaRPr>
          </a:p>
          <a:p>
            <a:pPr marL="0" indent="0" algn="ctr">
              <a:buNone/>
            </a:pPr>
            <a:endParaRPr lang="fr-CH" sz="1400" i="1" dirty="0" smtClean="0">
              <a:latin typeface="Arial" panose="020B0604020202020204" pitchFamily="34" charset="0"/>
              <a:cs typeface="Arial" panose="020B0604020202020204" pitchFamily="34" charset="0"/>
            </a:endParaRPr>
          </a:p>
          <a:p>
            <a:pPr marL="0" indent="0" algn="ctr">
              <a:buNone/>
            </a:pPr>
            <a:endParaRPr lang="fr-CH" sz="800" i="1" dirty="0">
              <a:latin typeface="Arial" panose="020B0604020202020204" pitchFamily="34" charset="0"/>
              <a:cs typeface="Arial" panose="020B0604020202020204" pitchFamily="34" charset="0"/>
            </a:endParaRPr>
          </a:p>
          <a:p>
            <a:pPr>
              <a:buFont typeface="Wingdings" panose="05000000000000000000" pitchFamily="2" charset="2"/>
              <a:buChar char="Ø"/>
            </a:pPr>
            <a:r>
              <a:rPr lang="fr-CH" sz="1200" dirty="0" smtClean="0">
                <a:latin typeface="Arial" panose="020B0604020202020204" pitchFamily="34" charset="0"/>
                <a:cs typeface="Arial" panose="020B0604020202020204" pitchFamily="34" charset="0"/>
              </a:rPr>
              <a:t>La 2000 m, </a:t>
            </a:r>
            <a:r>
              <a:rPr lang="fr-CH" sz="1200" dirty="0" err="1" smtClean="0">
                <a:latin typeface="Arial" panose="020B0604020202020204" pitchFamily="34" charset="0"/>
                <a:cs typeface="Arial" panose="020B0604020202020204" pitchFamily="34" charset="0"/>
              </a:rPr>
              <a:t>panou</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indicând</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numele</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localitatii</a:t>
            </a:r>
            <a:r>
              <a:rPr lang="fr-CH" sz="1200" dirty="0" smtClean="0">
                <a:latin typeface="Arial" panose="020B0604020202020204" pitchFamily="34" charset="0"/>
                <a:cs typeface="Arial" panose="020B0604020202020204" pitchFamily="34" charset="0"/>
              </a:rPr>
              <a:t> + </a:t>
            </a:r>
            <a:r>
              <a:rPr lang="fr-CH" sz="1200" dirty="0" err="1" smtClean="0">
                <a:latin typeface="Arial" panose="020B0604020202020204" pitchFamily="34" charset="0"/>
                <a:cs typeface="Arial" panose="020B0604020202020204" pitchFamily="34" charset="0"/>
              </a:rPr>
              <a:t>numarul</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iesirii</a:t>
            </a:r>
            <a:r>
              <a:rPr lang="fr-CH" sz="1200" dirty="0" smtClean="0">
                <a:latin typeface="Arial" panose="020B0604020202020204" pitchFamily="34" charset="0"/>
                <a:cs typeface="Arial" panose="020B0604020202020204" pitchFamily="34" charset="0"/>
              </a:rPr>
              <a:t> . ALBASTRU = </a:t>
            </a:r>
            <a:r>
              <a:rPr lang="fr-CH" sz="1200" dirty="0" err="1" smtClean="0">
                <a:latin typeface="Arial" panose="020B0604020202020204" pitchFamily="34" charset="0"/>
                <a:cs typeface="Arial" panose="020B0604020202020204" pitchFamily="34" charset="0"/>
              </a:rPr>
              <a:t>iesirea</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spre</a:t>
            </a:r>
            <a:r>
              <a:rPr lang="fr-CH" sz="1200" dirty="0" smtClean="0">
                <a:latin typeface="Arial" panose="020B0604020202020204" pitchFamily="34" charset="0"/>
                <a:cs typeface="Arial" panose="020B0604020202020204" pitchFamily="34" charset="0"/>
              </a:rPr>
              <a:t> DN / DJ</a:t>
            </a:r>
          </a:p>
          <a:p>
            <a:pPr marL="0" indent="0">
              <a:buNone/>
            </a:pPr>
            <a:endParaRPr lang="fr-CH" sz="9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fr-CH" sz="1200" dirty="0" smtClean="0">
                <a:latin typeface="Arial" panose="020B0604020202020204" pitchFamily="34" charset="0"/>
                <a:cs typeface="Arial" panose="020B0604020202020204" pitchFamily="34" charset="0"/>
              </a:rPr>
              <a:t>La 1000 m</a:t>
            </a:r>
          </a:p>
          <a:p>
            <a:pPr lvl="1">
              <a:buFont typeface="Wingdings" panose="05000000000000000000" pitchFamily="2" charset="2"/>
              <a:buChar char="§"/>
            </a:pPr>
            <a:r>
              <a:rPr lang="fr-CH" sz="1200" dirty="0" smtClean="0">
                <a:latin typeface="Arial" panose="020B0604020202020204" pitchFamily="34" charset="0"/>
                <a:cs typeface="Arial" panose="020B0604020202020204" pitchFamily="34" charset="0"/>
              </a:rPr>
              <a:t>Se </a:t>
            </a:r>
            <a:r>
              <a:rPr lang="fr-CH" sz="1200" dirty="0" err="1" smtClean="0">
                <a:latin typeface="Arial" panose="020B0604020202020204" pitchFamily="34" charset="0"/>
                <a:cs typeface="Arial" panose="020B0604020202020204" pitchFamily="34" charset="0"/>
              </a:rPr>
              <a:t>indica</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numele</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urmatoarei</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iesiri</a:t>
            </a:r>
            <a:r>
              <a:rPr lang="fr-CH" sz="1200" dirty="0" smtClean="0">
                <a:latin typeface="Arial" panose="020B0604020202020204" pitchFamily="34" charset="0"/>
                <a:cs typeface="Arial" panose="020B0604020202020204" pitchFamily="34" charset="0"/>
              </a:rPr>
              <a:t> . VERDE = </a:t>
            </a:r>
            <a:r>
              <a:rPr lang="fr-CH" sz="1200" dirty="0" err="1" smtClean="0">
                <a:latin typeface="Arial" panose="020B0604020202020204" pitchFamily="34" charset="0"/>
                <a:cs typeface="Arial" panose="020B0604020202020204" pitchFamily="34" charset="0"/>
              </a:rPr>
              <a:t>autostrada</a:t>
            </a:r>
            <a:endParaRPr lang="fr-CH" sz="1200" dirty="0" smtClean="0">
              <a:latin typeface="Arial" panose="020B0604020202020204" pitchFamily="34" charset="0"/>
              <a:cs typeface="Arial" panose="020B0604020202020204" pitchFamily="34" charset="0"/>
            </a:endParaRPr>
          </a:p>
          <a:p>
            <a:pPr lvl="1">
              <a:buFont typeface="Wingdings" panose="05000000000000000000" pitchFamily="2" charset="2"/>
              <a:buChar char="§"/>
            </a:pPr>
            <a:r>
              <a:rPr lang="fr-CH" sz="1200" dirty="0" smtClean="0">
                <a:latin typeface="Arial" panose="020B0604020202020204" pitchFamily="34" charset="0"/>
                <a:cs typeface="Arial" panose="020B0604020202020204" pitchFamily="34" charset="0"/>
              </a:rPr>
              <a:t>Se </a:t>
            </a:r>
            <a:r>
              <a:rPr lang="fr-CH" sz="1200" dirty="0" err="1" smtClean="0">
                <a:latin typeface="Arial" panose="020B0604020202020204" pitchFamily="34" charset="0"/>
                <a:cs typeface="Arial" panose="020B0604020202020204" pitchFamily="34" charset="0"/>
              </a:rPr>
              <a:t>indica</a:t>
            </a:r>
            <a:r>
              <a:rPr lang="fr-CH" sz="1200" dirty="0" smtClean="0">
                <a:latin typeface="Arial" panose="020B0604020202020204" pitchFamily="34" charset="0"/>
                <a:cs typeface="Arial" panose="020B0604020202020204" pitchFamily="34" charset="0"/>
              </a:rPr>
              <a:t> maximum 4 </a:t>
            </a:r>
            <a:r>
              <a:rPr lang="fr-CH" sz="1200" dirty="0" err="1" smtClean="0">
                <a:latin typeface="Arial" panose="020B0604020202020204" pitchFamily="34" charset="0"/>
                <a:cs typeface="Arial" panose="020B0604020202020204" pitchFamily="34" charset="0"/>
              </a:rPr>
              <a:t>localitati</a:t>
            </a:r>
            <a:r>
              <a:rPr lang="fr-CH" sz="1200" dirty="0" smtClean="0">
                <a:latin typeface="Arial" panose="020B0604020202020204" pitchFamily="34" charset="0"/>
                <a:cs typeface="Arial" panose="020B0604020202020204" pitchFamily="34" charset="0"/>
              </a:rPr>
              <a:t> mai </a:t>
            </a:r>
            <a:r>
              <a:rPr lang="fr-CH" sz="1200" dirty="0" err="1" smtClean="0">
                <a:latin typeface="Arial" panose="020B0604020202020204" pitchFamily="34" charset="0"/>
                <a:cs typeface="Arial" panose="020B0604020202020204" pitchFamily="34" charset="0"/>
              </a:rPr>
              <a:t>mici</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din</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vecinatate</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sau</a:t>
            </a:r>
            <a:r>
              <a:rPr lang="fr-CH" sz="1200" dirty="0" smtClean="0">
                <a:latin typeface="Arial" panose="020B0604020202020204" pitchFamily="34" charset="0"/>
                <a:cs typeface="Arial" panose="020B0604020202020204" pitchFamily="34" charset="0"/>
              </a:rPr>
              <a:t> mai </a:t>
            </a:r>
            <a:r>
              <a:rPr lang="fr-CH" sz="1200" dirty="0" err="1" smtClean="0">
                <a:latin typeface="Arial" panose="020B0604020202020204" pitchFamily="34" charset="0"/>
                <a:cs typeface="Arial" panose="020B0604020202020204" pitchFamily="34" charset="0"/>
              </a:rPr>
              <a:t>îndepartate</a:t>
            </a:r>
            <a:r>
              <a:rPr lang="fr-CH" sz="1200" dirty="0" smtClean="0">
                <a:latin typeface="Arial" panose="020B0604020202020204" pitchFamily="34" charset="0"/>
                <a:cs typeface="Arial" panose="020B0604020202020204" pitchFamily="34" charset="0"/>
              </a:rPr>
              <a:t>, dar mai importante, </a:t>
            </a:r>
            <a:r>
              <a:rPr lang="fr-CH" sz="1200" dirty="0" err="1" smtClean="0">
                <a:latin typeface="Arial" panose="020B0604020202020204" pitchFamily="34" charset="0"/>
                <a:cs typeface="Arial" panose="020B0604020202020204" pitchFamily="34" charset="0"/>
              </a:rPr>
              <a:t>deservite</a:t>
            </a:r>
            <a:r>
              <a:rPr lang="fr-CH" sz="1200" dirty="0" smtClean="0">
                <a:latin typeface="Arial" panose="020B0604020202020204" pitchFamily="34" charset="0"/>
                <a:cs typeface="Arial" panose="020B0604020202020204" pitchFamily="34" charset="0"/>
              </a:rPr>
              <a:t> de </a:t>
            </a:r>
            <a:r>
              <a:rPr lang="fr-CH" sz="1200" dirty="0" err="1" smtClean="0">
                <a:latin typeface="Arial" panose="020B0604020202020204" pitchFamily="34" charset="0"/>
                <a:cs typeface="Arial" panose="020B0604020202020204" pitchFamily="34" charset="0"/>
              </a:rPr>
              <a:t>catre</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iesire</a:t>
            </a:r>
            <a:r>
              <a:rPr lang="fr-CH" sz="1200" dirty="0" smtClean="0">
                <a:latin typeface="Arial" panose="020B0604020202020204" pitchFamily="34" charset="0"/>
                <a:cs typeface="Arial" panose="020B0604020202020204" pitchFamily="34" charset="0"/>
              </a:rPr>
              <a:t>. ALBASTRU = </a:t>
            </a:r>
            <a:r>
              <a:rPr lang="fr-CH" sz="1200" dirty="0" err="1" smtClean="0">
                <a:latin typeface="Arial" panose="020B0604020202020204" pitchFamily="34" charset="0"/>
                <a:cs typeface="Arial" panose="020B0604020202020204" pitchFamily="34" charset="0"/>
              </a:rPr>
              <a:t>iesirea</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spre</a:t>
            </a:r>
            <a:r>
              <a:rPr lang="fr-CH" sz="1200" dirty="0" smtClean="0">
                <a:latin typeface="Arial" panose="020B0604020202020204" pitchFamily="34" charset="0"/>
                <a:cs typeface="Arial" panose="020B0604020202020204" pitchFamily="34" charset="0"/>
              </a:rPr>
              <a:t> DN / DJ</a:t>
            </a:r>
          </a:p>
          <a:p>
            <a:pPr lvl="1">
              <a:buFont typeface="Wingdings" panose="05000000000000000000" pitchFamily="2" charset="2"/>
              <a:buChar char="§"/>
            </a:pPr>
            <a:r>
              <a:rPr lang="fr-CH" sz="1200" dirty="0" smtClean="0">
                <a:latin typeface="Arial" panose="020B0604020202020204" pitchFamily="34" charset="0"/>
                <a:cs typeface="Arial" panose="020B0604020202020204" pitchFamily="34" charset="0"/>
              </a:rPr>
              <a:t>(la </a:t>
            </a:r>
            <a:r>
              <a:rPr lang="fr-CH" sz="1200" dirty="0" err="1" smtClean="0">
                <a:latin typeface="Arial" panose="020B0604020202020204" pitchFamily="34" charset="0"/>
                <a:cs typeface="Arial" panose="020B0604020202020204" pitchFamily="34" charset="0"/>
              </a:rPr>
              <a:t>nivelul</a:t>
            </a:r>
            <a:r>
              <a:rPr lang="fr-CH" sz="1200" dirty="0" smtClean="0">
                <a:latin typeface="Arial" panose="020B0604020202020204" pitchFamily="34" charset="0"/>
                <a:cs typeface="Arial" panose="020B0604020202020204" pitchFamily="34" charset="0"/>
              </a:rPr>
              <a:t> BRETELEI de </a:t>
            </a:r>
            <a:r>
              <a:rPr lang="fr-CH" sz="1200" dirty="0" err="1" smtClean="0">
                <a:latin typeface="Arial" panose="020B0604020202020204" pitchFamily="34" charset="0"/>
                <a:cs typeface="Arial" panose="020B0604020202020204" pitchFamily="34" charset="0"/>
              </a:rPr>
              <a:t>iesire</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poat</a:t>
            </a:r>
            <a:r>
              <a:rPr lang="fr-CH" sz="1200" dirty="0" smtClean="0">
                <a:latin typeface="Arial" panose="020B0604020202020204" pitchFamily="34" charset="0"/>
                <a:cs typeface="Arial" panose="020B0604020202020204" pitchFamily="34" charset="0"/>
              </a:rPr>
              <a:t> fi </a:t>
            </a:r>
            <a:r>
              <a:rPr lang="fr-CH" sz="1200" dirty="0" err="1" smtClean="0">
                <a:latin typeface="Arial" panose="020B0604020202020204" pitchFamily="34" charset="0"/>
                <a:cs typeface="Arial" panose="020B0604020202020204" pitchFamily="34" charset="0"/>
              </a:rPr>
              <a:t>utilizat</a:t>
            </a:r>
            <a:r>
              <a:rPr lang="fr-CH" sz="1200" dirty="0" smtClean="0">
                <a:latin typeface="Arial" panose="020B0604020202020204" pitchFamily="34" charset="0"/>
                <a:cs typeface="Arial" panose="020B0604020202020204" pitchFamily="34" charset="0"/>
              </a:rPr>
              <a:t> un </a:t>
            </a:r>
            <a:r>
              <a:rPr lang="fr-CH" sz="1200" dirty="0" err="1" smtClean="0">
                <a:latin typeface="Arial" panose="020B0604020202020204" pitchFamily="34" charset="0"/>
                <a:cs typeface="Arial" panose="020B0604020202020204" pitchFamily="34" charset="0"/>
              </a:rPr>
              <a:t>numar</a:t>
            </a:r>
            <a:r>
              <a:rPr lang="fr-CH" sz="1200" dirty="0" smtClean="0">
                <a:latin typeface="Arial" panose="020B0604020202020204" pitchFamily="34" charset="0"/>
                <a:cs typeface="Arial" panose="020B0604020202020204" pitchFamily="34" charset="0"/>
              </a:rPr>
              <a:t> mai important de </a:t>
            </a:r>
            <a:r>
              <a:rPr lang="fr-CH" sz="1200" dirty="0" err="1" smtClean="0">
                <a:latin typeface="Arial" panose="020B0604020202020204" pitchFamily="34" charset="0"/>
                <a:cs typeface="Arial" panose="020B0604020202020204" pitchFamily="34" charset="0"/>
              </a:rPr>
              <a:t>destinatii</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spre</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stânga</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sau</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spre</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dreapta</a:t>
            </a:r>
            <a:r>
              <a:rPr lang="fr-CH" sz="1200" dirty="0" smtClean="0">
                <a:latin typeface="Arial" panose="020B0604020202020204" pitchFamily="34" charset="0"/>
                <a:cs typeface="Arial" panose="020B0604020202020204" pitchFamily="34" charset="0"/>
              </a:rPr>
              <a:t> )</a:t>
            </a:r>
          </a:p>
          <a:p>
            <a:pPr marL="0" indent="0">
              <a:buNone/>
            </a:pPr>
            <a:r>
              <a:rPr lang="fr-CH" sz="1200" dirty="0" smtClean="0">
                <a:latin typeface="Arial" panose="020B0604020202020204" pitchFamily="34" charset="0"/>
                <a:cs typeface="Arial" panose="020B0604020202020204" pitchFamily="34" charset="0"/>
              </a:rPr>
              <a:t>	</a:t>
            </a:r>
          </a:p>
          <a:p>
            <a:pPr>
              <a:buFont typeface="Wingdings" panose="05000000000000000000" pitchFamily="2" charset="2"/>
              <a:buChar char="Ø"/>
            </a:pPr>
            <a:r>
              <a:rPr lang="fr-CH" sz="1200" dirty="0" smtClean="0">
                <a:latin typeface="Arial" panose="020B0604020202020204" pitchFamily="34" charset="0"/>
                <a:cs typeface="Arial" panose="020B0604020202020204" pitchFamily="34" charset="0"/>
              </a:rPr>
              <a:t>La  INCEPUTUL </a:t>
            </a:r>
            <a:r>
              <a:rPr lang="fr-CH" sz="1200" dirty="0" err="1" smtClean="0">
                <a:latin typeface="Arial" panose="020B0604020202020204" pitchFamily="34" charset="0"/>
                <a:cs typeface="Arial" panose="020B0604020202020204" pitchFamily="34" charset="0"/>
              </a:rPr>
              <a:t>zonei</a:t>
            </a:r>
            <a:r>
              <a:rPr lang="fr-CH" sz="1200" dirty="0" smtClean="0">
                <a:latin typeface="Arial" panose="020B0604020202020204" pitchFamily="34" charset="0"/>
                <a:cs typeface="Arial" panose="020B0604020202020204" pitchFamily="34" charset="0"/>
              </a:rPr>
              <a:t> de </a:t>
            </a:r>
            <a:r>
              <a:rPr lang="fr-CH" sz="1200" dirty="0" err="1" smtClean="0">
                <a:latin typeface="Arial" panose="020B0604020202020204" pitchFamily="34" charset="0"/>
                <a:cs typeface="Arial" panose="020B0604020202020204" pitchFamily="34" charset="0"/>
              </a:rPr>
              <a:t>decelerare</a:t>
            </a:r>
            <a:r>
              <a:rPr lang="fr-CH" sz="1200" dirty="0" smtClean="0">
                <a:latin typeface="Arial" panose="020B0604020202020204" pitchFamily="34" charset="0"/>
                <a:cs typeface="Arial" panose="020B0604020202020204" pitchFamily="34" charset="0"/>
              </a:rPr>
              <a:t>,</a:t>
            </a:r>
          </a:p>
          <a:p>
            <a:pPr lvl="1">
              <a:buFont typeface="Wingdings" panose="05000000000000000000" pitchFamily="2" charset="2"/>
              <a:buChar char="§"/>
            </a:pPr>
            <a:r>
              <a:rPr lang="fr-CH" sz="1200" dirty="0" err="1" smtClean="0">
                <a:latin typeface="Arial" panose="020B0604020202020204" pitchFamily="34" charset="0"/>
                <a:cs typeface="Arial" panose="020B0604020202020204" pitchFamily="34" charset="0"/>
              </a:rPr>
              <a:t>Rapel</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cu</a:t>
            </a:r>
            <a:r>
              <a:rPr lang="fr-CH" sz="1200" dirty="0" smtClean="0">
                <a:latin typeface="Arial" panose="020B0604020202020204" pitchFamily="34" charset="0"/>
                <a:cs typeface="Arial" panose="020B0604020202020204" pitchFamily="34" charset="0"/>
              </a:rPr>
              <a:t> nr. </a:t>
            </a:r>
            <a:r>
              <a:rPr lang="fr-CH" sz="1200" dirty="0" err="1" smtClean="0">
                <a:latin typeface="Arial" panose="020B0604020202020204" pitchFamily="34" charset="0"/>
                <a:cs typeface="Arial" panose="020B0604020202020204" pitchFamily="34" charset="0"/>
              </a:rPr>
              <a:t>Iesirii</a:t>
            </a:r>
            <a:r>
              <a:rPr lang="fr-CH" sz="1200" dirty="0" smtClean="0">
                <a:latin typeface="Arial" panose="020B0604020202020204" pitchFamily="34" charset="0"/>
                <a:cs typeface="Arial" panose="020B0604020202020204" pitchFamily="34" charset="0"/>
              </a:rPr>
              <a:t> + </a:t>
            </a:r>
            <a:r>
              <a:rPr lang="fr-CH" sz="1200" dirty="0" err="1" smtClean="0">
                <a:latin typeface="Arial" panose="020B0604020202020204" pitchFamily="34" charset="0"/>
                <a:cs typeface="Arial" panose="020B0604020202020204" pitchFamily="34" charset="0"/>
              </a:rPr>
              <a:t>rapel</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cu</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localitatile</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din</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vecinatate</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deservite</a:t>
            </a:r>
            <a:r>
              <a:rPr lang="fr-CH" sz="1200" dirty="0" smtClean="0">
                <a:latin typeface="Arial" panose="020B0604020202020204" pitchFamily="34" charset="0"/>
                <a:cs typeface="Arial" panose="020B0604020202020204" pitchFamily="34" charset="0"/>
              </a:rPr>
              <a:t>. ALBASTRU = </a:t>
            </a:r>
            <a:r>
              <a:rPr lang="fr-CH" sz="1200" dirty="0" err="1" smtClean="0">
                <a:latin typeface="Arial" panose="020B0604020202020204" pitchFamily="34" charset="0"/>
                <a:cs typeface="Arial" panose="020B0604020202020204" pitchFamily="34" charset="0"/>
              </a:rPr>
              <a:t>iesire</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spre</a:t>
            </a:r>
            <a:r>
              <a:rPr lang="fr-CH" sz="1200" dirty="0" smtClean="0">
                <a:latin typeface="Arial" panose="020B0604020202020204" pitchFamily="34" charset="0"/>
                <a:cs typeface="Arial" panose="020B0604020202020204" pitchFamily="34" charset="0"/>
              </a:rPr>
              <a:t> DN / DJ</a:t>
            </a:r>
          </a:p>
          <a:p>
            <a:pPr marL="457200" lvl="1" indent="0">
              <a:buNone/>
            </a:pPr>
            <a:endParaRPr lang="fr-CH" sz="9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fr-CH" sz="1200" dirty="0" smtClean="0">
                <a:latin typeface="Arial" panose="020B0604020202020204" pitchFamily="34" charset="0"/>
                <a:cs typeface="Arial" panose="020B0604020202020204" pitchFamily="34" charset="0"/>
              </a:rPr>
              <a:t>In </a:t>
            </a:r>
            <a:r>
              <a:rPr lang="fr-CH" sz="1200" dirty="0" err="1" smtClean="0">
                <a:latin typeface="Arial" panose="020B0604020202020204" pitchFamily="34" charset="0"/>
                <a:cs typeface="Arial" panose="020B0604020202020204" pitchFamily="34" charset="0"/>
              </a:rPr>
              <a:t>spatiul</a:t>
            </a:r>
            <a:r>
              <a:rPr lang="fr-CH" sz="1200" dirty="0" smtClean="0">
                <a:latin typeface="Arial" panose="020B0604020202020204" pitchFamily="34" charset="0"/>
                <a:cs typeface="Arial" panose="020B0604020202020204" pitchFamily="34" charset="0"/>
              </a:rPr>
              <a:t> de </a:t>
            </a:r>
            <a:r>
              <a:rPr lang="fr-CH" sz="1200" dirty="0" err="1" smtClean="0">
                <a:latin typeface="Arial" panose="020B0604020202020204" pitchFamily="34" charset="0"/>
                <a:cs typeface="Arial" panose="020B0604020202020204" pitchFamily="34" charset="0"/>
              </a:rPr>
              <a:t>teren</a:t>
            </a:r>
            <a:r>
              <a:rPr lang="fr-CH" sz="1200" dirty="0" smtClean="0">
                <a:latin typeface="Arial" panose="020B0604020202020204" pitchFamily="34" charset="0"/>
                <a:cs typeface="Arial" panose="020B0604020202020204" pitchFamily="34" charset="0"/>
              </a:rPr>
              <a:t> ce </a:t>
            </a:r>
            <a:r>
              <a:rPr lang="fr-CH" sz="1200" dirty="0" err="1" smtClean="0">
                <a:latin typeface="Arial" panose="020B0604020202020204" pitchFamily="34" charset="0"/>
                <a:cs typeface="Arial" panose="020B0604020202020204" pitchFamily="34" charset="0"/>
              </a:rPr>
              <a:t>separa</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autostrada</a:t>
            </a:r>
            <a:r>
              <a:rPr lang="fr-CH" sz="1200" dirty="0" smtClean="0">
                <a:latin typeface="Arial" panose="020B0604020202020204" pitchFamily="34" charset="0"/>
                <a:cs typeface="Arial" panose="020B0604020202020204" pitchFamily="34" charset="0"/>
              </a:rPr>
              <a:t> de </a:t>
            </a:r>
            <a:r>
              <a:rPr lang="fr-CH" sz="1200" dirty="0" err="1" smtClean="0">
                <a:latin typeface="Arial" panose="020B0604020202020204" pitchFamily="34" charset="0"/>
                <a:cs typeface="Arial" panose="020B0604020202020204" pitchFamily="34" charset="0"/>
              </a:rPr>
              <a:t>breteaua</a:t>
            </a:r>
            <a:r>
              <a:rPr lang="fr-CH" sz="1200" dirty="0" smtClean="0">
                <a:latin typeface="Arial" panose="020B0604020202020204" pitchFamily="34" charset="0"/>
                <a:cs typeface="Arial" panose="020B0604020202020204" pitchFamily="34" charset="0"/>
              </a:rPr>
              <a:t> de </a:t>
            </a:r>
            <a:r>
              <a:rPr lang="fr-CH" sz="1200" dirty="0" err="1" smtClean="0">
                <a:latin typeface="Arial" panose="020B0604020202020204" pitchFamily="34" charset="0"/>
                <a:cs typeface="Arial" panose="020B0604020202020204" pitchFamily="34" charset="0"/>
              </a:rPr>
              <a:t>iesire</a:t>
            </a:r>
            <a:r>
              <a:rPr lang="fr-CH" sz="1200" dirty="0" smtClean="0">
                <a:latin typeface="Arial" panose="020B0604020202020204" pitchFamily="34" charset="0"/>
                <a:cs typeface="Arial" panose="020B0604020202020204" pitchFamily="34" charset="0"/>
              </a:rPr>
              <a:t>, Nr. + </a:t>
            </a:r>
            <a:r>
              <a:rPr lang="fr-CH" sz="1200" dirty="0" err="1">
                <a:latin typeface="Arial" panose="020B0604020202020204" pitchFamily="34" charset="0"/>
                <a:cs typeface="Arial" panose="020B0604020202020204" pitchFamily="34" charset="0"/>
              </a:rPr>
              <a:t>I</a:t>
            </a:r>
            <a:r>
              <a:rPr lang="fr-CH" sz="1200" dirty="0" err="1" smtClean="0">
                <a:latin typeface="Arial" panose="020B0604020202020204" pitchFamily="34" charset="0"/>
                <a:cs typeface="Arial" panose="020B0604020202020204" pitchFamily="34" charset="0"/>
              </a:rPr>
              <a:t>esire</a:t>
            </a:r>
            <a:r>
              <a:rPr lang="fr-CH" sz="1200" dirty="0" smtClean="0">
                <a:latin typeface="Arial" panose="020B0604020202020204" pitchFamily="34" charset="0"/>
                <a:cs typeface="Arial" panose="020B0604020202020204" pitchFamily="34" charset="0"/>
              </a:rPr>
              <a:t> + </a:t>
            </a:r>
            <a:r>
              <a:rPr lang="fr-CH" sz="1200" dirty="0" err="1" smtClean="0">
                <a:latin typeface="Arial" panose="020B0604020202020204" pitchFamily="34" charset="0"/>
                <a:cs typeface="Arial" panose="020B0604020202020204" pitchFamily="34" charset="0"/>
              </a:rPr>
              <a:t>sageata</a:t>
            </a:r>
            <a:r>
              <a:rPr lang="fr-CH" sz="1200" dirty="0" smtClean="0">
                <a:latin typeface="Arial" panose="020B0604020202020204" pitchFamily="34" charset="0"/>
                <a:cs typeface="Arial" panose="020B0604020202020204" pitchFamily="34" charset="0"/>
              </a:rPr>
              <a:t>. ALBASTRU = </a:t>
            </a:r>
            <a:r>
              <a:rPr lang="fr-CH" sz="1200" dirty="0" err="1" smtClean="0">
                <a:latin typeface="Arial" panose="020B0604020202020204" pitchFamily="34" charset="0"/>
                <a:cs typeface="Arial" panose="020B0604020202020204" pitchFamily="34" charset="0"/>
              </a:rPr>
              <a:t>iesire</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spre</a:t>
            </a:r>
            <a:r>
              <a:rPr lang="fr-CH" sz="1200" dirty="0" smtClean="0">
                <a:latin typeface="Arial" panose="020B0604020202020204" pitchFamily="34" charset="0"/>
                <a:cs typeface="Arial" panose="020B0604020202020204" pitchFamily="34" charset="0"/>
              </a:rPr>
              <a:t> DN / DJ</a:t>
            </a:r>
          </a:p>
          <a:p>
            <a:pPr marL="0" indent="0">
              <a:buNone/>
            </a:pPr>
            <a:endParaRPr lang="fr-CH" sz="9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fr-CH" sz="1200" dirty="0" smtClean="0">
                <a:latin typeface="Arial" panose="020B0604020202020204" pitchFamily="34" charset="0"/>
                <a:cs typeface="Arial" panose="020B0604020202020204" pitchFamily="34" charset="0"/>
              </a:rPr>
              <a:t>+/- 1 km dupa </a:t>
            </a:r>
            <a:r>
              <a:rPr lang="fr-CH" sz="1200" dirty="0" err="1" smtClean="0">
                <a:latin typeface="Arial" panose="020B0604020202020204" pitchFamily="34" charset="0"/>
                <a:cs typeface="Arial" panose="020B0604020202020204" pitchFamily="34" charset="0"/>
              </a:rPr>
              <a:t>iesire</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principalele</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orase</a:t>
            </a:r>
            <a:r>
              <a:rPr lang="fr-CH" sz="1200" dirty="0" smtClean="0">
                <a:latin typeface="Arial" panose="020B0604020202020204" pitchFamily="34" charset="0"/>
                <a:cs typeface="Arial" panose="020B0604020202020204" pitchFamily="34" charset="0"/>
              </a:rPr>
              <a:t>, maximum 5, </a:t>
            </a:r>
            <a:r>
              <a:rPr lang="fr-CH" sz="1200" dirty="0" err="1" smtClean="0">
                <a:latin typeface="Arial" panose="020B0604020202020204" pitchFamily="34" charset="0"/>
                <a:cs typeface="Arial" panose="020B0604020202020204" pitchFamily="34" charset="0"/>
              </a:rPr>
              <a:t>situate</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pe</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raza</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autostrazii</a:t>
            </a:r>
            <a:r>
              <a:rPr lang="fr-CH" sz="1200" dirty="0" smtClean="0">
                <a:latin typeface="Arial" panose="020B0604020202020204" pitchFamily="34" charset="0"/>
                <a:cs typeface="Arial" panose="020B0604020202020204" pitchFamily="34" charset="0"/>
              </a:rPr>
              <a:t>, </a:t>
            </a:r>
            <a:r>
              <a:rPr lang="fr-CH" sz="1200" dirty="0" err="1" smtClean="0">
                <a:latin typeface="Arial" panose="020B0604020202020204" pitchFamily="34" charset="0"/>
                <a:cs typeface="Arial" panose="020B0604020202020204" pitchFamily="34" charset="0"/>
              </a:rPr>
              <a:t>spre</a:t>
            </a:r>
            <a:r>
              <a:rPr lang="fr-CH" sz="1200" dirty="0" smtClean="0">
                <a:latin typeface="Arial" panose="020B0604020202020204" pitchFamily="34" charset="0"/>
                <a:cs typeface="Arial" panose="020B0604020202020204" pitchFamily="34" charset="0"/>
              </a:rPr>
              <a:t> aval. VERDE</a:t>
            </a:r>
          </a:p>
          <a:p>
            <a:pPr marL="0" indent="0">
              <a:buNone/>
            </a:pPr>
            <a:endParaRPr lang="fr-CH" sz="1200" dirty="0">
              <a:latin typeface="Arial" panose="020B0604020202020204" pitchFamily="34" charset="0"/>
              <a:cs typeface="Arial" panose="020B0604020202020204" pitchFamily="34" charset="0"/>
            </a:endParaRPr>
          </a:p>
          <a:p>
            <a:pPr marL="457200" lvl="1" indent="0">
              <a:buNone/>
            </a:pPr>
            <a:endParaRPr lang="fr-CH" sz="1200" dirty="0" smtClean="0">
              <a:latin typeface="Arial" panose="020B0604020202020204" pitchFamily="34" charset="0"/>
              <a:cs typeface="Arial" panose="020B0604020202020204" pitchFamily="34" charset="0"/>
            </a:endParaRPr>
          </a:p>
          <a:p>
            <a:pPr marL="457200" lvl="1" indent="0">
              <a:buNone/>
            </a:pPr>
            <a:endParaRPr lang="fr-CH" sz="1200" dirty="0">
              <a:latin typeface="Arial" panose="020B0604020202020204" pitchFamily="34" charset="0"/>
              <a:cs typeface="Arial" panose="020B0604020202020204" pitchFamily="34" charset="0"/>
            </a:endParaRPr>
          </a:p>
          <a:p>
            <a:pPr marL="457200" lvl="1" indent="0">
              <a:buNone/>
            </a:pPr>
            <a:endParaRPr lang="fr-CH" sz="1200" dirty="0" smtClean="0">
              <a:latin typeface="Arial" panose="020B0604020202020204" pitchFamily="34" charset="0"/>
              <a:cs typeface="Arial" panose="020B0604020202020204" pitchFamily="34" charset="0"/>
            </a:endParaRPr>
          </a:p>
          <a:p>
            <a:pPr marL="457200" lvl="1" indent="0">
              <a:buNone/>
            </a:pPr>
            <a:endParaRPr lang="fr-CH" sz="1200" dirty="0">
              <a:latin typeface="Arial" panose="020B0604020202020204" pitchFamily="34" charset="0"/>
              <a:cs typeface="Arial" panose="020B0604020202020204" pitchFamily="34" charset="0"/>
            </a:endParaRPr>
          </a:p>
          <a:p>
            <a:pPr marL="457200" lvl="1" indent="0">
              <a:buNone/>
            </a:pPr>
            <a:endParaRPr lang="fr-CH" sz="1200" dirty="0" smtClean="0">
              <a:latin typeface="Arial" panose="020B0604020202020204" pitchFamily="34" charset="0"/>
              <a:cs typeface="Arial" panose="020B0604020202020204" pitchFamily="34" charset="0"/>
            </a:endParaRPr>
          </a:p>
        </p:txBody>
      </p:sp>
      <p:cxnSp>
        <p:nvCxnSpPr>
          <p:cNvPr id="5" name="Connecteur droit 4"/>
          <p:cNvCxnSpPr/>
          <p:nvPr/>
        </p:nvCxnSpPr>
        <p:spPr>
          <a:xfrm>
            <a:off x="755576" y="2852936"/>
            <a:ext cx="7704856" cy="0"/>
          </a:xfrm>
          <a:prstGeom prst="line">
            <a:avLst/>
          </a:prstGeom>
          <a:ln/>
        </p:spPr>
        <p:style>
          <a:lnRef idx="3">
            <a:schemeClr val="accent6"/>
          </a:lnRef>
          <a:fillRef idx="0">
            <a:schemeClr val="accent6"/>
          </a:fillRef>
          <a:effectRef idx="2">
            <a:schemeClr val="accent6"/>
          </a:effectRef>
          <a:fontRef idx="minor">
            <a:schemeClr val="tx1"/>
          </a:fontRef>
        </p:style>
      </p:cxnSp>
      <p:sp>
        <p:nvSpPr>
          <p:cNvPr id="6" name="Titre 1"/>
          <p:cNvSpPr txBox="1">
            <a:spLocks/>
          </p:cNvSpPr>
          <p:nvPr/>
        </p:nvSpPr>
        <p:spPr>
          <a:xfrm>
            <a:off x="648680" y="298553"/>
            <a:ext cx="7918648" cy="648071"/>
          </a:xfrm>
          <a:prstGeom prst="rect">
            <a:avLst/>
          </a:prstGeom>
          <a:solidFill>
            <a:srgbClr val="00B050"/>
          </a:solidFill>
        </p:spPr>
        <p:txBody>
          <a:bodyP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CH" smtClean="0">
                <a:solidFill>
                  <a:schemeClr val="bg1"/>
                </a:solidFill>
              </a:rPr>
              <a:t>AUTOSTRADA - SEMNALIZARE</a:t>
            </a:r>
            <a:endParaRPr lang="fr-CH" dirty="0">
              <a:solidFill>
                <a:schemeClr val="bg1"/>
              </a:solidFill>
            </a:endParaRPr>
          </a:p>
        </p:txBody>
      </p:sp>
    </p:spTree>
    <p:extLst>
      <p:ext uri="{BB962C8B-B14F-4D97-AF65-F5344CB8AC3E}">
        <p14:creationId xmlns:p14="http://schemas.microsoft.com/office/powerpoint/2010/main" val="301107646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29943" y="332656"/>
            <a:ext cx="6480000" cy="720000"/>
          </a:xfrm>
          <a:noFill/>
          <a:ln w="19050">
            <a:solidFill>
              <a:schemeClr val="tx1"/>
            </a:solidFill>
          </a:ln>
        </p:spPr>
        <p:txBody>
          <a:bodyPr>
            <a:normAutofit/>
          </a:bodyPr>
          <a:lstStyle/>
          <a:p>
            <a:r>
              <a:rPr lang="fr-CH" sz="3600" i="1" dirty="0" err="1" smtClean="0">
                <a:latin typeface="Arial" panose="020B0604020202020204" pitchFamily="34" charset="0"/>
                <a:cs typeface="Arial" panose="020B0604020202020204" pitchFamily="34" charset="0"/>
              </a:rPr>
              <a:t>Interchange</a:t>
            </a:r>
            <a:r>
              <a:rPr lang="fr-CH" sz="3600" i="1" dirty="0" smtClean="0">
                <a:latin typeface="Arial" panose="020B0604020202020204" pitchFamily="34" charset="0"/>
                <a:cs typeface="Arial" panose="020B0604020202020204" pitchFamily="34" charset="0"/>
              </a:rPr>
              <a:t>, panel 3 - variante</a:t>
            </a:r>
            <a:endParaRPr lang="fr-CH" sz="3600" i="1" dirty="0">
              <a:latin typeface="Arial" panose="020B0604020202020204" pitchFamily="34" charset="0"/>
              <a:cs typeface="Arial" panose="020B0604020202020204" pitchFamily="34" charset="0"/>
            </a:endParaRPr>
          </a:p>
        </p:txBody>
      </p:sp>
      <p:sp>
        <p:nvSpPr>
          <p:cNvPr id="3" name="Espace réservé du texte 2"/>
          <p:cNvSpPr>
            <a:spLocks noGrp="1"/>
          </p:cNvSpPr>
          <p:nvPr>
            <p:ph type="body" idx="1"/>
          </p:nvPr>
        </p:nvSpPr>
        <p:spPr>
          <a:xfrm>
            <a:off x="107504" y="1250728"/>
            <a:ext cx="3600000" cy="720000"/>
          </a:xfrm>
          <a:solidFill>
            <a:srgbClr val="00B050"/>
          </a:solidFill>
        </p:spPr>
        <p:txBody>
          <a:bodyPr bIns="144000">
            <a:normAutofit/>
          </a:bodyPr>
          <a:lstStyle/>
          <a:p>
            <a:pPr algn="ctr"/>
            <a:r>
              <a:rPr lang="fr-CH" sz="2800" b="0" dirty="0" smtClean="0">
                <a:solidFill>
                  <a:schemeClr val="bg1"/>
                </a:solidFill>
                <a:latin typeface="Arial" panose="020B0604020202020204" pitchFamily="34" charset="0"/>
                <a:cs typeface="Arial" panose="020B0604020202020204" pitchFamily="34" charset="0"/>
              </a:rPr>
              <a:t>E 671   A7</a:t>
            </a:r>
            <a:endParaRPr lang="fr-CH" sz="2800" b="0" dirty="0">
              <a:solidFill>
                <a:schemeClr val="bg1"/>
              </a:solidFill>
              <a:latin typeface="Arial" panose="020B0604020202020204" pitchFamily="34" charset="0"/>
              <a:cs typeface="Arial" panose="020B0604020202020204" pitchFamily="34" charset="0"/>
            </a:endParaRPr>
          </a:p>
        </p:txBody>
      </p:sp>
      <p:sp>
        <p:nvSpPr>
          <p:cNvPr id="4" name="Espace réservé du contenu 3"/>
          <p:cNvSpPr>
            <a:spLocks noGrp="1"/>
          </p:cNvSpPr>
          <p:nvPr>
            <p:ph sz="half" idx="2"/>
          </p:nvPr>
        </p:nvSpPr>
        <p:spPr>
          <a:xfrm>
            <a:off x="107504" y="1828286"/>
            <a:ext cx="3600000" cy="3060000"/>
          </a:xfrm>
          <a:solidFill>
            <a:srgbClr val="00B050"/>
          </a:solidFill>
        </p:spPr>
        <p:txBody>
          <a:bodyPr lIns="360000" tIns="180000">
            <a:noAutofit/>
          </a:bodyPr>
          <a:lstStyle/>
          <a:p>
            <a:pPr marL="0" indent="0" algn="ctr">
              <a:buNone/>
            </a:pPr>
            <a:r>
              <a:rPr lang="fr-CH" sz="4000" dirty="0" smtClean="0">
                <a:solidFill>
                  <a:schemeClr val="bg1"/>
                </a:solidFill>
                <a:latin typeface="Arial" panose="020B0604020202020204" pitchFamily="34" charset="0"/>
                <a:cs typeface="Arial" panose="020B0604020202020204" pitchFamily="34" charset="0"/>
              </a:rPr>
              <a:t>Oradea</a:t>
            </a:r>
          </a:p>
          <a:p>
            <a:pPr marL="0" indent="0" algn="ctr">
              <a:buNone/>
            </a:pPr>
            <a:r>
              <a:rPr lang="fr-CH" sz="4000" dirty="0" smtClean="0">
                <a:solidFill>
                  <a:schemeClr val="bg1"/>
                </a:solidFill>
                <a:latin typeface="Arial" panose="020B0604020202020204" pitchFamily="34" charset="0"/>
                <a:cs typeface="Arial" panose="020B0604020202020204" pitchFamily="34" charset="0"/>
              </a:rPr>
              <a:t>Arad</a:t>
            </a:r>
          </a:p>
          <a:p>
            <a:pPr marL="0" indent="0" algn="ctr">
              <a:buNone/>
            </a:pPr>
            <a:endParaRPr lang="fr-CH" sz="3600" dirty="0" smtClean="0">
              <a:solidFill>
                <a:schemeClr val="bg1"/>
              </a:solidFill>
              <a:latin typeface="Arial" panose="020B0604020202020204" pitchFamily="34" charset="0"/>
              <a:cs typeface="Arial" panose="020B0604020202020204" pitchFamily="34" charset="0"/>
            </a:endParaRPr>
          </a:p>
          <a:p>
            <a:pPr marL="0" indent="0" algn="ctr">
              <a:buNone/>
            </a:pPr>
            <a:r>
              <a:rPr lang="fr-CH" sz="4000" dirty="0">
                <a:solidFill>
                  <a:schemeClr val="bg1"/>
                </a:solidFill>
                <a:latin typeface="Arial" panose="020B0604020202020204" pitchFamily="34" charset="0"/>
                <a:cs typeface="Arial" panose="020B0604020202020204" pitchFamily="34" charset="0"/>
              </a:rPr>
              <a:t>1</a:t>
            </a:r>
            <a:r>
              <a:rPr lang="fr-CH" sz="4000" dirty="0" smtClean="0">
                <a:solidFill>
                  <a:schemeClr val="bg1"/>
                </a:solidFill>
                <a:latin typeface="Arial" panose="020B0604020202020204" pitchFamily="34" charset="0"/>
                <a:cs typeface="Arial" panose="020B0604020202020204" pitchFamily="34" charset="0"/>
              </a:rPr>
              <a:t>000 m</a:t>
            </a:r>
          </a:p>
          <a:p>
            <a:pPr marL="0" indent="0" algn="ctr">
              <a:buNone/>
            </a:pPr>
            <a:endParaRPr lang="fr-CH" sz="3200" dirty="0">
              <a:solidFill>
                <a:schemeClr val="bg1"/>
              </a:solidFill>
              <a:latin typeface="Arial" panose="020B0604020202020204" pitchFamily="34" charset="0"/>
              <a:cs typeface="Arial" panose="020B0604020202020204" pitchFamily="34" charset="0"/>
            </a:endParaRPr>
          </a:p>
          <a:p>
            <a:pPr marL="0" indent="0" algn="ctr">
              <a:buNone/>
            </a:pPr>
            <a:endParaRPr lang="fr-CH" sz="3200" dirty="0" smtClean="0">
              <a:solidFill>
                <a:schemeClr val="bg1"/>
              </a:solidFill>
              <a:latin typeface="Arial" panose="020B0604020202020204" pitchFamily="34" charset="0"/>
              <a:cs typeface="Arial" panose="020B0604020202020204" pitchFamily="34" charset="0"/>
            </a:endParaRPr>
          </a:p>
          <a:p>
            <a:pPr marL="0" indent="0" algn="ctr">
              <a:buNone/>
            </a:pPr>
            <a:endParaRPr lang="fr-CH" sz="1600" dirty="0" smtClean="0">
              <a:solidFill>
                <a:schemeClr val="bg1"/>
              </a:solidFill>
              <a:latin typeface="Arial" panose="020B0604020202020204" pitchFamily="34" charset="0"/>
              <a:cs typeface="Arial" panose="020B0604020202020204" pitchFamily="34" charset="0"/>
            </a:endParaRPr>
          </a:p>
          <a:p>
            <a:pPr marL="0" indent="0" algn="ctr">
              <a:buNone/>
            </a:pPr>
            <a:endParaRPr lang="fr-CH" sz="3200" dirty="0" smtClean="0">
              <a:solidFill>
                <a:schemeClr val="bg1"/>
              </a:solidFill>
              <a:latin typeface="Arial" panose="020B0604020202020204" pitchFamily="34" charset="0"/>
              <a:cs typeface="Arial" panose="020B0604020202020204" pitchFamily="34" charset="0"/>
            </a:endParaRPr>
          </a:p>
          <a:p>
            <a:pPr marL="0" indent="0" algn="ctr">
              <a:buNone/>
            </a:pPr>
            <a:endParaRPr lang="fr-CH" sz="1800" dirty="0">
              <a:solidFill>
                <a:schemeClr val="bg1"/>
              </a:solidFill>
              <a:latin typeface="Arial" panose="020B0604020202020204" pitchFamily="34" charset="0"/>
              <a:cs typeface="Arial" panose="020B0604020202020204" pitchFamily="34" charset="0"/>
            </a:endParaRPr>
          </a:p>
          <a:p>
            <a:pPr marL="0" indent="0" algn="ctr">
              <a:buNone/>
            </a:pPr>
            <a:endParaRPr lang="fr-CH" sz="3200" dirty="0" smtClean="0">
              <a:solidFill>
                <a:schemeClr val="bg1"/>
              </a:solidFill>
              <a:latin typeface="Arial" panose="020B0604020202020204" pitchFamily="34" charset="0"/>
              <a:cs typeface="Arial" panose="020B0604020202020204" pitchFamily="34" charset="0"/>
            </a:endParaRPr>
          </a:p>
          <a:p>
            <a:pPr marL="0" indent="0" algn="ctr">
              <a:buNone/>
            </a:pPr>
            <a:endParaRPr lang="fr-CH" sz="3200" dirty="0">
              <a:solidFill>
                <a:schemeClr val="bg1"/>
              </a:solidFill>
              <a:latin typeface="Arial" panose="020B0604020202020204" pitchFamily="34" charset="0"/>
              <a:cs typeface="Arial" panose="020B0604020202020204" pitchFamily="34" charset="0"/>
            </a:endParaRPr>
          </a:p>
          <a:p>
            <a:pPr marL="0" indent="0" algn="ctr">
              <a:buNone/>
            </a:pPr>
            <a:endParaRPr lang="fr-CH" sz="3200" dirty="0" smtClean="0">
              <a:solidFill>
                <a:schemeClr val="bg1"/>
              </a:solidFill>
              <a:latin typeface="Arial" panose="020B0604020202020204" pitchFamily="34" charset="0"/>
              <a:cs typeface="Arial" panose="020B0604020202020204" pitchFamily="34" charset="0"/>
            </a:endParaRPr>
          </a:p>
          <a:p>
            <a:pPr marL="0" indent="0" algn="ctr">
              <a:buNone/>
            </a:pPr>
            <a:endParaRPr lang="fr-CH" sz="3200" dirty="0" smtClean="0">
              <a:solidFill>
                <a:schemeClr val="bg1"/>
              </a:solidFill>
              <a:latin typeface="Arial" panose="020B0604020202020204" pitchFamily="34" charset="0"/>
              <a:cs typeface="Arial" panose="020B0604020202020204" pitchFamily="34" charset="0"/>
            </a:endParaRPr>
          </a:p>
          <a:p>
            <a:pPr marL="0" indent="0" algn="ctr">
              <a:buNone/>
            </a:pPr>
            <a:endParaRPr lang="fr-CH" sz="3200" dirty="0" smtClean="0">
              <a:solidFill>
                <a:schemeClr val="bg1"/>
              </a:solidFill>
              <a:latin typeface="Arial" panose="020B0604020202020204" pitchFamily="34" charset="0"/>
              <a:cs typeface="Arial" panose="020B0604020202020204" pitchFamily="34" charset="0"/>
            </a:endParaRPr>
          </a:p>
          <a:p>
            <a:pPr marL="0" indent="0" algn="ctr">
              <a:buNone/>
            </a:pPr>
            <a:endParaRPr lang="fr-CH" sz="3600" dirty="0" smtClean="0">
              <a:solidFill>
                <a:schemeClr val="bg1"/>
              </a:solidFill>
              <a:latin typeface="Arial" panose="020B0604020202020204" pitchFamily="34" charset="0"/>
              <a:cs typeface="Arial" panose="020B0604020202020204" pitchFamily="34" charset="0"/>
            </a:endParaRPr>
          </a:p>
          <a:p>
            <a:pPr marL="0" indent="0" algn="ctr">
              <a:buNone/>
            </a:pPr>
            <a:endParaRPr lang="fr-CH" sz="3600" dirty="0" smtClean="0">
              <a:solidFill>
                <a:schemeClr val="bg1"/>
              </a:solidFill>
              <a:latin typeface="Arial" panose="020B0604020202020204" pitchFamily="34" charset="0"/>
              <a:cs typeface="Arial" panose="020B0604020202020204" pitchFamily="34" charset="0"/>
            </a:endParaRPr>
          </a:p>
          <a:p>
            <a:pPr marL="0" indent="0" algn="ctr">
              <a:buNone/>
            </a:pPr>
            <a:r>
              <a:rPr lang="fr-CH" sz="3200" dirty="0" smtClean="0">
                <a:solidFill>
                  <a:schemeClr val="bg1"/>
                </a:solidFill>
                <a:latin typeface="Arial" panose="020B0604020202020204" pitchFamily="34" charset="0"/>
                <a:cs typeface="Arial" panose="020B0604020202020204" pitchFamily="34" charset="0"/>
              </a:rPr>
              <a:t>2000 m</a:t>
            </a:r>
            <a:endParaRPr lang="fr-CH" sz="3200" dirty="0">
              <a:solidFill>
                <a:schemeClr val="bg1"/>
              </a:solidFill>
              <a:latin typeface="Arial" panose="020B0604020202020204" pitchFamily="34" charset="0"/>
              <a:cs typeface="Arial" panose="020B0604020202020204" pitchFamily="34" charset="0"/>
            </a:endParaRPr>
          </a:p>
        </p:txBody>
      </p:sp>
      <p:sp>
        <p:nvSpPr>
          <p:cNvPr id="5" name="Espace réservé du texte 4"/>
          <p:cNvSpPr>
            <a:spLocks noGrp="1"/>
          </p:cNvSpPr>
          <p:nvPr>
            <p:ph type="body" sz="quarter" idx="3"/>
          </p:nvPr>
        </p:nvSpPr>
        <p:spPr>
          <a:xfrm>
            <a:off x="3757946" y="1250768"/>
            <a:ext cx="5220000" cy="720000"/>
          </a:xfrm>
          <a:solidFill>
            <a:srgbClr val="00B050"/>
          </a:solidFill>
        </p:spPr>
        <p:txBody>
          <a:bodyPr bIns="144000">
            <a:normAutofit/>
          </a:bodyPr>
          <a:lstStyle/>
          <a:p>
            <a:pPr algn="ctr"/>
            <a:r>
              <a:rPr lang="fr-CH" sz="2800" b="0" dirty="0" smtClean="0">
                <a:solidFill>
                  <a:schemeClr val="bg1"/>
                </a:solidFill>
                <a:latin typeface="Arial" panose="020B0604020202020204" pitchFamily="34" charset="0"/>
                <a:cs typeface="Arial" panose="020B0604020202020204" pitchFamily="34" charset="0"/>
              </a:rPr>
              <a:t>A7</a:t>
            </a:r>
            <a:endParaRPr lang="fr-CH" sz="2800" b="0" dirty="0">
              <a:solidFill>
                <a:schemeClr val="bg1"/>
              </a:solidFill>
              <a:latin typeface="Arial" panose="020B0604020202020204" pitchFamily="34" charset="0"/>
              <a:cs typeface="Arial" panose="020B0604020202020204" pitchFamily="34" charset="0"/>
            </a:endParaRPr>
          </a:p>
        </p:txBody>
      </p:sp>
      <p:sp>
        <p:nvSpPr>
          <p:cNvPr id="6" name="Espace réservé du contenu 5"/>
          <p:cNvSpPr>
            <a:spLocks noGrp="1"/>
          </p:cNvSpPr>
          <p:nvPr>
            <p:ph sz="quarter" idx="4"/>
          </p:nvPr>
        </p:nvSpPr>
        <p:spPr>
          <a:xfrm>
            <a:off x="3757845" y="1829705"/>
            <a:ext cx="5220000" cy="3420000"/>
          </a:xfrm>
          <a:solidFill>
            <a:srgbClr val="00B050"/>
          </a:solidFill>
          <a:ln>
            <a:noFill/>
          </a:ln>
        </p:spPr>
        <p:txBody>
          <a:bodyPr lIns="0" tIns="180000">
            <a:noAutofit/>
          </a:bodyPr>
          <a:lstStyle/>
          <a:p>
            <a:pPr marL="0" indent="0" algn="ctr">
              <a:buNone/>
            </a:pPr>
            <a:r>
              <a:rPr lang="fr-CH" sz="4000" dirty="0" smtClean="0">
                <a:solidFill>
                  <a:schemeClr val="bg1"/>
                </a:solidFill>
                <a:latin typeface="Arial" panose="020B0604020202020204" pitchFamily="34" charset="0"/>
                <a:cs typeface="Arial" panose="020B0604020202020204" pitchFamily="34" charset="0"/>
              </a:rPr>
              <a:t>Bucuresti</a:t>
            </a:r>
            <a:endParaRPr lang="fr-CH" sz="4000" dirty="0">
              <a:solidFill>
                <a:schemeClr val="bg1"/>
              </a:solidFill>
              <a:latin typeface="Arial" panose="020B0604020202020204" pitchFamily="34" charset="0"/>
              <a:cs typeface="Arial" panose="020B0604020202020204" pitchFamily="34" charset="0"/>
            </a:endParaRPr>
          </a:p>
          <a:p>
            <a:pPr marL="0" indent="0" algn="ctr">
              <a:buNone/>
            </a:pPr>
            <a:r>
              <a:rPr lang="fr-CH" sz="4000" dirty="0" smtClean="0">
                <a:solidFill>
                  <a:schemeClr val="bg1"/>
                </a:solidFill>
                <a:latin typeface="Arial" panose="020B0604020202020204" pitchFamily="34" charset="0"/>
                <a:cs typeface="Arial" panose="020B0604020202020204" pitchFamily="34" charset="0"/>
              </a:rPr>
              <a:t>Timisoara</a:t>
            </a:r>
            <a:r>
              <a:rPr lang="fr-CH" sz="3200" dirty="0" smtClean="0">
                <a:solidFill>
                  <a:schemeClr val="bg1"/>
                </a:solidFill>
                <a:latin typeface="Arial" panose="020B0604020202020204" pitchFamily="34" charset="0"/>
                <a:cs typeface="Arial" panose="020B0604020202020204" pitchFamily="34" charset="0"/>
              </a:rPr>
              <a:t>   </a:t>
            </a:r>
          </a:p>
          <a:p>
            <a:pPr marL="0" indent="0" algn="ctr">
              <a:buNone/>
            </a:pPr>
            <a:r>
              <a:rPr lang="fr-CH" sz="4000" dirty="0" smtClean="0">
                <a:solidFill>
                  <a:schemeClr val="bg1"/>
                </a:solidFill>
                <a:latin typeface="Arial" panose="020B0604020202020204" pitchFamily="34" charset="0"/>
                <a:cs typeface="Arial" panose="020B0604020202020204" pitchFamily="34" charset="0"/>
              </a:rPr>
              <a:t>Arad </a:t>
            </a:r>
            <a:r>
              <a:rPr lang="fr-CH" sz="4000" dirty="0" err="1" smtClean="0">
                <a:solidFill>
                  <a:schemeClr val="bg1"/>
                </a:solidFill>
                <a:latin typeface="Arial" panose="020B0604020202020204" pitchFamily="34" charset="0"/>
                <a:cs typeface="Arial" panose="020B0604020202020204" pitchFamily="34" charset="0"/>
              </a:rPr>
              <a:t>Centru</a:t>
            </a:r>
            <a:endParaRPr lang="fr-CH" sz="4000" dirty="0" smtClean="0">
              <a:solidFill>
                <a:schemeClr val="bg1"/>
              </a:solidFill>
              <a:latin typeface="Arial" panose="020B0604020202020204" pitchFamily="34" charset="0"/>
              <a:cs typeface="Arial" panose="020B0604020202020204" pitchFamily="34" charset="0"/>
            </a:endParaRPr>
          </a:p>
          <a:p>
            <a:pPr marL="0" indent="0" algn="ctr">
              <a:buNone/>
            </a:pPr>
            <a:endParaRPr lang="fr-CH" sz="1000" dirty="0">
              <a:solidFill>
                <a:schemeClr val="bg1"/>
              </a:solidFill>
              <a:latin typeface="Arial" panose="020B0604020202020204" pitchFamily="34" charset="0"/>
              <a:cs typeface="Arial" panose="020B0604020202020204" pitchFamily="34" charset="0"/>
            </a:endParaRPr>
          </a:p>
          <a:p>
            <a:pPr marL="0" indent="0" algn="ctr">
              <a:buNone/>
            </a:pPr>
            <a:r>
              <a:rPr lang="fr-CH" sz="4000" dirty="0">
                <a:solidFill>
                  <a:schemeClr val="bg1"/>
                </a:solidFill>
                <a:latin typeface="Arial" panose="020B0604020202020204" pitchFamily="34" charset="0"/>
                <a:cs typeface="Arial" panose="020B0604020202020204" pitchFamily="34" charset="0"/>
              </a:rPr>
              <a:t>1</a:t>
            </a:r>
            <a:r>
              <a:rPr lang="fr-CH" sz="4000" dirty="0" smtClean="0">
                <a:solidFill>
                  <a:schemeClr val="bg1"/>
                </a:solidFill>
                <a:latin typeface="Arial" panose="020B0604020202020204" pitchFamily="34" charset="0"/>
                <a:cs typeface="Arial" panose="020B0604020202020204" pitchFamily="34" charset="0"/>
              </a:rPr>
              <a:t>000 m</a:t>
            </a:r>
          </a:p>
          <a:p>
            <a:pPr marL="0" indent="0" algn="ctr">
              <a:buNone/>
            </a:pPr>
            <a:endParaRPr lang="fr-CH" sz="3200" dirty="0">
              <a:solidFill>
                <a:schemeClr val="bg1"/>
              </a:solidFill>
              <a:latin typeface="Arial" panose="020B0604020202020204" pitchFamily="34" charset="0"/>
              <a:cs typeface="Arial" panose="020B0604020202020204" pitchFamily="34" charset="0"/>
            </a:endParaRPr>
          </a:p>
          <a:p>
            <a:pPr marL="0" indent="0" algn="ctr">
              <a:buNone/>
            </a:pPr>
            <a:endParaRPr lang="fr-CH" sz="3200" dirty="0">
              <a:solidFill>
                <a:schemeClr val="bg1"/>
              </a:solidFill>
              <a:latin typeface="Arial" panose="020B0604020202020204" pitchFamily="34" charset="0"/>
              <a:cs typeface="Arial" panose="020B0604020202020204" pitchFamily="34" charset="0"/>
            </a:endParaRPr>
          </a:p>
          <a:p>
            <a:pPr marL="0" indent="0" algn="ctr">
              <a:buNone/>
            </a:pPr>
            <a:endParaRPr lang="fr-CH" sz="3200" dirty="0" smtClean="0">
              <a:solidFill>
                <a:schemeClr val="bg1"/>
              </a:solidFill>
              <a:latin typeface="Arial" panose="020B0604020202020204" pitchFamily="34" charset="0"/>
              <a:cs typeface="Arial" panose="020B0604020202020204" pitchFamily="34" charset="0"/>
            </a:endParaRPr>
          </a:p>
          <a:p>
            <a:pPr marL="0" indent="0" algn="ctr">
              <a:buNone/>
            </a:pPr>
            <a:endParaRPr lang="fr-CH" sz="3200" dirty="0" smtClean="0">
              <a:solidFill>
                <a:schemeClr val="bg1"/>
              </a:solidFill>
              <a:latin typeface="Arial" panose="020B0604020202020204" pitchFamily="34" charset="0"/>
              <a:cs typeface="Arial" panose="020B0604020202020204" pitchFamily="34" charset="0"/>
            </a:endParaRPr>
          </a:p>
          <a:p>
            <a:pPr marL="0" indent="0">
              <a:buNone/>
            </a:pPr>
            <a:endParaRPr lang="fr-CH" sz="4000" dirty="0"/>
          </a:p>
        </p:txBody>
      </p:sp>
      <p:sp>
        <p:nvSpPr>
          <p:cNvPr id="10" name="Rectangle à coins arrondis 9"/>
          <p:cNvSpPr/>
          <p:nvPr/>
        </p:nvSpPr>
        <p:spPr>
          <a:xfrm>
            <a:off x="755576" y="5589160"/>
            <a:ext cx="4284000" cy="7200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400" dirty="0" smtClean="0">
                <a:solidFill>
                  <a:schemeClr val="tx1"/>
                </a:solidFill>
                <a:latin typeface="Arial" panose="020B0604020202020204" pitchFamily="34" charset="0"/>
                <a:cs typeface="Arial" panose="020B0604020202020204" pitchFamily="34" charset="0"/>
              </a:rPr>
              <a:t> </a:t>
            </a:r>
            <a:r>
              <a:rPr lang="fr-CH" sz="1400" dirty="0" err="1" smtClean="0">
                <a:solidFill>
                  <a:schemeClr val="tx1"/>
                </a:solidFill>
                <a:latin typeface="Arial" panose="020B0604020202020204" pitchFamily="34" charset="0"/>
                <a:cs typeface="Arial" panose="020B0604020202020204" pitchFamily="34" charset="0"/>
              </a:rPr>
              <a:t>Iesirile</a:t>
            </a:r>
            <a:r>
              <a:rPr lang="fr-CH" sz="1400" dirty="0" smtClean="0">
                <a:solidFill>
                  <a:schemeClr val="tx1"/>
                </a:solidFill>
                <a:latin typeface="Arial" panose="020B0604020202020204" pitchFamily="34" charset="0"/>
                <a:cs typeface="Arial" panose="020B0604020202020204" pitchFamily="34" charset="0"/>
              </a:rPr>
              <a:t> </a:t>
            </a:r>
            <a:r>
              <a:rPr lang="fr-CH" sz="1400" dirty="0" err="1" smtClean="0">
                <a:solidFill>
                  <a:schemeClr val="tx1"/>
                </a:solidFill>
                <a:latin typeface="Arial" panose="020B0604020202020204" pitchFamily="34" charset="0"/>
                <a:cs typeface="Arial" panose="020B0604020202020204" pitchFamily="34" charset="0"/>
              </a:rPr>
              <a:t>urmatoare</a:t>
            </a:r>
            <a:r>
              <a:rPr lang="fr-CH" sz="1400" dirty="0" smtClean="0">
                <a:solidFill>
                  <a:schemeClr val="tx1"/>
                </a:solidFill>
                <a:latin typeface="Arial" panose="020B0604020202020204" pitchFamily="34" charset="0"/>
                <a:cs typeface="Arial" panose="020B0604020202020204" pitchFamily="34" charset="0"/>
              </a:rPr>
              <a:t>, ARAD </a:t>
            </a:r>
            <a:r>
              <a:rPr lang="fr-CH" sz="1400" dirty="0" err="1" smtClean="0">
                <a:solidFill>
                  <a:schemeClr val="tx1"/>
                </a:solidFill>
                <a:latin typeface="Arial" panose="020B0604020202020204" pitchFamily="34" charset="0"/>
                <a:cs typeface="Arial" panose="020B0604020202020204" pitchFamily="34" charset="0"/>
              </a:rPr>
              <a:t>Vest</a:t>
            </a:r>
            <a:r>
              <a:rPr lang="fr-CH" sz="1400" dirty="0" smtClean="0">
                <a:solidFill>
                  <a:schemeClr val="tx1"/>
                </a:solidFill>
                <a:latin typeface="Arial" panose="020B0604020202020204" pitchFamily="34" charset="0"/>
                <a:cs typeface="Arial" panose="020B0604020202020204" pitchFamily="34" charset="0"/>
              </a:rPr>
              <a:t> si ARAD </a:t>
            </a:r>
            <a:r>
              <a:rPr lang="fr-CH" sz="1400" dirty="0" err="1" smtClean="0">
                <a:solidFill>
                  <a:schemeClr val="tx1"/>
                </a:solidFill>
                <a:latin typeface="Arial" panose="020B0604020202020204" pitchFamily="34" charset="0"/>
                <a:cs typeface="Arial" panose="020B0604020202020204" pitchFamily="34" charset="0"/>
              </a:rPr>
              <a:t>Centru</a:t>
            </a:r>
            <a:r>
              <a:rPr lang="fr-CH" sz="1400" dirty="0" smtClean="0">
                <a:solidFill>
                  <a:schemeClr val="tx1"/>
                </a:solidFill>
                <a:latin typeface="Arial" panose="020B0604020202020204" pitchFamily="34" charset="0"/>
                <a:cs typeface="Arial" panose="020B0604020202020204" pitchFamily="34" charset="0"/>
              </a:rPr>
              <a:t> </a:t>
            </a:r>
            <a:r>
              <a:rPr lang="fr-CH" sz="1400" dirty="0" err="1" smtClean="0">
                <a:solidFill>
                  <a:schemeClr val="tx1"/>
                </a:solidFill>
                <a:latin typeface="Arial" panose="020B0604020202020204" pitchFamily="34" charset="0"/>
                <a:cs typeface="Arial" panose="020B0604020202020204" pitchFamily="34" charset="0"/>
              </a:rPr>
              <a:t>sunt</a:t>
            </a:r>
            <a:r>
              <a:rPr lang="fr-CH" sz="1400" dirty="0" smtClean="0">
                <a:solidFill>
                  <a:schemeClr val="tx1"/>
                </a:solidFill>
                <a:latin typeface="Arial" panose="020B0604020202020204" pitchFamily="34" charset="0"/>
                <a:cs typeface="Arial" panose="020B0604020202020204" pitchFamily="34" charset="0"/>
              </a:rPr>
              <a:t> </a:t>
            </a:r>
            <a:r>
              <a:rPr lang="fr-CH" sz="1400" dirty="0" err="1" smtClean="0">
                <a:solidFill>
                  <a:schemeClr val="tx1"/>
                </a:solidFill>
                <a:latin typeface="Arial" panose="020B0604020202020204" pitchFamily="34" charset="0"/>
                <a:cs typeface="Arial" panose="020B0604020202020204" pitchFamily="34" charset="0"/>
              </a:rPr>
              <a:t>identificate</a:t>
            </a:r>
            <a:r>
              <a:rPr lang="fr-CH" sz="1400" dirty="0" smtClean="0">
                <a:solidFill>
                  <a:schemeClr val="tx1"/>
                </a:solidFill>
                <a:latin typeface="Arial" panose="020B0604020202020204" pitchFamily="34" charset="0"/>
                <a:cs typeface="Arial" panose="020B0604020202020204" pitchFamily="34" charset="0"/>
              </a:rPr>
              <a:t> </a:t>
            </a:r>
            <a:r>
              <a:rPr lang="fr-CH" sz="1400" dirty="0" err="1" smtClean="0">
                <a:solidFill>
                  <a:schemeClr val="tx1"/>
                </a:solidFill>
                <a:latin typeface="Arial" panose="020B0604020202020204" pitchFamily="34" charset="0"/>
                <a:cs typeface="Arial" panose="020B0604020202020204" pitchFamily="34" charset="0"/>
              </a:rPr>
              <a:t>pe</a:t>
            </a:r>
            <a:r>
              <a:rPr lang="fr-CH" sz="1400" dirty="0" smtClean="0">
                <a:solidFill>
                  <a:schemeClr val="tx1"/>
                </a:solidFill>
                <a:latin typeface="Arial" panose="020B0604020202020204" pitchFamily="34" charset="0"/>
                <a:cs typeface="Arial" panose="020B0604020202020204" pitchFamily="34" charset="0"/>
              </a:rPr>
              <a:t> </a:t>
            </a:r>
            <a:r>
              <a:rPr lang="fr-CH" sz="1400" dirty="0" err="1" smtClean="0">
                <a:solidFill>
                  <a:schemeClr val="tx1"/>
                </a:solidFill>
                <a:latin typeface="Arial" panose="020B0604020202020204" pitchFamily="34" charset="0"/>
                <a:cs typeface="Arial" panose="020B0604020202020204" pitchFamily="34" charset="0"/>
              </a:rPr>
              <a:t>acest</a:t>
            </a:r>
            <a:r>
              <a:rPr lang="fr-CH" sz="1400" dirty="0" smtClean="0">
                <a:solidFill>
                  <a:schemeClr val="tx1"/>
                </a:solidFill>
                <a:latin typeface="Arial" panose="020B0604020202020204" pitchFamily="34" charset="0"/>
                <a:cs typeface="Arial" panose="020B0604020202020204" pitchFamily="34" charset="0"/>
              </a:rPr>
              <a:t> </a:t>
            </a:r>
            <a:r>
              <a:rPr lang="fr-CH" sz="1400" dirty="0" err="1" smtClean="0">
                <a:solidFill>
                  <a:schemeClr val="tx1"/>
                </a:solidFill>
                <a:latin typeface="Arial" panose="020B0604020202020204" pitchFamily="34" charset="0"/>
                <a:cs typeface="Arial" panose="020B0604020202020204" pitchFamily="34" charset="0"/>
              </a:rPr>
              <a:t>panou</a:t>
            </a:r>
            <a:endParaRPr lang="fr-CH" sz="1400" dirty="0">
              <a:solidFill>
                <a:schemeClr val="tx1"/>
              </a:solidFill>
              <a:latin typeface="Arial" panose="020B0604020202020204" pitchFamily="34" charset="0"/>
              <a:cs typeface="Arial" panose="020B0604020202020204" pitchFamily="34" charset="0"/>
            </a:endParaRPr>
          </a:p>
        </p:txBody>
      </p:sp>
      <p:sp>
        <p:nvSpPr>
          <p:cNvPr id="11" name="Flèche vers le haut 10"/>
          <p:cNvSpPr/>
          <p:nvPr/>
        </p:nvSpPr>
        <p:spPr>
          <a:xfrm rot="-1800000">
            <a:off x="378955" y="2144649"/>
            <a:ext cx="484632" cy="1080000"/>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9" name="Rectangle 8"/>
          <p:cNvSpPr/>
          <p:nvPr/>
        </p:nvSpPr>
        <p:spPr>
          <a:xfrm>
            <a:off x="107504" y="4882933"/>
            <a:ext cx="360000" cy="1800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15" name="Rectangle 14"/>
          <p:cNvSpPr/>
          <p:nvPr/>
        </p:nvSpPr>
        <p:spPr>
          <a:xfrm>
            <a:off x="8590066" y="5229200"/>
            <a:ext cx="360000" cy="1440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14" name="Rectangle 13"/>
          <p:cNvSpPr/>
          <p:nvPr/>
        </p:nvSpPr>
        <p:spPr>
          <a:xfrm>
            <a:off x="863648" y="3379046"/>
            <a:ext cx="1080000" cy="46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3200" dirty="0" err="1" smtClean="0">
                <a:solidFill>
                  <a:schemeClr val="tx1"/>
                </a:solidFill>
                <a:latin typeface="Arial" panose="020B0604020202020204" pitchFamily="34" charset="0"/>
                <a:cs typeface="Arial" panose="020B0604020202020204" pitchFamily="34" charset="0"/>
              </a:rPr>
              <a:t>Ves</a:t>
            </a:r>
            <a:r>
              <a:rPr lang="fr-CH" sz="3200" dirty="0" err="1">
                <a:solidFill>
                  <a:schemeClr val="tx1"/>
                </a:solidFill>
                <a:latin typeface="Arial" panose="020B0604020202020204" pitchFamily="34" charset="0"/>
                <a:cs typeface="Arial" panose="020B0604020202020204" pitchFamily="34" charset="0"/>
              </a:rPr>
              <a:t>t</a:t>
            </a:r>
            <a:endParaRPr lang="fr-CH" sz="3200" dirty="0">
              <a:solidFill>
                <a:schemeClr val="tx1"/>
              </a:solidFill>
              <a:latin typeface="Arial" panose="020B0604020202020204" pitchFamily="34" charset="0"/>
              <a:cs typeface="Arial" panose="020B0604020202020204" pitchFamily="34" charset="0"/>
            </a:endParaRPr>
          </a:p>
        </p:txBody>
      </p:sp>
      <p:sp>
        <p:nvSpPr>
          <p:cNvPr id="19" name="Flèche vers le haut 18"/>
          <p:cNvSpPr/>
          <p:nvPr/>
        </p:nvSpPr>
        <p:spPr>
          <a:xfrm>
            <a:off x="4285311" y="4165431"/>
            <a:ext cx="484632" cy="900000"/>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pic>
        <p:nvPicPr>
          <p:cNvPr id="20" name="Picture 2" descr="https://t2.ftcdn.net/jpg/00/06/12/33/400_F_6123319_UooFwBrI0QE3BmgtmsBXfC3HE5D35wBP.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30044" y="3567796"/>
            <a:ext cx="792000" cy="540459"/>
          </a:xfrm>
          <a:prstGeom prst="rect">
            <a:avLst/>
          </a:prstGeom>
          <a:noFill/>
          <a:extLst>
            <a:ext uri="{909E8E84-426E-40DD-AFC4-6F175D3DCCD1}">
              <a14:hiddenFill xmlns:a14="http://schemas.microsoft.com/office/drawing/2010/main">
                <a:solidFill>
                  <a:srgbClr val="FFFFFF"/>
                </a:solidFill>
              </a14:hiddenFill>
            </a:ext>
          </a:extLst>
        </p:spPr>
      </p:pic>
      <p:sp>
        <p:nvSpPr>
          <p:cNvPr id="21" name="Rectangle 20"/>
          <p:cNvSpPr/>
          <p:nvPr/>
        </p:nvSpPr>
        <p:spPr>
          <a:xfrm>
            <a:off x="6156176" y="3543460"/>
            <a:ext cx="1620000" cy="54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3600" dirty="0" err="1" smtClean="0">
                <a:solidFill>
                  <a:schemeClr val="tx1"/>
                </a:solidFill>
                <a:latin typeface="Arial" panose="020B0604020202020204" pitchFamily="34" charset="0"/>
                <a:cs typeface="Arial" panose="020B0604020202020204" pitchFamily="34" charset="0"/>
              </a:rPr>
              <a:t>Centru</a:t>
            </a:r>
            <a:endParaRPr lang="fr-CH" sz="3600" dirty="0">
              <a:solidFill>
                <a:schemeClr val="tx1"/>
              </a:solidFill>
              <a:latin typeface="Arial" panose="020B0604020202020204" pitchFamily="34" charset="0"/>
              <a:cs typeface="Arial" panose="020B0604020202020204" pitchFamily="34" charset="0"/>
            </a:endParaRPr>
          </a:p>
        </p:txBody>
      </p:sp>
      <p:sp>
        <p:nvSpPr>
          <p:cNvPr id="23" name="Rectangle 22"/>
          <p:cNvSpPr/>
          <p:nvPr/>
        </p:nvSpPr>
        <p:spPr>
          <a:xfrm>
            <a:off x="2087592" y="3370025"/>
            <a:ext cx="1476000" cy="46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3200" dirty="0" smtClean="0">
                <a:solidFill>
                  <a:schemeClr val="tx1"/>
                </a:solidFill>
                <a:latin typeface="Arial" panose="020B0604020202020204" pitchFamily="34" charset="0"/>
                <a:cs typeface="Arial" panose="020B0604020202020204" pitchFamily="34" charset="0"/>
              </a:rPr>
              <a:t>ZI </a:t>
            </a:r>
            <a:r>
              <a:rPr lang="fr-CH" sz="3200" dirty="0" err="1" smtClean="0">
                <a:solidFill>
                  <a:schemeClr val="tx1"/>
                </a:solidFill>
                <a:latin typeface="Arial" panose="020B0604020202020204" pitchFamily="34" charset="0"/>
                <a:cs typeface="Arial" panose="020B0604020202020204" pitchFamily="34" charset="0"/>
              </a:rPr>
              <a:t>Vest</a:t>
            </a:r>
            <a:endParaRPr lang="fr-CH" sz="3200" dirty="0">
              <a:solidFill>
                <a:schemeClr val="tx1"/>
              </a:solidFill>
              <a:latin typeface="Arial" panose="020B0604020202020204" pitchFamily="34" charset="0"/>
              <a:cs typeface="Arial" panose="020B0604020202020204" pitchFamily="34" charset="0"/>
            </a:endParaRPr>
          </a:p>
        </p:txBody>
      </p:sp>
      <p:sp>
        <p:nvSpPr>
          <p:cNvPr id="18" name="Rectangle 17"/>
          <p:cNvSpPr/>
          <p:nvPr/>
        </p:nvSpPr>
        <p:spPr>
          <a:xfrm>
            <a:off x="863659" y="1338595"/>
            <a:ext cx="1080000" cy="432000"/>
          </a:xfrm>
          <a:prstGeom prst="rect">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2400" dirty="0" smtClean="0">
                <a:latin typeface="Arial" panose="020B0604020202020204" pitchFamily="34" charset="0"/>
                <a:cs typeface="Arial" panose="020B0604020202020204" pitchFamily="34" charset="0"/>
              </a:rPr>
              <a:t>E671</a:t>
            </a:r>
            <a:endParaRPr lang="fr-CH" sz="2400" dirty="0">
              <a:latin typeface="Arial" panose="020B0604020202020204" pitchFamily="34" charset="0"/>
              <a:cs typeface="Arial" panose="020B0604020202020204" pitchFamily="34" charset="0"/>
            </a:endParaRPr>
          </a:p>
        </p:txBody>
      </p:sp>
      <p:sp>
        <p:nvSpPr>
          <p:cNvPr id="22" name="Rectangle 21"/>
          <p:cNvSpPr/>
          <p:nvPr/>
        </p:nvSpPr>
        <p:spPr>
          <a:xfrm>
            <a:off x="2267744" y="1346990"/>
            <a:ext cx="720000" cy="432000"/>
          </a:xfrm>
          <a:prstGeom prst="rect">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2400" dirty="0" smtClean="0">
                <a:latin typeface="Arial" panose="020B0604020202020204" pitchFamily="34" charset="0"/>
                <a:cs typeface="Arial" panose="020B0604020202020204" pitchFamily="34" charset="0"/>
              </a:rPr>
              <a:t>A7</a:t>
            </a:r>
            <a:endParaRPr lang="fr-CH" sz="2400" dirty="0">
              <a:latin typeface="Arial" panose="020B0604020202020204" pitchFamily="34" charset="0"/>
              <a:cs typeface="Arial" panose="020B0604020202020204" pitchFamily="34" charset="0"/>
            </a:endParaRPr>
          </a:p>
        </p:txBody>
      </p:sp>
      <p:sp>
        <p:nvSpPr>
          <p:cNvPr id="24" name="Rectangle 23"/>
          <p:cNvSpPr/>
          <p:nvPr/>
        </p:nvSpPr>
        <p:spPr>
          <a:xfrm>
            <a:off x="5508104" y="1342869"/>
            <a:ext cx="1080000" cy="468000"/>
          </a:xfrm>
          <a:prstGeom prst="rect">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2400" dirty="0" smtClean="0">
                <a:latin typeface="Arial" panose="020B0604020202020204" pitchFamily="34" charset="0"/>
                <a:cs typeface="Arial" panose="020B0604020202020204" pitchFamily="34" charset="0"/>
              </a:rPr>
              <a:t>E671</a:t>
            </a:r>
            <a:endParaRPr lang="fr-CH" sz="2400" dirty="0">
              <a:latin typeface="Arial" panose="020B0604020202020204" pitchFamily="34" charset="0"/>
              <a:cs typeface="Arial" panose="020B0604020202020204" pitchFamily="34" charset="0"/>
            </a:endParaRPr>
          </a:p>
        </p:txBody>
      </p:sp>
      <p:sp>
        <p:nvSpPr>
          <p:cNvPr id="25" name="Rectangle 24"/>
          <p:cNvSpPr/>
          <p:nvPr/>
        </p:nvSpPr>
        <p:spPr>
          <a:xfrm>
            <a:off x="4319943" y="1340768"/>
            <a:ext cx="900000" cy="468000"/>
          </a:xfrm>
          <a:prstGeom prst="rect">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2400" dirty="0" smtClean="0">
                <a:latin typeface="Arial" panose="020B0604020202020204" pitchFamily="34" charset="0"/>
                <a:cs typeface="Arial" panose="020B0604020202020204" pitchFamily="34" charset="0"/>
              </a:rPr>
              <a:t>E68</a:t>
            </a:r>
            <a:endParaRPr lang="fr-CH" sz="2400" dirty="0">
              <a:latin typeface="Arial" panose="020B0604020202020204" pitchFamily="34" charset="0"/>
              <a:cs typeface="Arial" panose="020B0604020202020204" pitchFamily="34" charset="0"/>
            </a:endParaRPr>
          </a:p>
        </p:txBody>
      </p:sp>
      <p:sp>
        <p:nvSpPr>
          <p:cNvPr id="26" name="Rectangle 25"/>
          <p:cNvSpPr/>
          <p:nvPr/>
        </p:nvSpPr>
        <p:spPr>
          <a:xfrm>
            <a:off x="6782773" y="1342869"/>
            <a:ext cx="720000" cy="468000"/>
          </a:xfrm>
          <a:prstGeom prst="rect">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2400" dirty="0" smtClean="0">
                <a:latin typeface="Arial" panose="020B0604020202020204" pitchFamily="34" charset="0"/>
                <a:cs typeface="Arial" panose="020B0604020202020204" pitchFamily="34" charset="0"/>
              </a:rPr>
              <a:t>A1</a:t>
            </a:r>
            <a:endParaRPr lang="fr-CH" sz="2400" dirty="0">
              <a:latin typeface="Arial" panose="020B0604020202020204" pitchFamily="34" charset="0"/>
              <a:cs typeface="Arial" panose="020B0604020202020204" pitchFamily="34" charset="0"/>
            </a:endParaRPr>
          </a:p>
        </p:txBody>
      </p:sp>
      <p:sp>
        <p:nvSpPr>
          <p:cNvPr id="27" name="Rectangle 26"/>
          <p:cNvSpPr/>
          <p:nvPr/>
        </p:nvSpPr>
        <p:spPr>
          <a:xfrm>
            <a:off x="7779952" y="1342869"/>
            <a:ext cx="720000" cy="468000"/>
          </a:xfrm>
          <a:prstGeom prst="rect">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2400" dirty="0" smtClean="0">
                <a:latin typeface="Arial" panose="020B0604020202020204" pitchFamily="34" charset="0"/>
                <a:cs typeface="Arial" panose="020B0604020202020204" pitchFamily="34" charset="0"/>
              </a:rPr>
              <a:t>A7</a:t>
            </a:r>
            <a:endParaRPr lang="fr-CH" sz="2400" dirty="0">
              <a:latin typeface="Arial" panose="020B0604020202020204" pitchFamily="34" charset="0"/>
              <a:cs typeface="Arial" panose="020B0604020202020204" pitchFamily="34" charset="0"/>
            </a:endParaRPr>
          </a:p>
        </p:txBody>
      </p:sp>
      <p:cxnSp>
        <p:nvCxnSpPr>
          <p:cNvPr id="12" name="Connecteur droit 11"/>
          <p:cNvCxnSpPr/>
          <p:nvPr/>
        </p:nvCxnSpPr>
        <p:spPr>
          <a:xfrm flipV="1">
            <a:off x="465189" y="6669200"/>
            <a:ext cx="8124877" cy="13733"/>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7254248" y="5229200"/>
            <a:ext cx="0" cy="144000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9" name="Rectangle à coins arrondis 28"/>
          <p:cNvSpPr/>
          <p:nvPr/>
        </p:nvSpPr>
        <p:spPr>
          <a:xfrm>
            <a:off x="5936629" y="5589160"/>
            <a:ext cx="1296144" cy="64815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smtClean="0">
                <a:solidFill>
                  <a:schemeClr val="tx1"/>
                </a:solidFill>
                <a:latin typeface="Arial" panose="020B0604020202020204" pitchFamily="34" charset="0"/>
                <a:cs typeface="Arial" panose="020B0604020202020204" pitchFamily="34" charset="0"/>
              </a:rPr>
              <a:t>Bridge </a:t>
            </a:r>
            <a:r>
              <a:rPr lang="fr-CH" dirty="0" err="1" smtClean="0">
                <a:solidFill>
                  <a:schemeClr val="tx1"/>
                </a:solidFill>
                <a:latin typeface="Arial" panose="020B0604020202020204" pitchFamily="34" charset="0"/>
                <a:cs typeface="Arial" panose="020B0604020202020204" pitchFamily="34" charset="0"/>
              </a:rPr>
              <a:t>height</a:t>
            </a:r>
            <a:endParaRPr lang="fr-CH" dirty="0">
              <a:solidFill>
                <a:schemeClr val="tx1"/>
              </a:solidFill>
              <a:latin typeface="Arial" panose="020B0604020202020204" pitchFamily="34" charset="0"/>
              <a:cs typeface="Arial" panose="020B0604020202020204" pitchFamily="34" charset="0"/>
            </a:endParaRPr>
          </a:p>
        </p:txBody>
      </p:sp>
      <p:sp>
        <p:nvSpPr>
          <p:cNvPr id="30" name="Flèche vers le haut 29"/>
          <p:cNvSpPr/>
          <p:nvPr/>
        </p:nvSpPr>
        <p:spPr>
          <a:xfrm>
            <a:off x="7930044" y="4213043"/>
            <a:ext cx="484632" cy="900000"/>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Tree>
    <p:extLst>
      <p:ext uri="{BB962C8B-B14F-4D97-AF65-F5344CB8AC3E}">
        <p14:creationId xmlns:p14="http://schemas.microsoft.com/office/powerpoint/2010/main" val="156940811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764704"/>
            <a:ext cx="7200000" cy="72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3600" i="1" dirty="0" err="1" smtClean="0">
                <a:solidFill>
                  <a:schemeClr val="tx1"/>
                </a:solidFill>
                <a:latin typeface="Arial" panose="020B0604020202020204" pitchFamily="34" charset="0"/>
                <a:cs typeface="Arial" panose="020B0604020202020204" pitchFamily="34" charset="0"/>
              </a:rPr>
              <a:t>Interchange</a:t>
            </a:r>
            <a:r>
              <a:rPr lang="fr-CH" sz="3600" i="1" dirty="0" smtClean="0">
                <a:solidFill>
                  <a:schemeClr val="tx1"/>
                </a:solidFill>
                <a:latin typeface="Arial" panose="020B0604020202020204" pitchFamily="34" charset="0"/>
                <a:cs typeface="Arial" panose="020B0604020202020204" pitchFamily="34" charset="0"/>
              </a:rPr>
              <a:t>, panel 4</a:t>
            </a:r>
            <a:endParaRPr lang="fr-CH" sz="3600" i="1" dirty="0">
              <a:solidFill>
                <a:schemeClr val="tx1"/>
              </a:solidFill>
              <a:latin typeface="Arial" panose="020B0604020202020204" pitchFamily="34" charset="0"/>
              <a:cs typeface="Arial" panose="020B0604020202020204" pitchFamily="34" charset="0"/>
            </a:endParaRPr>
          </a:p>
        </p:txBody>
      </p:sp>
      <p:sp>
        <p:nvSpPr>
          <p:cNvPr id="4" name="Rectangle 3"/>
          <p:cNvSpPr/>
          <p:nvPr/>
        </p:nvSpPr>
        <p:spPr>
          <a:xfrm>
            <a:off x="1475656" y="1844824"/>
            <a:ext cx="6480000" cy="2880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0" tIns="180000" rtlCol="0" anchor="ctr"/>
          <a:lstStyle/>
          <a:p>
            <a:pPr algn="ctr"/>
            <a:r>
              <a:rPr lang="fr-CH" sz="3600" dirty="0" smtClean="0">
                <a:solidFill>
                  <a:schemeClr val="bg1"/>
                </a:solidFill>
                <a:latin typeface="Arial" panose="020B0604020202020204" pitchFamily="34" charset="0"/>
                <a:cs typeface="Arial" panose="020B0604020202020204" pitchFamily="34" charset="0"/>
              </a:rPr>
              <a:t>E 68 x E 671</a:t>
            </a:r>
            <a:endParaRPr lang="fr-CH" dirty="0" smtClean="0">
              <a:solidFill>
                <a:schemeClr val="tx1"/>
              </a:solidFill>
              <a:latin typeface="Arial" panose="020B0604020202020204" pitchFamily="34" charset="0"/>
              <a:cs typeface="Arial" panose="020B0604020202020204" pitchFamily="34" charset="0"/>
            </a:endParaRPr>
          </a:p>
          <a:p>
            <a:pPr algn="ctr"/>
            <a:r>
              <a:rPr lang="fr-CH" sz="3600" dirty="0" smtClean="0">
                <a:solidFill>
                  <a:schemeClr val="bg1"/>
                </a:solidFill>
                <a:latin typeface="Arial" panose="020B0604020202020204" pitchFamily="34" charset="0"/>
                <a:cs typeface="Arial" panose="020B0604020202020204" pitchFamily="34" charset="0"/>
              </a:rPr>
              <a:t>A1 x A7</a:t>
            </a:r>
          </a:p>
          <a:p>
            <a:pPr algn="ctr"/>
            <a:endParaRPr lang="fr-CH" dirty="0" smtClean="0">
              <a:solidFill>
                <a:schemeClr val="tx1"/>
              </a:solidFill>
              <a:latin typeface="Arial" panose="020B0604020202020204" pitchFamily="34" charset="0"/>
              <a:cs typeface="Arial" panose="020B0604020202020204" pitchFamily="34" charset="0"/>
            </a:endParaRPr>
          </a:p>
          <a:p>
            <a:pPr algn="ctr"/>
            <a:r>
              <a:rPr lang="fr-CH" sz="4400" dirty="0" smtClean="0">
                <a:solidFill>
                  <a:schemeClr val="bg1"/>
                </a:solidFill>
                <a:latin typeface="Arial" panose="020B0604020202020204" pitchFamily="34" charset="0"/>
                <a:cs typeface="Arial" panose="020B0604020202020204" pitchFamily="34" charset="0"/>
              </a:rPr>
              <a:t>ARAD West</a:t>
            </a:r>
            <a:endParaRPr lang="fr-CH" sz="2000" dirty="0" smtClean="0">
              <a:solidFill>
                <a:schemeClr val="bg1"/>
              </a:solidFill>
              <a:latin typeface="Arial" panose="020B0604020202020204" pitchFamily="34" charset="0"/>
              <a:cs typeface="Arial" panose="020B0604020202020204" pitchFamily="34" charset="0"/>
            </a:endParaRPr>
          </a:p>
        </p:txBody>
      </p:sp>
      <p:pic>
        <p:nvPicPr>
          <p:cNvPr id="5" name="Picture 2" descr="http://namthao.free.fr/Travel/France/France/Nice/Cours%20Nice/Code%20de%20la%20route/Signalisation/bifurcation.jpg"/>
          <p:cNvPicPr>
            <a:picLocks noChangeAspect="1" noChangeArrowheads="1"/>
          </p:cNvPicPr>
          <p:nvPr/>
        </p:nvPicPr>
        <p:blipFill>
          <a:blip r:embed="rId2">
            <a:duotone>
              <a:prstClr val="black"/>
              <a:schemeClr val="accent3">
                <a:tint val="45000"/>
                <a:satMod val="400000"/>
              </a:schemeClr>
            </a:duotone>
            <a:extLst>
              <a:ext uri="{28A0092B-C50C-407E-A947-70E740481C1C}">
                <a14:useLocalDpi xmlns:a14="http://schemas.microsoft.com/office/drawing/2010/main" val="0"/>
              </a:ext>
            </a:extLst>
          </a:blip>
          <a:srcRect/>
          <a:stretch>
            <a:fillRect/>
          </a:stretch>
        </p:blipFill>
        <p:spPr bwMode="auto">
          <a:xfrm>
            <a:off x="1842059" y="2132856"/>
            <a:ext cx="1872206" cy="1584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à coins arrondis 2"/>
          <p:cNvSpPr/>
          <p:nvPr/>
        </p:nvSpPr>
        <p:spPr>
          <a:xfrm>
            <a:off x="1547664" y="1916832"/>
            <a:ext cx="6264696" cy="2736304"/>
          </a:xfrm>
          <a:prstGeom prst="roundRect">
            <a:avLst>
              <a:gd name="adj" fmla="val 5736"/>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Tree>
    <p:extLst>
      <p:ext uri="{BB962C8B-B14F-4D97-AF65-F5344CB8AC3E}">
        <p14:creationId xmlns:p14="http://schemas.microsoft.com/office/powerpoint/2010/main" val="82694411"/>
      </p:ext>
    </p:extLst>
  </p:cSld>
  <p:clrMapOvr>
    <a:masterClrMapping/>
  </p:clrMapOvr>
  <p:transition spd="slow">
    <p:wheel spokes="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07504" y="1786900"/>
            <a:ext cx="3600000" cy="720000"/>
          </a:xfrm>
          <a:solidFill>
            <a:srgbClr val="00B050"/>
          </a:solidFill>
        </p:spPr>
        <p:txBody>
          <a:bodyPr bIns="144000">
            <a:normAutofit/>
          </a:bodyPr>
          <a:lstStyle/>
          <a:p>
            <a:pPr algn="ctr"/>
            <a:r>
              <a:rPr lang="fr-CH" sz="2800" b="0" dirty="0" smtClean="0">
                <a:solidFill>
                  <a:schemeClr val="bg1"/>
                </a:solidFill>
                <a:latin typeface="Arial" panose="020B0604020202020204" pitchFamily="34" charset="0"/>
                <a:cs typeface="Arial" panose="020B0604020202020204" pitchFamily="34" charset="0"/>
              </a:rPr>
              <a:t>E 671   A7</a:t>
            </a:r>
            <a:endParaRPr lang="fr-CH" sz="2800" b="0" dirty="0">
              <a:solidFill>
                <a:schemeClr val="bg1"/>
              </a:solidFill>
              <a:latin typeface="Arial" panose="020B0604020202020204" pitchFamily="34" charset="0"/>
              <a:cs typeface="Arial" panose="020B0604020202020204" pitchFamily="34" charset="0"/>
            </a:endParaRPr>
          </a:p>
        </p:txBody>
      </p:sp>
      <p:sp>
        <p:nvSpPr>
          <p:cNvPr id="4" name="Espace réservé du contenu 3"/>
          <p:cNvSpPr>
            <a:spLocks noGrp="1"/>
          </p:cNvSpPr>
          <p:nvPr>
            <p:ph sz="half" idx="2"/>
          </p:nvPr>
        </p:nvSpPr>
        <p:spPr>
          <a:xfrm>
            <a:off x="117814" y="2536066"/>
            <a:ext cx="3600000" cy="2340000"/>
          </a:xfrm>
          <a:solidFill>
            <a:srgbClr val="00B050"/>
          </a:solidFill>
        </p:spPr>
        <p:txBody>
          <a:bodyPr lIns="360000" tIns="180000">
            <a:noAutofit/>
          </a:bodyPr>
          <a:lstStyle/>
          <a:p>
            <a:pPr marL="0" indent="0" algn="ctr">
              <a:buNone/>
            </a:pPr>
            <a:r>
              <a:rPr lang="fr-CH" sz="4000" dirty="0" smtClean="0">
                <a:solidFill>
                  <a:schemeClr val="bg1"/>
                </a:solidFill>
                <a:latin typeface="Arial" panose="020B0604020202020204" pitchFamily="34" charset="0"/>
                <a:cs typeface="Arial" panose="020B0604020202020204" pitchFamily="34" charset="0"/>
              </a:rPr>
              <a:t>Oradea</a:t>
            </a:r>
          </a:p>
          <a:p>
            <a:pPr marL="0" indent="0" algn="ctr">
              <a:buNone/>
            </a:pPr>
            <a:r>
              <a:rPr lang="fr-CH" sz="4000" dirty="0" smtClean="0">
                <a:solidFill>
                  <a:schemeClr val="bg1"/>
                </a:solidFill>
                <a:latin typeface="Arial" panose="020B0604020202020204" pitchFamily="34" charset="0"/>
                <a:cs typeface="Arial" panose="020B0604020202020204" pitchFamily="34" charset="0"/>
              </a:rPr>
              <a:t>Arad</a:t>
            </a:r>
          </a:p>
          <a:p>
            <a:pPr marL="0" indent="0" algn="ctr">
              <a:buNone/>
            </a:pPr>
            <a:endParaRPr lang="fr-CH" sz="3600" dirty="0" smtClean="0">
              <a:solidFill>
                <a:schemeClr val="bg1"/>
              </a:solidFill>
              <a:latin typeface="Arial" panose="020B0604020202020204" pitchFamily="34" charset="0"/>
              <a:cs typeface="Arial" panose="020B0604020202020204" pitchFamily="34" charset="0"/>
            </a:endParaRPr>
          </a:p>
          <a:p>
            <a:pPr marL="0" indent="0" algn="ctr">
              <a:buNone/>
            </a:pPr>
            <a:endParaRPr lang="fr-CH" sz="3200" dirty="0">
              <a:solidFill>
                <a:schemeClr val="bg1"/>
              </a:solidFill>
              <a:latin typeface="Arial" panose="020B0604020202020204" pitchFamily="34" charset="0"/>
              <a:cs typeface="Arial" panose="020B0604020202020204" pitchFamily="34" charset="0"/>
            </a:endParaRPr>
          </a:p>
          <a:p>
            <a:pPr marL="0" indent="0" algn="ctr">
              <a:buNone/>
            </a:pPr>
            <a:endParaRPr lang="fr-CH" sz="3200" dirty="0" smtClean="0">
              <a:solidFill>
                <a:schemeClr val="bg1"/>
              </a:solidFill>
              <a:latin typeface="Arial" panose="020B0604020202020204" pitchFamily="34" charset="0"/>
              <a:cs typeface="Arial" panose="020B0604020202020204" pitchFamily="34" charset="0"/>
            </a:endParaRPr>
          </a:p>
          <a:p>
            <a:pPr marL="0" indent="0" algn="ctr">
              <a:buNone/>
            </a:pPr>
            <a:endParaRPr lang="fr-CH" sz="1600" dirty="0" smtClean="0">
              <a:solidFill>
                <a:schemeClr val="bg1"/>
              </a:solidFill>
              <a:latin typeface="Arial" panose="020B0604020202020204" pitchFamily="34" charset="0"/>
              <a:cs typeface="Arial" panose="020B0604020202020204" pitchFamily="34" charset="0"/>
            </a:endParaRPr>
          </a:p>
          <a:p>
            <a:pPr marL="0" indent="0" algn="ctr">
              <a:buNone/>
            </a:pPr>
            <a:endParaRPr lang="fr-CH" sz="3200" dirty="0" smtClean="0">
              <a:solidFill>
                <a:schemeClr val="bg1"/>
              </a:solidFill>
              <a:latin typeface="Arial" panose="020B0604020202020204" pitchFamily="34" charset="0"/>
              <a:cs typeface="Arial" panose="020B0604020202020204" pitchFamily="34" charset="0"/>
            </a:endParaRPr>
          </a:p>
          <a:p>
            <a:pPr marL="0" indent="0" algn="ctr">
              <a:buNone/>
            </a:pPr>
            <a:endParaRPr lang="fr-CH" sz="1800" dirty="0">
              <a:solidFill>
                <a:schemeClr val="bg1"/>
              </a:solidFill>
              <a:latin typeface="Arial" panose="020B0604020202020204" pitchFamily="34" charset="0"/>
              <a:cs typeface="Arial" panose="020B0604020202020204" pitchFamily="34" charset="0"/>
            </a:endParaRPr>
          </a:p>
          <a:p>
            <a:pPr marL="0" indent="0" algn="ctr">
              <a:buNone/>
            </a:pPr>
            <a:endParaRPr lang="fr-CH" sz="3200" dirty="0" smtClean="0">
              <a:solidFill>
                <a:schemeClr val="bg1"/>
              </a:solidFill>
              <a:latin typeface="Arial" panose="020B0604020202020204" pitchFamily="34" charset="0"/>
              <a:cs typeface="Arial" panose="020B0604020202020204" pitchFamily="34" charset="0"/>
            </a:endParaRPr>
          </a:p>
          <a:p>
            <a:pPr marL="0" indent="0" algn="ctr">
              <a:buNone/>
            </a:pPr>
            <a:endParaRPr lang="fr-CH" sz="3200" dirty="0">
              <a:solidFill>
                <a:schemeClr val="bg1"/>
              </a:solidFill>
              <a:latin typeface="Arial" panose="020B0604020202020204" pitchFamily="34" charset="0"/>
              <a:cs typeface="Arial" panose="020B0604020202020204" pitchFamily="34" charset="0"/>
            </a:endParaRPr>
          </a:p>
          <a:p>
            <a:pPr marL="0" indent="0" algn="ctr">
              <a:buNone/>
            </a:pPr>
            <a:endParaRPr lang="fr-CH" sz="3200" dirty="0" smtClean="0">
              <a:solidFill>
                <a:schemeClr val="bg1"/>
              </a:solidFill>
              <a:latin typeface="Arial" panose="020B0604020202020204" pitchFamily="34" charset="0"/>
              <a:cs typeface="Arial" panose="020B0604020202020204" pitchFamily="34" charset="0"/>
            </a:endParaRPr>
          </a:p>
          <a:p>
            <a:pPr marL="0" indent="0" algn="ctr">
              <a:buNone/>
            </a:pPr>
            <a:endParaRPr lang="fr-CH" sz="3200" dirty="0" smtClean="0">
              <a:solidFill>
                <a:schemeClr val="bg1"/>
              </a:solidFill>
              <a:latin typeface="Arial" panose="020B0604020202020204" pitchFamily="34" charset="0"/>
              <a:cs typeface="Arial" panose="020B0604020202020204" pitchFamily="34" charset="0"/>
            </a:endParaRPr>
          </a:p>
          <a:p>
            <a:pPr marL="0" indent="0" algn="ctr">
              <a:buNone/>
            </a:pPr>
            <a:endParaRPr lang="fr-CH" sz="3200" dirty="0" smtClean="0">
              <a:solidFill>
                <a:schemeClr val="bg1"/>
              </a:solidFill>
              <a:latin typeface="Arial" panose="020B0604020202020204" pitchFamily="34" charset="0"/>
              <a:cs typeface="Arial" panose="020B0604020202020204" pitchFamily="34" charset="0"/>
            </a:endParaRPr>
          </a:p>
          <a:p>
            <a:pPr marL="0" indent="0" algn="ctr">
              <a:buNone/>
            </a:pPr>
            <a:endParaRPr lang="fr-CH" sz="3600" dirty="0" smtClean="0">
              <a:solidFill>
                <a:schemeClr val="bg1"/>
              </a:solidFill>
              <a:latin typeface="Arial" panose="020B0604020202020204" pitchFamily="34" charset="0"/>
              <a:cs typeface="Arial" panose="020B0604020202020204" pitchFamily="34" charset="0"/>
            </a:endParaRPr>
          </a:p>
          <a:p>
            <a:pPr marL="0" indent="0" algn="ctr">
              <a:buNone/>
            </a:pPr>
            <a:endParaRPr lang="fr-CH" sz="3600" dirty="0" smtClean="0">
              <a:solidFill>
                <a:schemeClr val="bg1"/>
              </a:solidFill>
              <a:latin typeface="Arial" panose="020B0604020202020204" pitchFamily="34" charset="0"/>
              <a:cs typeface="Arial" panose="020B0604020202020204" pitchFamily="34" charset="0"/>
            </a:endParaRPr>
          </a:p>
          <a:p>
            <a:pPr marL="0" indent="0" algn="ctr">
              <a:buNone/>
            </a:pPr>
            <a:r>
              <a:rPr lang="fr-CH" sz="3200" dirty="0" smtClean="0">
                <a:solidFill>
                  <a:schemeClr val="bg1"/>
                </a:solidFill>
                <a:latin typeface="Arial" panose="020B0604020202020204" pitchFamily="34" charset="0"/>
                <a:cs typeface="Arial" panose="020B0604020202020204" pitchFamily="34" charset="0"/>
              </a:rPr>
              <a:t>2000 m</a:t>
            </a:r>
            <a:endParaRPr lang="fr-CH" sz="3200" dirty="0">
              <a:solidFill>
                <a:schemeClr val="bg1"/>
              </a:solidFill>
              <a:latin typeface="Arial" panose="020B0604020202020204" pitchFamily="34" charset="0"/>
              <a:cs typeface="Arial" panose="020B0604020202020204" pitchFamily="34" charset="0"/>
            </a:endParaRPr>
          </a:p>
        </p:txBody>
      </p:sp>
      <p:sp>
        <p:nvSpPr>
          <p:cNvPr id="5" name="Espace réservé du texte 4"/>
          <p:cNvSpPr>
            <a:spLocks noGrp="1"/>
          </p:cNvSpPr>
          <p:nvPr>
            <p:ph type="body" sz="quarter" idx="3"/>
          </p:nvPr>
        </p:nvSpPr>
        <p:spPr>
          <a:xfrm>
            <a:off x="3779912" y="1054784"/>
            <a:ext cx="5220000" cy="720000"/>
          </a:xfrm>
          <a:solidFill>
            <a:srgbClr val="00B050"/>
          </a:solidFill>
        </p:spPr>
        <p:txBody>
          <a:bodyPr bIns="144000">
            <a:normAutofit/>
          </a:bodyPr>
          <a:lstStyle/>
          <a:p>
            <a:pPr algn="ctr"/>
            <a:r>
              <a:rPr lang="fr-CH" sz="2800" b="0" dirty="0" smtClean="0">
                <a:solidFill>
                  <a:schemeClr val="bg1"/>
                </a:solidFill>
                <a:latin typeface="Arial" panose="020B0604020202020204" pitchFamily="34" charset="0"/>
                <a:cs typeface="Arial" panose="020B0604020202020204" pitchFamily="34" charset="0"/>
              </a:rPr>
              <a:t>A7</a:t>
            </a:r>
            <a:endParaRPr lang="fr-CH" sz="2800" b="0" dirty="0">
              <a:solidFill>
                <a:schemeClr val="bg1"/>
              </a:solidFill>
              <a:latin typeface="Arial" panose="020B0604020202020204" pitchFamily="34" charset="0"/>
              <a:cs typeface="Arial" panose="020B0604020202020204" pitchFamily="34" charset="0"/>
            </a:endParaRPr>
          </a:p>
        </p:txBody>
      </p:sp>
      <p:sp>
        <p:nvSpPr>
          <p:cNvPr id="6" name="Espace réservé du contenu 5"/>
          <p:cNvSpPr>
            <a:spLocks noGrp="1"/>
          </p:cNvSpPr>
          <p:nvPr>
            <p:ph sz="quarter" idx="4"/>
          </p:nvPr>
        </p:nvSpPr>
        <p:spPr>
          <a:xfrm>
            <a:off x="3757845" y="1829705"/>
            <a:ext cx="5220000" cy="3060000"/>
          </a:xfrm>
          <a:solidFill>
            <a:srgbClr val="00B050"/>
          </a:solidFill>
          <a:ln>
            <a:noFill/>
          </a:ln>
        </p:spPr>
        <p:txBody>
          <a:bodyPr lIns="0" tIns="180000">
            <a:noAutofit/>
          </a:bodyPr>
          <a:lstStyle/>
          <a:p>
            <a:pPr marL="0" indent="0" algn="ctr">
              <a:buNone/>
            </a:pPr>
            <a:r>
              <a:rPr lang="fr-CH" sz="4000" dirty="0" smtClean="0">
                <a:solidFill>
                  <a:schemeClr val="bg1"/>
                </a:solidFill>
                <a:latin typeface="Arial" panose="020B0604020202020204" pitchFamily="34" charset="0"/>
                <a:cs typeface="Arial" panose="020B0604020202020204" pitchFamily="34" charset="0"/>
              </a:rPr>
              <a:t>Bucuresti</a:t>
            </a:r>
            <a:endParaRPr lang="fr-CH" sz="4000" dirty="0">
              <a:solidFill>
                <a:schemeClr val="bg1"/>
              </a:solidFill>
              <a:latin typeface="Arial" panose="020B0604020202020204" pitchFamily="34" charset="0"/>
              <a:cs typeface="Arial" panose="020B0604020202020204" pitchFamily="34" charset="0"/>
            </a:endParaRPr>
          </a:p>
          <a:p>
            <a:pPr marL="0" indent="0" algn="ctr">
              <a:buNone/>
            </a:pPr>
            <a:r>
              <a:rPr lang="fr-CH" sz="4000" dirty="0" smtClean="0">
                <a:solidFill>
                  <a:schemeClr val="bg1"/>
                </a:solidFill>
                <a:latin typeface="Arial" panose="020B0604020202020204" pitchFamily="34" charset="0"/>
                <a:cs typeface="Arial" panose="020B0604020202020204" pitchFamily="34" charset="0"/>
              </a:rPr>
              <a:t>Timisoara</a:t>
            </a:r>
            <a:r>
              <a:rPr lang="fr-CH" sz="3200" dirty="0" smtClean="0">
                <a:solidFill>
                  <a:schemeClr val="bg1"/>
                </a:solidFill>
                <a:latin typeface="Arial" panose="020B0604020202020204" pitchFamily="34" charset="0"/>
                <a:cs typeface="Arial" panose="020B0604020202020204" pitchFamily="34" charset="0"/>
              </a:rPr>
              <a:t>   </a:t>
            </a:r>
          </a:p>
          <a:p>
            <a:pPr marL="0" indent="0" algn="ctr">
              <a:buNone/>
            </a:pPr>
            <a:r>
              <a:rPr lang="fr-CH" sz="4000" dirty="0" smtClean="0">
                <a:solidFill>
                  <a:schemeClr val="bg1"/>
                </a:solidFill>
                <a:latin typeface="Arial" panose="020B0604020202020204" pitchFamily="34" charset="0"/>
                <a:cs typeface="Arial" panose="020B0604020202020204" pitchFamily="34" charset="0"/>
              </a:rPr>
              <a:t>Arad </a:t>
            </a:r>
            <a:r>
              <a:rPr lang="fr-CH" sz="4000" dirty="0" err="1" smtClean="0">
                <a:solidFill>
                  <a:schemeClr val="bg1"/>
                </a:solidFill>
                <a:latin typeface="Arial" panose="020B0604020202020204" pitchFamily="34" charset="0"/>
                <a:cs typeface="Arial" panose="020B0604020202020204" pitchFamily="34" charset="0"/>
              </a:rPr>
              <a:t>Centru</a:t>
            </a:r>
            <a:endParaRPr lang="fr-CH" sz="4000" dirty="0" smtClean="0">
              <a:solidFill>
                <a:schemeClr val="bg1"/>
              </a:solidFill>
              <a:latin typeface="Arial" panose="020B0604020202020204" pitchFamily="34" charset="0"/>
              <a:cs typeface="Arial" panose="020B0604020202020204" pitchFamily="34" charset="0"/>
            </a:endParaRPr>
          </a:p>
          <a:p>
            <a:pPr marL="0" indent="0" algn="ctr">
              <a:buNone/>
            </a:pPr>
            <a:endParaRPr lang="fr-CH" sz="1000" dirty="0">
              <a:solidFill>
                <a:schemeClr val="bg1"/>
              </a:solidFill>
              <a:latin typeface="Arial" panose="020B0604020202020204" pitchFamily="34" charset="0"/>
              <a:cs typeface="Arial" panose="020B0604020202020204" pitchFamily="34" charset="0"/>
            </a:endParaRPr>
          </a:p>
          <a:p>
            <a:pPr marL="0" indent="0" algn="ctr">
              <a:buNone/>
            </a:pPr>
            <a:endParaRPr lang="fr-CH" sz="3200" dirty="0">
              <a:solidFill>
                <a:schemeClr val="bg1"/>
              </a:solidFill>
              <a:latin typeface="Arial" panose="020B0604020202020204" pitchFamily="34" charset="0"/>
              <a:cs typeface="Arial" panose="020B0604020202020204" pitchFamily="34" charset="0"/>
            </a:endParaRPr>
          </a:p>
          <a:p>
            <a:pPr marL="0" indent="0" algn="ctr">
              <a:buNone/>
            </a:pPr>
            <a:endParaRPr lang="fr-CH" sz="3200" dirty="0">
              <a:solidFill>
                <a:schemeClr val="bg1"/>
              </a:solidFill>
              <a:latin typeface="Arial" panose="020B0604020202020204" pitchFamily="34" charset="0"/>
              <a:cs typeface="Arial" panose="020B0604020202020204" pitchFamily="34" charset="0"/>
            </a:endParaRPr>
          </a:p>
          <a:p>
            <a:pPr marL="0" indent="0" algn="ctr">
              <a:buNone/>
            </a:pPr>
            <a:endParaRPr lang="fr-CH" sz="3200" dirty="0" smtClean="0">
              <a:solidFill>
                <a:schemeClr val="bg1"/>
              </a:solidFill>
              <a:latin typeface="Arial" panose="020B0604020202020204" pitchFamily="34" charset="0"/>
              <a:cs typeface="Arial" panose="020B0604020202020204" pitchFamily="34" charset="0"/>
            </a:endParaRPr>
          </a:p>
          <a:p>
            <a:pPr marL="0" indent="0" algn="ctr">
              <a:buNone/>
            </a:pPr>
            <a:endParaRPr lang="fr-CH" sz="3200" dirty="0" smtClean="0">
              <a:solidFill>
                <a:schemeClr val="bg1"/>
              </a:solidFill>
              <a:latin typeface="Arial" panose="020B0604020202020204" pitchFamily="34" charset="0"/>
              <a:cs typeface="Arial" panose="020B0604020202020204" pitchFamily="34" charset="0"/>
            </a:endParaRPr>
          </a:p>
          <a:p>
            <a:pPr marL="0" indent="0">
              <a:buNone/>
            </a:pPr>
            <a:endParaRPr lang="fr-CH" sz="4000" dirty="0"/>
          </a:p>
        </p:txBody>
      </p:sp>
      <p:sp>
        <p:nvSpPr>
          <p:cNvPr id="11" name="Flèche vers le haut 10"/>
          <p:cNvSpPr/>
          <p:nvPr/>
        </p:nvSpPr>
        <p:spPr>
          <a:xfrm rot="-1800000">
            <a:off x="395933" y="2830024"/>
            <a:ext cx="484632" cy="1080000"/>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9" name="Rectangle 8"/>
          <p:cNvSpPr/>
          <p:nvPr/>
        </p:nvSpPr>
        <p:spPr>
          <a:xfrm>
            <a:off x="458249" y="4876066"/>
            <a:ext cx="360000" cy="1800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14" name="Rectangle 13"/>
          <p:cNvSpPr/>
          <p:nvPr/>
        </p:nvSpPr>
        <p:spPr>
          <a:xfrm>
            <a:off x="676545" y="4097828"/>
            <a:ext cx="1080000" cy="46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3200" dirty="0" err="1" smtClean="0">
                <a:solidFill>
                  <a:schemeClr val="tx1"/>
                </a:solidFill>
                <a:latin typeface="Arial" panose="020B0604020202020204" pitchFamily="34" charset="0"/>
                <a:cs typeface="Arial" panose="020B0604020202020204" pitchFamily="34" charset="0"/>
              </a:rPr>
              <a:t>Ves</a:t>
            </a:r>
            <a:r>
              <a:rPr lang="fr-CH" sz="3200" dirty="0" err="1">
                <a:solidFill>
                  <a:schemeClr val="tx1"/>
                </a:solidFill>
                <a:latin typeface="Arial" panose="020B0604020202020204" pitchFamily="34" charset="0"/>
                <a:cs typeface="Arial" panose="020B0604020202020204" pitchFamily="34" charset="0"/>
              </a:rPr>
              <a:t>t</a:t>
            </a:r>
            <a:endParaRPr lang="fr-CH" sz="3200" dirty="0">
              <a:solidFill>
                <a:schemeClr val="tx1"/>
              </a:solidFill>
              <a:latin typeface="Arial" panose="020B0604020202020204" pitchFamily="34" charset="0"/>
              <a:cs typeface="Arial" panose="020B0604020202020204" pitchFamily="34" charset="0"/>
            </a:endParaRPr>
          </a:p>
        </p:txBody>
      </p:sp>
      <p:sp>
        <p:nvSpPr>
          <p:cNvPr id="19" name="Flèche vers le haut 18"/>
          <p:cNvSpPr/>
          <p:nvPr/>
        </p:nvSpPr>
        <p:spPr>
          <a:xfrm>
            <a:off x="3995936" y="3633460"/>
            <a:ext cx="484632" cy="900000"/>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pic>
        <p:nvPicPr>
          <p:cNvPr id="20" name="Picture 2" descr="https://t2.ftcdn.net/jpg/00/06/12/33/400_F_6123319_UooFwBrI0QE3BmgtmsBXfC3HE5D35wBP.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4149679"/>
            <a:ext cx="792000" cy="540459"/>
          </a:xfrm>
          <a:prstGeom prst="rect">
            <a:avLst/>
          </a:prstGeom>
          <a:noFill/>
          <a:extLst>
            <a:ext uri="{909E8E84-426E-40DD-AFC4-6F175D3DCCD1}">
              <a14:hiddenFill xmlns:a14="http://schemas.microsoft.com/office/drawing/2010/main">
                <a:solidFill>
                  <a:srgbClr val="FFFFFF"/>
                </a:solidFill>
              </a14:hiddenFill>
            </a:ext>
          </a:extLst>
        </p:spPr>
      </p:pic>
      <p:sp>
        <p:nvSpPr>
          <p:cNvPr id="21" name="Rectangle 20"/>
          <p:cNvSpPr/>
          <p:nvPr/>
        </p:nvSpPr>
        <p:spPr>
          <a:xfrm>
            <a:off x="6156176" y="3543460"/>
            <a:ext cx="1620000" cy="54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3600" dirty="0" err="1" smtClean="0">
                <a:solidFill>
                  <a:schemeClr val="tx1"/>
                </a:solidFill>
                <a:latin typeface="Arial" panose="020B0604020202020204" pitchFamily="34" charset="0"/>
                <a:cs typeface="Arial" panose="020B0604020202020204" pitchFamily="34" charset="0"/>
              </a:rPr>
              <a:t>Centru</a:t>
            </a:r>
            <a:endParaRPr lang="fr-CH" sz="3600" dirty="0">
              <a:solidFill>
                <a:schemeClr val="tx1"/>
              </a:solidFill>
              <a:latin typeface="Arial" panose="020B0604020202020204" pitchFamily="34" charset="0"/>
              <a:cs typeface="Arial" panose="020B0604020202020204" pitchFamily="34" charset="0"/>
            </a:endParaRPr>
          </a:p>
        </p:txBody>
      </p:sp>
      <p:sp>
        <p:nvSpPr>
          <p:cNvPr id="23" name="Rectangle 22"/>
          <p:cNvSpPr/>
          <p:nvPr/>
        </p:nvSpPr>
        <p:spPr>
          <a:xfrm>
            <a:off x="1907704" y="4089884"/>
            <a:ext cx="1476000" cy="46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3200" dirty="0" smtClean="0">
                <a:solidFill>
                  <a:schemeClr val="tx1"/>
                </a:solidFill>
                <a:latin typeface="Arial" panose="020B0604020202020204" pitchFamily="34" charset="0"/>
                <a:cs typeface="Arial" panose="020B0604020202020204" pitchFamily="34" charset="0"/>
              </a:rPr>
              <a:t>ZI </a:t>
            </a:r>
            <a:r>
              <a:rPr lang="fr-CH" sz="3200" dirty="0" err="1" smtClean="0">
                <a:solidFill>
                  <a:schemeClr val="tx1"/>
                </a:solidFill>
                <a:latin typeface="Arial" panose="020B0604020202020204" pitchFamily="34" charset="0"/>
                <a:cs typeface="Arial" panose="020B0604020202020204" pitchFamily="34" charset="0"/>
              </a:rPr>
              <a:t>Vest</a:t>
            </a:r>
            <a:endParaRPr lang="fr-CH" sz="3200" dirty="0">
              <a:solidFill>
                <a:schemeClr val="tx1"/>
              </a:solidFill>
              <a:latin typeface="Arial" panose="020B0604020202020204" pitchFamily="34" charset="0"/>
              <a:cs typeface="Arial" panose="020B0604020202020204" pitchFamily="34" charset="0"/>
            </a:endParaRPr>
          </a:p>
        </p:txBody>
      </p:sp>
      <p:sp>
        <p:nvSpPr>
          <p:cNvPr id="18" name="Rectangle 17"/>
          <p:cNvSpPr/>
          <p:nvPr/>
        </p:nvSpPr>
        <p:spPr>
          <a:xfrm>
            <a:off x="864280" y="1916832"/>
            <a:ext cx="1080000" cy="468000"/>
          </a:xfrm>
          <a:prstGeom prst="rect">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2800" dirty="0" smtClean="0">
                <a:latin typeface="Arial" panose="020B0604020202020204" pitchFamily="34" charset="0"/>
                <a:cs typeface="Arial" panose="020B0604020202020204" pitchFamily="34" charset="0"/>
              </a:rPr>
              <a:t>E671</a:t>
            </a:r>
            <a:endParaRPr lang="fr-CH" sz="2800" dirty="0">
              <a:latin typeface="Arial" panose="020B0604020202020204" pitchFamily="34" charset="0"/>
              <a:cs typeface="Arial" panose="020B0604020202020204" pitchFamily="34" charset="0"/>
            </a:endParaRPr>
          </a:p>
        </p:txBody>
      </p:sp>
      <p:sp>
        <p:nvSpPr>
          <p:cNvPr id="22" name="Rectangle 21"/>
          <p:cNvSpPr/>
          <p:nvPr/>
        </p:nvSpPr>
        <p:spPr>
          <a:xfrm>
            <a:off x="2198812" y="1916832"/>
            <a:ext cx="720000" cy="468000"/>
          </a:xfrm>
          <a:prstGeom prst="rect">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2800" dirty="0" smtClean="0">
                <a:latin typeface="Arial" panose="020B0604020202020204" pitchFamily="34" charset="0"/>
                <a:cs typeface="Arial" panose="020B0604020202020204" pitchFamily="34" charset="0"/>
              </a:rPr>
              <a:t>A7</a:t>
            </a:r>
            <a:endParaRPr lang="fr-CH" sz="2800" dirty="0">
              <a:latin typeface="Arial" panose="020B0604020202020204" pitchFamily="34" charset="0"/>
              <a:cs typeface="Arial" panose="020B0604020202020204" pitchFamily="34" charset="0"/>
            </a:endParaRPr>
          </a:p>
        </p:txBody>
      </p:sp>
      <p:sp>
        <p:nvSpPr>
          <p:cNvPr id="24" name="Rectangle 23"/>
          <p:cNvSpPr/>
          <p:nvPr/>
        </p:nvSpPr>
        <p:spPr>
          <a:xfrm>
            <a:off x="5504701" y="1173768"/>
            <a:ext cx="1080000" cy="468000"/>
          </a:xfrm>
          <a:prstGeom prst="rect">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2800" dirty="0" smtClean="0">
                <a:latin typeface="Arial" panose="020B0604020202020204" pitchFamily="34" charset="0"/>
                <a:cs typeface="Arial" panose="020B0604020202020204" pitchFamily="34" charset="0"/>
              </a:rPr>
              <a:t>E671</a:t>
            </a:r>
            <a:endParaRPr lang="fr-CH" sz="2800" dirty="0">
              <a:latin typeface="Arial" panose="020B0604020202020204" pitchFamily="34" charset="0"/>
              <a:cs typeface="Arial" panose="020B0604020202020204" pitchFamily="34" charset="0"/>
            </a:endParaRPr>
          </a:p>
        </p:txBody>
      </p:sp>
      <p:sp>
        <p:nvSpPr>
          <p:cNvPr id="25" name="Rectangle 24"/>
          <p:cNvSpPr/>
          <p:nvPr/>
        </p:nvSpPr>
        <p:spPr>
          <a:xfrm>
            <a:off x="4355976" y="1173768"/>
            <a:ext cx="900000" cy="468000"/>
          </a:xfrm>
          <a:prstGeom prst="rect">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2800" dirty="0" smtClean="0">
                <a:latin typeface="Arial" panose="020B0604020202020204" pitchFamily="34" charset="0"/>
                <a:cs typeface="Arial" panose="020B0604020202020204" pitchFamily="34" charset="0"/>
              </a:rPr>
              <a:t>E68</a:t>
            </a:r>
            <a:endParaRPr lang="fr-CH" sz="2800" dirty="0">
              <a:latin typeface="Arial" panose="020B0604020202020204" pitchFamily="34" charset="0"/>
              <a:cs typeface="Arial" panose="020B0604020202020204" pitchFamily="34" charset="0"/>
            </a:endParaRPr>
          </a:p>
        </p:txBody>
      </p:sp>
      <p:sp>
        <p:nvSpPr>
          <p:cNvPr id="26" name="Rectangle 25"/>
          <p:cNvSpPr/>
          <p:nvPr/>
        </p:nvSpPr>
        <p:spPr>
          <a:xfrm>
            <a:off x="6872773" y="1180784"/>
            <a:ext cx="720000" cy="468000"/>
          </a:xfrm>
          <a:prstGeom prst="rect">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2800" dirty="0" smtClean="0">
                <a:latin typeface="Arial" panose="020B0604020202020204" pitchFamily="34" charset="0"/>
                <a:cs typeface="Arial" panose="020B0604020202020204" pitchFamily="34" charset="0"/>
              </a:rPr>
              <a:t>A1</a:t>
            </a:r>
            <a:endParaRPr lang="fr-CH" sz="2800" dirty="0">
              <a:latin typeface="Arial" panose="020B0604020202020204" pitchFamily="34" charset="0"/>
              <a:cs typeface="Arial" panose="020B0604020202020204" pitchFamily="34" charset="0"/>
            </a:endParaRPr>
          </a:p>
        </p:txBody>
      </p:sp>
      <p:sp>
        <p:nvSpPr>
          <p:cNvPr id="27" name="Rectangle 26"/>
          <p:cNvSpPr/>
          <p:nvPr/>
        </p:nvSpPr>
        <p:spPr>
          <a:xfrm>
            <a:off x="7776176" y="1180784"/>
            <a:ext cx="720000" cy="468000"/>
          </a:xfrm>
          <a:prstGeom prst="rect">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2800" dirty="0" smtClean="0">
                <a:latin typeface="Arial" panose="020B0604020202020204" pitchFamily="34" charset="0"/>
                <a:cs typeface="Arial" panose="020B0604020202020204" pitchFamily="34" charset="0"/>
              </a:rPr>
              <a:t>A7</a:t>
            </a:r>
            <a:endParaRPr lang="fr-CH" sz="2800" dirty="0">
              <a:latin typeface="Arial" panose="020B0604020202020204" pitchFamily="34" charset="0"/>
              <a:cs typeface="Arial" panose="020B0604020202020204" pitchFamily="34" charset="0"/>
            </a:endParaRPr>
          </a:p>
        </p:txBody>
      </p:sp>
      <p:cxnSp>
        <p:nvCxnSpPr>
          <p:cNvPr id="12" name="Connecteur droit 11"/>
          <p:cNvCxnSpPr/>
          <p:nvPr/>
        </p:nvCxnSpPr>
        <p:spPr>
          <a:xfrm flipV="1">
            <a:off x="465189" y="6669200"/>
            <a:ext cx="8124877" cy="13733"/>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7232773" y="4882933"/>
            <a:ext cx="21475" cy="1786267"/>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9" name="Rectangle à coins arrondis 28"/>
          <p:cNvSpPr/>
          <p:nvPr/>
        </p:nvSpPr>
        <p:spPr>
          <a:xfrm>
            <a:off x="5936629" y="5589160"/>
            <a:ext cx="1296144" cy="64815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smtClean="0">
                <a:solidFill>
                  <a:schemeClr val="tx1"/>
                </a:solidFill>
                <a:latin typeface="Arial" panose="020B0604020202020204" pitchFamily="34" charset="0"/>
                <a:cs typeface="Arial" panose="020B0604020202020204" pitchFamily="34" charset="0"/>
              </a:rPr>
              <a:t>Bridge </a:t>
            </a:r>
            <a:r>
              <a:rPr lang="fr-CH" dirty="0" err="1" smtClean="0">
                <a:solidFill>
                  <a:schemeClr val="tx1"/>
                </a:solidFill>
                <a:latin typeface="Arial" panose="020B0604020202020204" pitchFamily="34" charset="0"/>
                <a:cs typeface="Arial" panose="020B0604020202020204" pitchFamily="34" charset="0"/>
              </a:rPr>
              <a:t>height</a:t>
            </a:r>
            <a:endParaRPr lang="fr-CH" dirty="0">
              <a:solidFill>
                <a:schemeClr val="tx1"/>
              </a:solidFill>
              <a:latin typeface="Arial" panose="020B0604020202020204" pitchFamily="34" charset="0"/>
              <a:cs typeface="Arial" panose="020B0604020202020204" pitchFamily="34" charset="0"/>
            </a:endParaRPr>
          </a:p>
        </p:txBody>
      </p:sp>
      <p:sp>
        <p:nvSpPr>
          <p:cNvPr id="30" name="Flèche vers le haut 29"/>
          <p:cNvSpPr/>
          <p:nvPr/>
        </p:nvSpPr>
        <p:spPr>
          <a:xfrm>
            <a:off x="8202106" y="3604025"/>
            <a:ext cx="484632" cy="900000"/>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28" name="Rectangle 27"/>
          <p:cNvSpPr/>
          <p:nvPr/>
        </p:nvSpPr>
        <p:spPr>
          <a:xfrm>
            <a:off x="8535739" y="4876066"/>
            <a:ext cx="360000" cy="1800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31" name="Rectangle 30"/>
          <p:cNvSpPr/>
          <p:nvPr/>
        </p:nvSpPr>
        <p:spPr>
          <a:xfrm>
            <a:off x="5984485" y="4150139"/>
            <a:ext cx="1008000" cy="54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3600" dirty="0" smtClean="0">
                <a:solidFill>
                  <a:schemeClr val="tx1"/>
                </a:solidFill>
                <a:latin typeface="Arial" panose="020B0604020202020204" pitchFamily="34" charset="0"/>
                <a:cs typeface="Arial" panose="020B0604020202020204" pitchFamily="34" charset="0"/>
              </a:rPr>
              <a:t>Sud</a:t>
            </a:r>
            <a:endParaRPr lang="fr-CH" sz="3600" dirty="0">
              <a:solidFill>
                <a:schemeClr val="tx1"/>
              </a:solidFill>
              <a:latin typeface="Arial" panose="020B0604020202020204" pitchFamily="34" charset="0"/>
              <a:cs typeface="Arial" panose="020B0604020202020204" pitchFamily="34" charset="0"/>
            </a:endParaRPr>
          </a:p>
        </p:txBody>
      </p:sp>
      <p:sp>
        <p:nvSpPr>
          <p:cNvPr id="32" name="Titre 1"/>
          <p:cNvSpPr txBox="1">
            <a:spLocks/>
          </p:cNvSpPr>
          <p:nvPr/>
        </p:nvSpPr>
        <p:spPr>
          <a:xfrm>
            <a:off x="1404280" y="188640"/>
            <a:ext cx="6480000" cy="720000"/>
          </a:xfrm>
          <a:prstGeom prst="rect">
            <a:avLst/>
          </a:prstGeom>
          <a:noFill/>
          <a:ln w="19050">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CH" sz="3600" i="1" dirty="0" err="1" smtClean="0">
                <a:latin typeface="Arial" panose="020B0604020202020204" pitchFamily="34" charset="0"/>
                <a:cs typeface="Arial" panose="020B0604020202020204" pitchFamily="34" charset="0"/>
              </a:rPr>
              <a:t>Interchange</a:t>
            </a:r>
            <a:r>
              <a:rPr lang="fr-CH" sz="3600" i="1" dirty="0" smtClean="0">
                <a:latin typeface="Arial" panose="020B0604020202020204" pitchFamily="34" charset="0"/>
                <a:cs typeface="Arial" panose="020B0604020202020204" pitchFamily="34" charset="0"/>
              </a:rPr>
              <a:t>, panel 5 - variante</a:t>
            </a:r>
            <a:endParaRPr lang="fr-CH" sz="3600" i="1" dirty="0">
              <a:latin typeface="Arial" panose="020B0604020202020204" pitchFamily="34" charset="0"/>
              <a:cs typeface="Arial" panose="020B0604020202020204" pitchFamily="34" charset="0"/>
            </a:endParaRPr>
          </a:p>
        </p:txBody>
      </p:sp>
      <p:sp>
        <p:nvSpPr>
          <p:cNvPr id="33" name="Rectangle 32"/>
          <p:cNvSpPr/>
          <p:nvPr/>
        </p:nvSpPr>
        <p:spPr>
          <a:xfrm>
            <a:off x="3275856" y="4869200"/>
            <a:ext cx="360000" cy="1800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34" name="Rectangle 33"/>
          <p:cNvSpPr/>
          <p:nvPr/>
        </p:nvSpPr>
        <p:spPr>
          <a:xfrm>
            <a:off x="4058252" y="4882933"/>
            <a:ext cx="360000" cy="1800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Tree>
    <p:extLst>
      <p:ext uri="{BB962C8B-B14F-4D97-AF65-F5344CB8AC3E}">
        <p14:creationId xmlns:p14="http://schemas.microsoft.com/office/powerpoint/2010/main" val="4284425623"/>
      </p:ext>
    </p:extLst>
  </p:cSld>
  <p:clrMapOvr>
    <a:masterClrMapping/>
  </p:clrMapOvr>
  <p:transition spd="slow">
    <p:wheel spokes="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337561" y="188640"/>
            <a:ext cx="8640960" cy="6408712"/>
          </a:xfrm>
          <a:prstGeom prst="roundRect">
            <a:avLst>
              <a:gd name="adj" fmla="val 5066"/>
            </a:avLst>
          </a:prstGeom>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lIns="0" tIns="3096000" rtlCol="0" anchor="ctr"/>
          <a:lstStyle/>
          <a:p>
            <a:pPr algn="ctr"/>
            <a:r>
              <a:rPr lang="fr-CH" sz="9600" i="1" dirty="0" smtClean="0">
                <a:solidFill>
                  <a:schemeClr val="tx1"/>
                </a:solidFill>
                <a:latin typeface="Kunstler Script" panose="030304020206070D0D06" pitchFamily="66" charset="0"/>
              </a:rPr>
              <a:t>Fin</a:t>
            </a:r>
            <a:endParaRPr lang="fr-CH" sz="9600" i="1" dirty="0">
              <a:solidFill>
                <a:schemeClr val="tx1"/>
              </a:solidFill>
              <a:latin typeface="Kunstler Script" panose="030304020206070D0D06" pitchFamily="66" charset="0"/>
            </a:endParaRPr>
          </a:p>
        </p:txBody>
      </p:sp>
      <p:pic>
        <p:nvPicPr>
          <p:cNvPr id="1026" name="Picture 2" descr="D:\Temp\Temporary Internet Files\Content.IE5\YZWVEG68\poete-civilisation-b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3" y="1208524"/>
            <a:ext cx="5254594" cy="2160000"/>
          </a:xfrm>
          <a:prstGeom prst="rect">
            <a:avLst/>
          </a:prstGeom>
          <a:noFill/>
          <a:scene3d>
            <a:camera prst="orthographicFront">
              <a:rot lat="0" lon="0" rev="0"/>
            </a:camera>
            <a:lightRig rig="threePt" dir="t"/>
          </a:scene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256320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93204" y="980728"/>
            <a:ext cx="8229600" cy="490066"/>
          </a:xfrm>
        </p:spPr>
        <p:txBody>
          <a:bodyPr>
            <a:normAutofit/>
          </a:bodyPr>
          <a:lstStyle/>
          <a:p>
            <a:r>
              <a:rPr lang="fr-CH" sz="2000" dirty="0" smtClean="0">
                <a:solidFill>
                  <a:srgbClr val="0070C0"/>
                </a:solidFill>
                <a:latin typeface="Arial" panose="020B0604020202020204" pitchFamily="34" charset="0"/>
                <a:cs typeface="Arial" panose="020B0604020202020204" pitchFamily="34" charset="0"/>
              </a:rPr>
              <a:t>Organisation générale des panneaux de sortie</a:t>
            </a:r>
            <a:endParaRPr lang="fr-CH" sz="2000" dirty="0">
              <a:solidFill>
                <a:srgbClr val="0070C0"/>
              </a:solidFill>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467544" y="1628800"/>
            <a:ext cx="8229600" cy="4896544"/>
          </a:xfrm>
          <a:ln w="19050">
            <a:solidFill>
              <a:schemeClr val="tx1"/>
            </a:solidFill>
          </a:ln>
        </p:spPr>
        <p:txBody>
          <a:bodyPr>
            <a:normAutofit/>
          </a:bodyPr>
          <a:lstStyle/>
          <a:p>
            <a:pPr marL="0" indent="0" algn="ctr">
              <a:buNone/>
            </a:pPr>
            <a:r>
              <a:rPr lang="fr-CH" sz="1600" i="1" dirty="0" smtClean="0">
                <a:latin typeface="Arial" panose="020B0604020202020204" pitchFamily="34" charset="0"/>
                <a:cs typeface="Arial" panose="020B0604020202020204" pitchFamily="34" charset="0"/>
              </a:rPr>
              <a:t>Les principes appliqués sont inspirés du modèle suisse</a:t>
            </a:r>
          </a:p>
          <a:p>
            <a:pPr marL="0" indent="0" algn="ctr">
              <a:buNone/>
            </a:pPr>
            <a:r>
              <a:rPr lang="fr-CH" sz="1600" i="1" dirty="0" smtClean="0">
                <a:latin typeface="Arial" panose="020B0604020202020204" pitchFamily="34" charset="0"/>
                <a:cs typeface="Arial" panose="020B0604020202020204" pitchFamily="34" charset="0"/>
              </a:rPr>
              <a:t>VERT = autoroute      BLEU = DN DJ</a:t>
            </a:r>
          </a:p>
          <a:p>
            <a:pPr marL="0" indent="0" algn="ctr">
              <a:buNone/>
            </a:pPr>
            <a:r>
              <a:rPr lang="fr-CH" sz="1600" i="1" dirty="0" smtClean="0">
                <a:latin typeface="Arial" panose="020B0604020202020204" pitchFamily="34" charset="0"/>
                <a:cs typeface="Arial" panose="020B0604020202020204" pitchFamily="34" charset="0"/>
              </a:rPr>
              <a:t>Aussi bien SUR l’autoroute que VERS l’autoroute.</a:t>
            </a:r>
          </a:p>
          <a:p>
            <a:pPr marL="0" indent="0" algn="ctr">
              <a:buNone/>
            </a:pPr>
            <a:r>
              <a:rPr lang="fr-CH" sz="1600" i="1" dirty="0" smtClean="0">
                <a:latin typeface="Arial" panose="020B0604020202020204" pitchFamily="34" charset="0"/>
                <a:cs typeface="Arial" panose="020B0604020202020204" pitchFamily="34" charset="0"/>
              </a:rPr>
              <a:t>Simple – Facile - Systématique</a:t>
            </a:r>
          </a:p>
          <a:p>
            <a:pPr marL="0" indent="0" algn="ctr">
              <a:buNone/>
            </a:pPr>
            <a:endParaRPr lang="fr-CH" sz="1800" i="1" dirty="0">
              <a:latin typeface="Arial" panose="020B0604020202020204" pitchFamily="34" charset="0"/>
              <a:cs typeface="Arial" panose="020B0604020202020204" pitchFamily="34" charset="0"/>
            </a:endParaRPr>
          </a:p>
          <a:p>
            <a:pPr>
              <a:buFont typeface="Wingdings" panose="05000000000000000000" pitchFamily="2" charset="2"/>
              <a:buChar char="Ø"/>
            </a:pPr>
            <a:r>
              <a:rPr lang="fr-CH" sz="1200" dirty="0" smtClean="0">
                <a:latin typeface="Arial" panose="020B0604020202020204" pitchFamily="34" charset="0"/>
                <a:cs typeface="Arial" panose="020B0604020202020204" pitchFamily="34" charset="0"/>
              </a:rPr>
              <a:t>à 2000 m1, panneau indiquant le nom général de la sortie + le numéro de la sortie. BLEU = sortie vers DN / DJ</a:t>
            </a:r>
          </a:p>
          <a:p>
            <a:pPr marL="0" indent="0">
              <a:buNone/>
            </a:pPr>
            <a:endParaRPr lang="fr-CH" sz="1000" dirty="0">
              <a:latin typeface="Arial" panose="020B0604020202020204" pitchFamily="34" charset="0"/>
              <a:cs typeface="Arial" panose="020B0604020202020204" pitchFamily="34" charset="0"/>
            </a:endParaRPr>
          </a:p>
          <a:p>
            <a:pPr>
              <a:buFont typeface="Wingdings" panose="05000000000000000000" pitchFamily="2" charset="2"/>
              <a:buChar char="Ø"/>
            </a:pPr>
            <a:r>
              <a:rPr lang="fr-CH" sz="1200" dirty="0" smtClean="0">
                <a:latin typeface="Arial" panose="020B0604020202020204" pitchFamily="34" charset="0"/>
                <a:cs typeface="Arial" panose="020B0604020202020204" pitchFamily="34" charset="0"/>
              </a:rPr>
              <a:t>À 1000 m1,</a:t>
            </a:r>
          </a:p>
          <a:p>
            <a:pPr lvl="1">
              <a:buFont typeface="Wingdings" panose="05000000000000000000" pitchFamily="2" charset="2"/>
              <a:buChar char="§"/>
            </a:pPr>
            <a:r>
              <a:rPr lang="fr-CH" sz="1200" dirty="0" smtClean="0">
                <a:latin typeface="Arial" panose="020B0604020202020204" pitchFamily="34" charset="0"/>
                <a:cs typeface="Arial" panose="020B0604020202020204" pitchFamily="34" charset="0"/>
              </a:rPr>
              <a:t>Indication du nom général de la prochaine sortie. VERT = autoroute</a:t>
            </a:r>
          </a:p>
          <a:p>
            <a:pPr lvl="1">
              <a:buFont typeface="Wingdings" panose="05000000000000000000" pitchFamily="2" charset="2"/>
              <a:buChar char="§"/>
            </a:pPr>
            <a:r>
              <a:rPr lang="fr-CH" sz="1200" dirty="0" smtClean="0">
                <a:latin typeface="Arial" panose="020B0604020202020204" pitchFamily="34" charset="0"/>
                <a:cs typeface="Arial" panose="020B0604020202020204" pitchFamily="34" charset="0"/>
              </a:rPr>
              <a:t>Indication de maximum 4 localités PROCHES, ou plus éloignées mais importantes, desservies par la sortie. BLEU = sortie vers DN / DJ</a:t>
            </a:r>
          </a:p>
          <a:p>
            <a:pPr lvl="1">
              <a:buFont typeface="Wingdings" panose="05000000000000000000" pitchFamily="2" charset="2"/>
              <a:buChar char="§"/>
            </a:pPr>
            <a:r>
              <a:rPr lang="fr-CH" sz="1200" dirty="0" smtClean="0">
                <a:latin typeface="Arial" panose="020B0604020202020204" pitchFamily="34" charset="0"/>
                <a:cs typeface="Arial" panose="020B0604020202020204" pitchFamily="34" charset="0"/>
              </a:rPr>
              <a:t>( au niveau de la BRETELLE de sortie, un nombre plus important de destinations vers la gauche ou vers la droite peut ensuite être utilisé )</a:t>
            </a:r>
          </a:p>
          <a:p>
            <a:pPr marL="0" indent="0">
              <a:buNone/>
            </a:pPr>
            <a:r>
              <a:rPr lang="fr-CH" sz="1200" dirty="0" smtClean="0">
                <a:latin typeface="Arial" panose="020B0604020202020204" pitchFamily="34" charset="0"/>
                <a:cs typeface="Arial" panose="020B0604020202020204" pitchFamily="34" charset="0"/>
              </a:rPr>
              <a:t>	</a:t>
            </a:r>
          </a:p>
          <a:p>
            <a:pPr>
              <a:buFont typeface="Wingdings" panose="05000000000000000000" pitchFamily="2" charset="2"/>
              <a:buChar char="Ø"/>
            </a:pPr>
            <a:r>
              <a:rPr lang="fr-CH" sz="1200" dirty="0" smtClean="0">
                <a:latin typeface="Arial" panose="020B0604020202020204" pitchFamily="34" charset="0"/>
                <a:cs typeface="Arial" panose="020B0604020202020204" pitchFamily="34" charset="0"/>
              </a:rPr>
              <a:t>Au DEBUT de la zone de décélération,</a:t>
            </a:r>
          </a:p>
          <a:p>
            <a:pPr lvl="1">
              <a:buFont typeface="Wingdings" panose="05000000000000000000" pitchFamily="2" charset="2"/>
              <a:buChar char="§"/>
            </a:pPr>
            <a:r>
              <a:rPr lang="fr-CH" sz="1200" dirty="0" smtClean="0">
                <a:latin typeface="Arial" panose="020B0604020202020204" pitchFamily="34" charset="0"/>
                <a:cs typeface="Arial" panose="020B0604020202020204" pitchFamily="34" charset="0"/>
              </a:rPr>
              <a:t>Rappel du N° de sortie+ rappel des localités proches desservies. BLEU = sortie vers DN / DJ</a:t>
            </a:r>
          </a:p>
          <a:p>
            <a:pPr marL="457200" lvl="1" indent="0">
              <a:buNone/>
            </a:pPr>
            <a:endParaRPr lang="fr-CH" sz="8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fr-CH" sz="1200" dirty="0" smtClean="0">
                <a:latin typeface="Arial" panose="020B0604020202020204" pitchFamily="34" charset="0"/>
                <a:cs typeface="Arial" panose="020B0604020202020204" pitchFamily="34" charset="0"/>
              </a:rPr>
              <a:t>Au niveau du terre plein séparant autoroute de bretelle de sortie, N° + </a:t>
            </a:r>
            <a:r>
              <a:rPr lang="fr-CH" sz="1200" dirty="0" err="1" smtClean="0">
                <a:latin typeface="Arial" panose="020B0604020202020204" pitchFamily="34" charset="0"/>
                <a:cs typeface="Arial" panose="020B0604020202020204" pitchFamily="34" charset="0"/>
              </a:rPr>
              <a:t>Iesire</a:t>
            </a:r>
            <a:r>
              <a:rPr lang="fr-CH" sz="1200" dirty="0" smtClean="0">
                <a:latin typeface="Arial" panose="020B0604020202020204" pitchFamily="34" charset="0"/>
                <a:cs typeface="Arial" panose="020B0604020202020204" pitchFamily="34" charset="0"/>
              </a:rPr>
              <a:t> + flèche. BLEU = sortie vers DN / DJ</a:t>
            </a:r>
          </a:p>
          <a:p>
            <a:pPr>
              <a:buFont typeface="Wingdings" panose="05000000000000000000" pitchFamily="2" charset="2"/>
              <a:buChar char="Ø"/>
            </a:pPr>
            <a:endParaRPr lang="fr-CH" sz="12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fr-CH" sz="1200" dirty="0" smtClean="0">
                <a:latin typeface="Arial" panose="020B0604020202020204" pitchFamily="34" charset="0"/>
                <a:cs typeface="Arial" panose="020B0604020202020204" pitchFamily="34" charset="0"/>
              </a:rPr>
              <a:t>+/-1 km après la sortie, principales villes, maximum 5, se situant dans le rayon de l’autoroute, vers l’aval. VERT</a:t>
            </a:r>
          </a:p>
          <a:p>
            <a:pPr>
              <a:buFont typeface="Wingdings" panose="05000000000000000000" pitchFamily="2" charset="2"/>
              <a:buChar char="Ø"/>
            </a:pPr>
            <a:endParaRPr lang="fr-CH" sz="1200" dirty="0" smtClean="0">
              <a:latin typeface="Arial" panose="020B0604020202020204" pitchFamily="34" charset="0"/>
              <a:cs typeface="Arial" panose="020B0604020202020204" pitchFamily="34" charset="0"/>
            </a:endParaRPr>
          </a:p>
          <a:p>
            <a:pPr>
              <a:buFont typeface="Wingdings" panose="05000000000000000000" pitchFamily="2" charset="2"/>
              <a:buChar char="Ø"/>
            </a:pPr>
            <a:endParaRPr lang="fr-CH" sz="1200" dirty="0">
              <a:latin typeface="Arial" panose="020B0604020202020204" pitchFamily="34" charset="0"/>
              <a:cs typeface="Arial" panose="020B0604020202020204" pitchFamily="34" charset="0"/>
            </a:endParaRPr>
          </a:p>
          <a:p>
            <a:pPr marL="457200" lvl="1" indent="0">
              <a:buNone/>
            </a:pPr>
            <a:endParaRPr lang="fr-CH" sz="1200" dirty="0" smtClean="0">
              <a:latin typeface="Arial" panose="020B0604020202020204" pitchFamily="34" charset="0"/>
              <a:cs typeface="Arial" panose="020B0604020202020204" pitchFamily="34" charset="0"/>
            </a:endParaRPr>
          </a:p>
        </p:txBody>
      </p:sp>
      <p:cxnSp>
        <p:nvCxnSpPr>
          <p:cNvPr id="5" name="Connecteur droit 4"/>
          <p:cNvCxnSpPr/>
          <p:nvPr/>
        </p:nvCxnSpPr>
        <p:spPr>
          <a:xfrm>
            <a:off x="755576" y="2924944"/>
            <a:ext cx="7704856" cy="0"/>
          </a:xfrm>
          <a:prstGeom prst="line">
            <a:avLst/>
          </a:prstGeom>
          <a:ln/>
        </p:spPr>
        <p:style>
          <a:lnRef idx="3">
            <a:schemeClr val="accent6"/>
          </a:lnRef>
          <a:fillRef idx="0">
            <a:schemeClr val="accent6"/>
          </a:fillRef>
          <a:effectRef idx="2">
            <a:schemeClr val="accent6"/>
          </a:effectRef>
          <a:fontRef idx="minor">
            <a:schemeClr val="tx1"/>
          </a:fontRef>
        </p:style>
      </p:cxnSp>
      <p:sp>
        <p:nvSpPr>
          <p:cNvPr id="6" name="Titre 1"/>
          <p:cNvSpPr txBox="1">
            <a:spLocks/>
          </p:cNvSpPr>
          <p:nvPr/>
        </p:nvSpPr>
        <p:spPr>
          <a:xfrm>
            <a:off x="648680" y="298553"/>
            <a:ext cx="7918648" cy="648071"/>
          </a:xfrm>
          <a:prstGeom prst="rect">
            <a:avLst/>
          </a:prstGeom>
          <a:solidFill>
            <a:srgbClr val="00B050"/>
          </a:solidFill>
        </p:spPr>
        <p:txBody>
          <a:bodyP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CH" smtClean="0">
                <a:solidFill>
                  <a:schemeClr val="bg1"/>
                </a:solidFill>
              </a:rPr>
              <a:t>AUTOSTRADA - SEMNALIZARE</a:t>
            </a:r>
            <a:endParaRPr lang="fr-CH" dirty="0">
              <a:solidFill>
                <a:schemeClr val="bg1"/>
              </a:solidFill>
            </a:endParaRPr>
          </a:p>
        </p:txBody>
      </p:sp>
    </p:spTree>
    <p:extLst>
      <p:ext uri="{BB962C8B-B14F-4D97-AF65-F5344CB8AC3E}">
        <p14:creationId xmlns:p14="http://schemas.microsoft.com/office/powerpoint/2010/main" val="564487012"/>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555628" y="476672"/>
            <a:ext cx="7918648" cy="648071"/>
          </a:xfrm>
          <a:prstGeom prst="rect">
            <a:avLst/>
          </a:prstGeom>
          <a:solidFill>
            <a:srgbClr val="00B050"/>
          </a:solidFill>
        </p:spPr>
        <p:txBody>
          <a:bodyP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CH" smtClean="0">
                <a:solidFill>
                  <a:schemeClr val="bg1"/>
                </a:solidFill>
              </a:rPr>
              <a:t>AUTOSTRADA - SEMNALIZARE</a:t>
            </a:r>
            <a:endParaRPr lang="fr-CH" dirty="0">
              <a:solidFill>
                <a:schemeClr val="bg1"/>
              </a:solidFill>
            </a:endParaRPr>
          </a:p>
        </p:txBody>
      </p:sp>
      <p:sp>
        <p:nvSpPr>
          <p:cNvPr id="3" name="Sous-titre 2"/>
          <p:cNvSpPr txBox="1">
            <a:spLocks/>
          </p:cNvSpPr>
          <p:nvPr/>
        </p:nvSpPr>
        <p:spPr>
          <a:xfrm>
            <a:off x="1332060" y="1484784"/>
            <a:ext cx="6120000" cy="540000"/>
          </a:xfrm>
          <a:prstGeom prst="rect">
            <a:avLst/>
          </a:prstGeom>
          <a:ln w="28575">
            <a:solidFill>
              <a:srgbClr val="0070C0"/>
            </a:solidFill>
          </a:ln>
        </p:spPr>
        <p:txBody>
          <a:bodyPr>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fr-CH" dirty="0" smtClean="0"/>
              <a:t>GENERAL INFORMATIONS</a:t>
            </a:r>
            <a:endParaRPr lang="fr-CH" dirty="0"/>
          </a:p>
        </p:txBody>
      </p:sp>
      <p:sp>
        <p:nvSpPr>
          <p:cNvPr id="4" name="Titre 1"/>
          <p:cNvSpPr txBox="1">
            <a:spLocks/>
          </p:cNvSpPr>
          <p:nvPr/>
        </p:nvSpPr>
        <p:spPr>
          <a:xfrm>
            <a:off x="1491628" y="2518252"/>
            <a:ext cx="864000" cy="360000"/>
          </a:xfrm>
          <a:prstGeom prst="rect">
            <a:avLst/>
          </a:prstGeom>
          <a:solidFill>
            <a:srgbClr val="0070C0"/>
          </a:solidFill>
          <a:effectLst>
            <a:outerShdw blurRad="63500" sx="102000" sy="102000" algn="ctr" rotWithShape="0">
              <a:schemeClr val="bg1">
                <a:lumMod val="95000"/>
                <a:alpha val="40000"/>
              </a:schemeClr>
            </a:outerShdw>
          </a:effectLst>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fr-CH" sz="1600" dirty="0" smtClean="0">
                <a:solidFill>
                  <a:schemeClr val="bg1"/>
                </a:solidFill>
                <a:latin typeface="Arial" panose="020B0604020202020204" pitchFamily="34" charset="0"/>
                <a:cs typeface="Arial" panose="020B0604020202020204" pitchFamily="34" charset="0"/>
              </a:rPr>
              <a:t>35</a:t>
            </a:r>
            <a:endParaRPr lang="fr-CH" sz="1600" dirty="0">
              <a:solidFill>
                <a:schemeClr val="bg1"/>
              </a:solidFill>
              <a:latin typeface="Arial" panose="020B0604020202020204" pitchFamily="34" charset="0"/>
              <a:cs typeface="Arial" panose="020B0604020202020204" pitchFamily="34" charset="0"/>
            </a:endParaRPr>
          </a:p>
        </p:txBody>
      </p:sp>
      <p:sp>
        <p:nvSpPr>
          <p:cNvPr id="5" name="Sous-titre 2"/>
          <p:cNvSpPr txBox="1">
            <a:spLocks/>
          </p:cNvSpPr>
          <p:nvPr/>
        </p:nvSpPr>
        <p:spPr>
          <a:xfrm>
            <a:off x="566137" y="2921742"/>
            <a:ext cx="1800000" cy="648000"/>
          </a:xfrm>
          <a:prstGeom prst="rect">
            <a:avLst/>
          </a:prstGeom>
          <a:solidFill>
            <a:srgbClr val="0070C0"/>
          </a:solidFill>
          <a:effectLst>
            <a:outerShdw blurRad="63500" sx="102000" sy="102000" algn="ctr" rotWithShape="0">
              <a:schemeClr val="bg1">
                <a:alpha val="40000"/>
              </a:schemeClr>
            </a:outerShdw>
          </a:effectLst>
        </p:spPr>
        <p:txBody>
          <a:bodyPr lIns="90000" tIns="180000" bIns="21600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fr-CH" sz="1600" dirty="0" err="1" smtClean="0">
                <a:solidFill>
                  <a:schemeClr val="bg1"/>
                </a:solidFill>
                <a:latin typeface="Arial" panose="020B0604020202020204" pitchFamily="34" charset="0"/>
                <a:cs typeface="Arial" panose="020B0604020202020204" pitchFamily="34" charset="0"/>
              </a:rPr>
              <a:t>Dobra</a:t>
            </a:r>
            <a:endParaRPr lang="fr-CH" sz="1600" dirty="0" smtClean="0">
              <a:solidFill>
                <a:schemeClr val="bg1"/>
              </a:solidFill>
              <a:latin typeface="Arial" panose="020B0604020202020204" pitchFamily="34" charset="0"/>
              <a:cs typeface="Arial" panose="020B0604020202020204" pitchFamily="34" charset="0"/>
            </a:endParaRPr>
          </a:p>
          <a:p>
            <a:endParaRPr lang="fr-CH" sz="1000" dirty="0" smtClean="0">
              <a:solidFill>
                <a:schemeClr val="bg1"/>
              </a:solidFill>
              <a:latin typeface="Arial" panose="020B0604020202020204" pitchFamily="34" charset="0"/>
              <a:cs typeface="Arial" panose="020B0604020202020204" pitchFamily="34" charset="0"/>
            </a:endParaRPr>
          </a:p>
        </p:txBody>
      </p:sp>
      <p:cxnSp>
        <p:nvCxnSpPr>
          <p:cNvPr id="8" name="Connecteur en angle 7"/>
          <p:cNvCxnSpPr/>
          <p:nvPr/>
        </p:nvCxnSpPr>
        <p:spPr>
          <a:xfrm>
            <a:off x="2366137" y="2676544"/>
            <a:ext cx="1784324" cy="221054"/>
          </a:xfrm>
          <a:prstGeom prst="bentConnector3">
            <a:avLst/>
          </a:prstGeom>
          <a:ln>
            <a:solidFill>
              <a:srgbClr val="00206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4232215" y="2766543"/>
            <a:ext cx="1512168" cy="26210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400" dirty="0" smtClean="0">
                <a:solidFill>
                  <a:schemeClr val="tx1"/>
                </a:solidFill>
                <a:latin typeface="Arial" panose="020B0604020202020204" pitchFamily="34" charset="0"/>
                <a:cs typeface="Arial" panose="020B0604020202020204" pitchFamily="34" charset="0"/>
              </a:rPr>
              <a:t>Exit </a:t>
            </a:r>
            <a:r>
              <a:rPr lang="fr-CH" sz="1400" dirty="0" err="1" smtClean="0">
                <a:solidFill>
                  <a:schemeClr val="tx1"/>
                </a:solidFill>
                <a:latin typeface="Arial" panose="020B0604020202020204" pitchFamily="34" charset="0"/>
                <a:cs typeface="Arial" panose="020B0604020202020204" pitchFamily="34" charset="0"/>
              </a:rPr>
              <a:t>number</a:t>
            </a:r>
            <a:endParaRPr lang="fr-CH" sz="1400" dirty="0">
              <a:solidFill>
                <a:schemeClr val="tx1"/>
              </a:solidFill>
              <a:latin typeface="Arial" panose="020B0604020202020204" pitchFamily="34" charset="0"/>
              <a:cs typeface="Arial" panose="020B0604020202020204" pitchFamily="34" charset="0"/>
            </a:endParaRPr>
          </a:p>
        </p:txBody>
      </p:sp>
      <p:cxnSp>
        <p:nvCxnSpPr>
          <p:cNvPr id="15" name="Connecteur droit avec flèche 14"/>
          <p:cNvCxnSpPr/>
          <p:nvPr/>
        </p:nvCxnSpPr>
        <p:spPr>
          <a:xfrm>
            <a:off x="2355628" y="3245742"/>
            <a:ext cx="1784324"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4369195" y="3050389"/>
            <a:ext cx="1188212" cy="26210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400" dirty="0" smtClean="0">
                <a:solidFill>
                  <a:schemeClr val="tx1"/>
                </a:solidFill>
                <a:latin typeface="Arial" panose="020B0604020202020204" pitchFamily="34" charset="0"/>
                <a:cs typeface="Arial" panose="020B0604020202020204" pitchFamily="34" charset="0"/>
              </a:rPr>
              <a:t>Exit </a:t>
            </a:r>
            <a:r>
              <a:rPr lang="fr-CH" sz="1400" dirty="0" err="1" smtClean="0">
                <a:solidFill>
                  <a:schemeClr val="tx1"/>
                </a:solidFill>
                <a:latin typeface="Arial" panose="020B0604020202020204" pitchFamily="34" charset="0"/>
                <a:cs typeface="Arial" panose="020B0604020202020204" pitchFamily="34" charset="0"/>
              </a:rPr>
              <a:t>name</a:t>
            </a:r>
            <a:endParaRPr lang="fr-CH" sz="1400" dirty="0">
              <a:solidFill>
                <a:schemeClr val="tx1"/>
              </a:solidFill>
              <a:latin typeface="Arial" panose="020B0604020202020204" pitchFamily="34" charset="0"/>
              <a:cs typeface="Arial" panose="020B0604020202020204" pitchFamily="34" charset="0"/>
            </a:endParaRPr>
          </a:p>
        </p:txBody>
      </p:sp>
      <p:sp>
        <p:nvSpPr>
          <p:cNvPr id="22" name="Rectangle 21"/>
          <p:cNvSpPr/>
          <p:nvPr/>
        </p:nvSpPr>
        <p:spPr>
          <a:xfrm>
            <a:off x="4392060" y="2210257"/>
            <a:ext cx="4319532" cy="30802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400" dirty="0" smtClean="0">
                <a:solidFill>
                  <a:schemeClr val="tx1"/>
                </a:solidFill>
                <a:latin typeface="Arial" panose="020B0604020202020204" pitchFamily="34" charset="0"/>
                <a:cs typeface="Arial" panose="020B0604020202020204" pitchFamily="34" charset="0"/>
              </a:rPr>
              <a:t>Distance </a:t>
            </a:r>
            <a:r>
              <a:rPr lang="fr-CH" sz="1400" dirty="0" err="1" smtClean="0">
                <a:solidFill>
                  <a:schemeClr val="tx1"/>
                </a:solidFill>
                <a:latin typeface="Arial" panose="020B0604020202020204" pitchFamily="34" charset="0"/>
                <a:cs typeface="Arial" panose="020B0604020202020204" pitchFamily="34" charset="0"/>
              </a:rPr>
              <a:t>until</a:t>
            </a:r>
            <a:r>
              <a:rPr lang="fr-CH" sz="1400" dirty="0" smtClean="0">
                <a:solidFill>
                  <a:schemeClr val="tx1"/>
                </a:solidFill>
                <a:latin typeface="Arial" panose="020B0604020202020204" pitchFamily="34" charset="0"/>
                <a:cs typeface="Arial" panose="020B0604020202020204" pitchFamily="34" charset="0"/>
              </a:rPr>
              <a:t> the </a:t>
            </a:r>
            <a:r>
              <a:rPr lang="fr-CH" sz="1400" dirty="0" err="1" smtClean="0">
                <a:solidFill>
                  <a:schemeClr val="tx1"/>
                </a:solidFill>
                <a:latin typeface="Arial" panose="020B0604020202020204" pitchFamily="34" charset="0"/>
                <a:cs typeface="Arial" panose="020B0604020202020204" pitchFamily="34" charset="0"/>
              </a:rPr>
              <a:t>beginning</a:t>
            </a:r>
            <a:r>
              <a:rPr lang="fr-CH" sz="1400" dirty="0" smtClean="0">
                <a:solidFill>
                  <a:schemeClr val="tx1"/>
                </a:solidFill>
                <a:latin typeface="Arial" panose="020B0604020202020204" pitchFamily="34" charset="0"/>
                <a:cs typeface="Arial" panose="020B0604020202020204" pitchFamily="34" charset="0"/>
              </a:rPr>
              <a:t> of de </a:t>
            </a:r>
            <a:r>
              <a:rPr lang="fr-CH" sz="1400" dirty="0" err="1" smtClean="0">
                <a:solidFill>
                  <a:schemeClr val="tx1"/>
                </a:solidFill>
                <a:latin typeface="Arial" panose="020B0604020202020204" pitchFamily="34" charset="0"/>
                <a:cs typeface="Arial" panose="020B0604020202020204" pitchFamily="34" charset="0"/>
              </a:rPr>
              <a:t>deceleration</a:t>
            </a:r>
            <a:r>
              <a:rPr lang="fr-CH" sz="1400" dirty="0" smtClean="0">
                <a:solidFill>
                  <a:schemeClr val="tx1"/>
                </a:solidFill>
                <a:latin typeface="Arial" panose="020B0604020202020204" pitchFamily="34" charset="0"/>
                <a:cs typeface="Arial" panose="020B0604020202020204" pitchFamily="34" charset="0"/>
              </a:rPr>
              <a:t> zone </a:t>
            </a:r>
            <a:endParaRPr lang="fr-CH" sz="1400" dirty="0">
              <a:solidFill>
                <a:schemeClr val="tx1"/>
              </a:solidFill>
              <a:latin typeface="Arial" panose="020B0604020202020204" pitchFamily="34" charset="0"/>
              <a:cs typeface="Arial" panose="020B0604020202020204" pitchFamily="34" charset="0"/>
            </a:endParaRPr>
          </a:p>
        </p:txBody>
      </p:sp>
      <p:sp>
        <p:nvSpPr>
          <p:cNvPr id="23" name="Hexagone 22"/>
          <p:cNvSpPr/>
          <p:nvPr/>
        </p:nvSpPr>
        <p:spPr>
          <a:xfrm>
            <a:off x="612060" y="3849119"/>
            <a:ext cx="1440000" cy="360000"/>
          </a:xfrm>
          <a:prstGeom prst="hexag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400" dirty="0" smtClean="0">
                <a:latin typeface="Arial" panose="020B0604020202020204" pitchFamily="34" charset="0"/>
                <a:cs typeface="Arial" panose="020B0604020202020204" pitchFamily="34" charset="0"/>
              </a:rPr>
              <a:t>DN / DJ Nr</a:t>
            </a:r>
            <a:endParaRPr lang="fr-CH" sz="1400" dirty="0">
              <a:latin typeface="Arial" panose="020B0604020202020204" pitchFamily="34" charset="0"/>
              <a:cs typeface="Arial" panose="020B0604020202020204" pitchFamily="34" charset="0"/>
            </a:endParaRPr>
          </a:p>
        </p:txBody>
      </p:sp>
      <p:sp>
        <p:nvSpPr>
          <p:cNvPr id="24" name="Hexagone 23"/>
          <p:cNvSpPr/>
          <p:nvPr/>
        </p:nvSpPr>
        <p:spPr>
          <a:xfrm>
            <a:off x="594765" y="3155742"/>
            <a:ext cx="504000" cy="180000"/>
          </a:xfrm>
          <a:prstGeom prst="hexag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800" dirty="0" smtClean="0">
                <a:latin typeface="Arial" panose="020B0604020202020204" pitchFamily="34" charset="0"/>
                <a:cs typeface="Arial" panose="020B0604020202020204" pitchFamily="34" charset="0"/>
              </a:rPr>
              <a:t>68A</a:t>
            </a:r>
            <a:endParaRPr lang="fr-CH" sz="800" dirty="0">
              <a:latin typeface="Arial" panose="020B0604020202020204" pitchFamily="34" charset="0"/>
              <a:cs typeface="Arial" panose="020B0604020202020204" pitchFamily="34" charset="0"/>
            </a:endParaRPr>
          </a:p>
        </p:txBody>
      </p:sp>
      <p:cxnSp>
        <p:nvCxnSpPr>
          <p:cNvPr id="27" name="Connecteur droit avec flèche 26"/>
          <p:cNvCxnSpPr>
            <a:stCxn id="23" idx="0"/>
          </p:cNvCxnSpPr>
          <p:nvPr/>
        </p:nvCxnSpPr>
        <p:spPr>
          <a:xfrm>
            <a:off x="2052060" y="4029119"/>
            <a:ext cx="1213025"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8" name="Rectangle à coins arrondis 27"/>
          <p:cNvSpPr/>
          <p:nvPr/>
        </p:nvSpPr>
        <p:spPr>
          <a:xfrm>
            <a:off x="3347864" y="3849119"/>
            <a:ext cx="4680000" cy="3600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400" dirty="0" err="1" smtClean="0">
                <a:solidFill>
                  <a:schemeClr val="tx1"/>
                </a:solidFill>
                <a:latin typeface="Arial" panose="020B0604020202020204" pitchFamily="34" charset="0"/>
                <a:cs typeface="Arial" panose="020B0604020202020204" pitchFamily="34" charset="0"/>
              </a:rPr>
              <a:t>Pentru</a:t>
            </a:r>
            <a:r>
              <a:rPr lang="fr-CH" sz="1400" dirty="0" smtClean="0">
                <a:solidFill>
                  <a:schemeClr val="tx1"/>
                </a:solidFill>
                <a:latin typeface="Arial" panose="020B0604020202020204" pitchFamily="34" charset="0"/>
                <a:cs typeface="Arial" panose="020B0604020202020204" pitchFamily="34" charset="0"/>
              </a:rPr>
              <a:t> TOATE </a:t>
            </a:r>
            <a:r>
              <a:rPr lang="fr-CH" sz="1400" dirty="0" err="1" smtClean="0">
                <a:solidFill>
                  <a:schemeClr val="tx1"/>
                </a:solidFill>
                <a:latin typeface="Arial" panose="020B0604020202020204" pitchFamily="34" charset="0"/>
                <a:cs typeface="Arial" panose="020B0604020202020204" pitchFamily="34" charset="0"/>
              </a:rPr>
              <a:t>panourile</a:t>
            </a:r>
            <a:r>
              <a:rPr lang="fr-CH" sz="1400" dirty="0" smtClean="0">
                <a:solidFill>
                  <a:schemeClr val="tx1"/>
                </a:solidFill>
                <a:latin typeface="Arial" panose="020B0604020202020204" pitchFamily="34" charset="0"/>
                <a:cs typeface="Arial" panose="020B0604020202020204" pitchFamily="34" charset="0"/>
              </a:rPr>
              <a:t> – </a:t>
            </a:r>
            <a:r>
              <a:rPr lang="fr-CH" sz="1400" dirty="0" smtClean="0">
                <a:solidFill>
                  <a:srgbClr val="0070C0"/>
                </a:solidFill>
                <a:latin typeface="Arial" panose="020B0604020202020204" pitchFamily="34" charset="0"/>
                <a:cs typeface="Arial" panose="020B0604020202020204" pitchFamily="34" charset="0"/>
              </a:rPr>
              <a:t>de </a:t>
            </a:r>
            <a:r>
              <a:rPr lang="fr-CH" sz="1400" dirty="0" err="1" smtClean="0">
                <a:solidFill>
                  <a:srgbClr val="0070C0"/>
                </a:solidFill>
                <a:latin typeface="Arial" panose="020B0604020202020204" pitchFamily="34" charset="0"/>
                <a:cs typeface="Arial" panose="020B0604020202020204" pitchFamily="34" charset="0"/>
              </a:rPr>
              <a:t>verificat</a:t>
            </a:r>
            <a:r>
              <a:rPr lang="fr-CH" sz="1400" dirty="0" smtClean="0">
                <a:solidFill>
                  <a:srgbClr val="0070C0"/>
                </a:solidFill>
                <a:latin typeface="Arial" panose="020B0604020202020204" pitchFamily="34" charset="0"/>
                <a:cs typeface="Arial" panose="020B0604020202020204" pitchFamily="34" charset="0"/>
              </a:rPr>
              <a:t> / </a:t>
            </a:r>
            <a:r>
              <a:rPr lang="fr-CH" sz="1400" dirty="0" err="1" smtClean="0">
                <a:solidFill>
                  <a:srgbClr val="0070C0"/>
                </a:solidFill>
                <a:latin typeface="Arial" panose="020B0604020202020204" pitchFamily="34" charset="0"/>
                <a:cs typeface="Arial" panose="020B0604020202020204" pitchFamily="34" charset="0"/>
              </a:rPr>
              <a:t>corectat</a:t>
            </a:r>
            <a:r>
              <a:rPr lang="fr-CH" sz="1400" dirty="0" smtClean="0">
                <a:solidFill>
                  <a:srgbClr val="0070C0"/>
                </a:solidFill>
                <a:latin typeface="Arial" panose="020B0604020202020204" pitchFamily="34" charset="0"/>
                <a:cs typeface="Arial" panose="020B0604020202020204" pitchFamily="34" charset="0"/>
              </a:rPr>
              <a:t> </a:t>
            </a:r>
            <a:r>
              <a:rPr lang="fr-CH" sz="1400" dirty="0" smtClean="0">
                <a:solidFill>
                  <a:schemeClr val="tx1"/>
                </a:solidFill>
                <a:latin typeface="Arial" panose="020B0604020202020204" pitchFamily="34" charset="0"/>
                <a:cs typeface="Arial" panose="020B0604020202020204" pitchFamily="34" charset="0"/>
              </a:rPr>
              <a:t>!</a:t>
            </a:r>
            <a:endParaRPr lang="fr-CH" sz="1400" dirty="0">
              <a:solidFill>
                <a:schemeClr val="tx1"/>
              </a:solidFill>
              <a:latin typeface="Arial" panose="020B0604020202020204" pitchFamily="34" charset="0"/>
              <a:cs typeface="Arial" panose="020B0604020202020204" pitchFamily="34" charset="0"/>
            </a:endParaRPr>
          </a:p>
        </p:txBody>
      </p:sp>
      <p:sp>
        <p:nvSpPr>
          <p:cNvPr id="30" name="Titre 1"/>
          <p:cNvSpPr txBox="1">
            <a:spLocks/>
          </p:cNvSpPr>
          <p:nvPr/>
        </p:nvSpPr>
        <p:spPr>
          <a:xfrm>
            <a:off x="566137" y="4617136"/>
            <a:ext cx="1800000" cy="360000"/>
          </a:xfrm>
          <a:prstGeom prst="rect">
            <a:avLst/>
          </a:prstGeom>
          <a:solidFill>
            <a:srgbClr val="00B050"/>
          </a:solidFill>
        </p:spPr>
        <p:txBody>
          <a:bodyPr vert="horz" lIns="0" tIns="45720" rIns="91440" bIns="45720" rtlCol="0" anchor="ctr">
            <a:normAutofit fontScale="4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CH" sz="3400" dirty="0" smtClean="0">
                <a:solidFill>
                  <a:schemeClr val="bg1"/>
                </a:solidFill>
                <a:latin typeface="Arial" panose="020B0604020202020204" pitchFamily="34" charset="0"/>
                <a:cs typeface="Arial" panose="020B0604020202020204" pitchFamily="34" charset="0"/>
              </a:rPr>
              <a:t>Ilia</a:t>
            </a:r>
            <a:r>
              <a:rPr lang="fr-CH" dirty="0" smtClean="0">
                <a:solidFill>
                  <a:schemeClr val="bg1"/>
                </a:solidFill>
                <a:latin typeface="Arial" panose="020B0604020202020204" pitchFamily="34" charset="0"/>
                <a:cs typeface="Arial" panose="020B0604020202020204" pitchFamily="34" charset="0"/>
              </a:rPr>
              <a:t>   </a:t>
            </a:r>
            <a:endParaRPr lang="fr-CH" dirty="0">
              <a:solidFill>
                <a:schemeClr val="bg1"/>
              </a:solidFill>
              <a:latin typeface="Arial" panose="020B0604020202020204" pitchFamily="34" charset="0"/>
              <a:cs typeface="Arial" panose="020B0604020202020204" pitchFamily="34" charset="0"/>
            </a:endParaRPr>
          </a:p>
        </p:txBody>
      </p:sp>
      <p:sp>
        <p:nvSpPr>
          <p:cNvPr id="31" name="Sous-titre 2"/>
          <p:cNvSpPr txBox="1">
            <a:spLocks/>
          </p:cNvSpPr>
          <p:nvPr/>
        </p:nvSpPr>
        <p:spPr>
          <a:xfrm>
            <a:off x="566137" y="5013136"/>
            <a:ext cx="1800000" cy="1260000"/>
          </a:xfrm>
          <a:prstGeom prst="rect">
            <a:avLst/>
          </a:prstGeom>
          <a:solidFill>
            <a:srgbClr val="0070C0"/>
          </a:solidFill>
          <a:effectLst>
            <a:outerShdw blurRad="63500" sx="102000" sy="102000" algn="ctr" rotWithShape="0">
              <a:schemeClr val="bg1">
                <a:alpha val="40000"/>
              </a:schemeClr>
            </a:outerShdw>
          </a:effectLst>
        </p:spPr>
        <p:txBody>
          <a:bodyPr vert="horz" lIns="90000" tIns="180000" rIns="91440" bIns="216000" rtlCol="0" anchor="ctr">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fr-CH" sz="1600" dirty="0" err="1" smtClean="0">
                <a:solidFill>
                  <a:schemeClr val="bg1"/>
                </a:solidFill>
                <a:latin typeface="Arial" panose="020B0604020202020204" pitchFamily="34" charset="0"/>
                <a:cs typeface="Arial" panose="020B0604020202020204" pitchFamily="34" charset="0"/>
              </a:rPr>
              <a:t>Dobra</a:t>
            </a:r>
            <a:endParaRPr lang="fr-CH" sz="1600" dirty="0" smtClean="0">
              <a:solidFill>
                <a:schemeClr val="bg1"/>
              </a:solidFill>
              <a:latin typeface="Arial" panose="020B0604020202020204" pitchFamily="34" charset="0"/>
              <a:cs typeface="Arial" panose="020B0604020202020204" pitchFamily="34" charset="0"/>
            </a:endParaRPr>
          </a:p>
          <a:p>
            <a:r>
              <a:rPr lang="fr-CH" sz="1600" dirty="0" err="1" smtClean="0">
                <a:solidFill>
                  <a:schemeClr val="bg1"/>
                </a:solidFill>
                <a:latin typeface="Arial" panose="020B0604020202020204" pitchFamily="34" charset="0"/>
                <a:cs typeface="Arial" panose="020B0604020202020204" pitchFamily="34" charset="0"/>
              </a:rPr>
              <a:t>Ohaba</a:t>
            </a:r>
            <a:endParaRPr lang="fr-CH" sz="1600" dirty="0" smtClean="0">
              <a:solidFill>
                <a:schemeClr val="bg1"/>
              </a:solidFill>
              <a:latin typeface="Arial" panose="020B0604020202020204" pitchFamily="34" charset="0"/>
              <a:cs typeface="Arial" panose="020B0604020202020204" pitchFamily="34" charset="0"/>
            </a:endParaRPr>
          </a:p>
          <a:p>
            <a:endParaRPr lang="fr-CH" sz="1000" dirty="0" smtClean="0">
              <a:solidFill>
                <a:schemeClr val="bg1"/>
              </a:solidFill>
              <a:latin typeface="Arial" panose="020B0604020202020204" pitchFamily="34" charset="0"/>
              <a:cs typeface="Arial" panose="020B0604020202020204" pitchFamily="34" charset="0"/>
            </a:endParaRPr>
          </a:p>
          <a:p>
            <a:r>
              <a:rPr lang="fr-CH" sz="1600" dirty="0" smtClean="0">
                <a:solidFill>
                  <a:schemeClr val="bg1"/>
                </a:solidFill>
                <a:latin typeface="Arial" panose="020B0604020202020204" pitchFamily="34" charset="0"/>
                <a:cs typeface="Arial" panose="020B0604020202020204" pitchFamily="34" charset="0"/>
              </a:rPr>
              <a:t>1000 m</a:t>
            </a:r>
            <a:endParaRPr lang="fr-CH" sz="1600" dirty="0">
              <a:solidFill>
                <a:schemeClr val="bg1"/>
              </a:solidFill>
              <a:latin typeface="Arial" panose="020B0604020202020204" pitchFamily="34" charset="0"/>
              <a:cs typeface="Arial" panose="020B0604020202020204" pitchFamily="34" charset="0"/>
            </a:endParaRPr>
          </a:p>
        </p:txBody>
      </p:sp>
      <p:sp>
        <p:nvSpPr>
          <p:cNvPr id="32" name="Flèche vers le haut 31"/>
          <p:cNvSpPr/>
          <p:nvPr/>
        </p:nvSpPr>
        <p:spPr>
          <a:xfrm>
            <a:off x="792446" y="4653136"/>
            <a:ext cx="180000" cy="288000"/>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33" name="Flèche vers le haut 32"/>
          <p:cNvSpPr/>
          <p:nvPr/>
        </p:nvSpPr>
        <p:spPr>
          <a:xfrm>
            <a:off x="1944765" y="4653136"/>
            <a:ext cx="180000" cy="288000"/>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cxnSp>
        <p:nvCxnSpPr>
          <p:cNvPr id="34" name="Connecteur en angle 33"/>
          <p:cNvCxnSpPr/>
          <p:nvPr/>
        </p:nvCxnSpPr>
        <p:spPr>
          <a:xfrm>
            <a:off x="2346087" y="4827830"/>
            <a:ext cx="1784324" cy="221054"/>
          </a:xfrm>
          <a:prstGeom prst="bentConnector3">
            <a:avLst/>
          </a:prstGeom>
          <a:ln>
            <a:solidFill>
              <a:srgbClr val="00206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4175696" y="4917828"/>
            <a:ext cx="3852168" cy="26210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CH" sz="1400" dirty="0" smtClean="0">
                <a:solidFill>
                  <a:schemeClr val="tx1"/>
                </a:solidFill>
                <a:latin typeface="Arial" panose="020B0604020202020204" pitchFamily="34" charset="0"/>
                <a:cs typeface="Arial" panose="020B0604020202020204" pitchFamily="34" charset="0"/>
              </a:rPr>
              <a:t>Ilia = </a:t>
            </a:r>
            <a:r>
              <a:rPr lang="fr-CH" sz="1400" dirty="0" err="1" smtClean="0">
                <a:solidFill>
                  <a:schemeClr val="tx1"/>
                </a:solidFill>
                <a:latin typeface="Arial" panose="020B0604020202020204" pitchFamily="34" charset="0"/>
                <a:cs typeface="Arial" panose="020B0604020202020204" pitchFamily="34" charset="0"/>
              </a:rPr>
              <a:t>next</a:t>
            </a:r>
            <a:r>
              <a:rPr lang="fr-CH" sz="1400" dirty="0" smtClean="0">
                <a:solidFill>
                  <a:schemeClr val="tx1"/>
                </a:solidFill>
                <a:latin typeface="Arial" panose="020B0604020202020204" pitchFamily="34" charset="0"/>
                <a:cs typeface="Arial" panose="020B0604020202020204" pitchFamily="34" charset="0"/>
              </a:rPr>
              <a:t> exit, </a:t>
            </a:r>
            <a:r>
              <a:rPr lang="fr-CH" sz="1400" dirty="0" err="1" smtClean="0">
                <a:solidFill>
                  <a:schemeClr val="tx1"/>
                </a:solidFill>
                <a:latin typeface="Arial" panose="020B0604020202020204" pitchFamily="34" charset="0"/>
                <a:cs typeface="Arial" panose="020B0604020202020204" pitchFamily="34" charset="0"/>
              </a:rPr>
              <a:t>iesirea</a:t>
            </a:r>
            <a:r>
              <a:rPr lang="fr-CH" sz="1400" dirty="0" smtClean="0">
                <a:solidFill>
                  <a:schemeClr val="tx1"/>
                </a:solidFill>
                <a:latin typeface="Arial" panose="020B0604020202020204" pitchFamily="34" charset="0"/>
                <a:cs typeface="Arial" panose="020B0604020202020204" pitchFamily="34" charset="0"/>
              </a:rPr>
              <a:t> </a:t>
            </a:r>
            <a:r>
              <a:rPr lang="fr-CH" sz="1400" dirty="0" err="1">
                <a:solidFill>
                  <a:schemeClr val="tx1"/>
                </a:solidFill>
                <a:latin typeface="Arial" panose="020B0604020202020204" pitchFamily="34" charset="0"/>
                <a:cs typeface="Arial" panose="020B0604020202020204" pitchFamily="34" charset="0"/>
              </a:rPr>
              <a:t>urmatoare</a:t>
            </a:r>
            <a:endParaRPr lang="fr-CH" sz="1400" dirty="0">
              <a:solidFill>
                <a:schemeClr val="tx1"/>
              </a:solidFill>
              <a:latin typeface="Arial" panose="020B0604020202020204" pitchFamily="34" charset="0"/>
              <a:cs typeface="Arial" panose="020B0604020202020204" pitchFamily="34" charset="0"/>
            </a:endParaRPr>
          </a:p>
        </p:txBody>
      </p:sp>
      <p:sp>
        <p:nvSpPr>
          <p:cNvPr id="36" name="Rectangle 35"/>
          <p:cNvSpPr/>
          <p:nvPr/>
        </p:nvSpPr>
        <p:spPr>
          <a:xfrm>
            <a:off x="3238249" y="5319970"/>
            <a:ext cx="2700000" cy="360000"/>
          </a:xfrm>
          <a:prstGeom prst="rect">
            <a:avLst/>
          </a:prstGeom>
          <a:solidFill>
            <a:srgbClr val="00B050"/>
          </a:solidFill>
        </p:spPr>
        <p:txBody>
          <a:bodyPr wrap="square">
            <a:spAutoFit/>
          </a:bodyPr>
          <a:lstStyle/>
          <a:p>
            <a:pPr algn="ctr"/>
            <a:r>
              <a:rPr lang="fr-CH" sz="1600" dirty="0">
                <a:latin typeface="Arial" panose="020B0604020202020204" pitchFamily="34" charset="0"/>
                <a:cs typeface="Arial" panose="020B0604020202020204" pitchFamily="34" charset="0"/>
              </a:rPr>
              <a:t>Green Verde = </a:t>
            </a:r>
            <a:r>
              <a:rPr lang="fr-CH" sz="1600" dirty="0" err="1" smtClean="0">
                <a:latin typeface="Arial" panose="020B0604020202020204" pitchFamily="34" charset="0"/>
                <a:cs typeface="Arial" panose="020B0604020202020204" pitchFamily="34" charset="0"/>
              </a:rPr>
              <a:t>autostrada</a:t>
            </a:r>
            <a:endParaRPr lang="fr-CH" sz="1600" dirty="0">
              <a:latin typeface="Arial" panose="020B0604020202020204" pitchFamily="34" charset="0"/>
              <a:cs typeface="Arial" panose="020B0604020202020204" pitchFamily="34" charset="0"/>
            </a:endParaRPr>
          </a:p>
        </p:txBody>
      </p:sp>
      <p:sp>
        <p:nvSpPr>
          <p:cNvPr id="37" name="Rectangle 36"/>
          <p:cNvSpPr/>
          <p:nvPr/>
        </p:nvSpPr>
        <p:spPr>
          <a:xfrm>
            <a:off x="3238249" y="5856048"/>
            <a:ext cx="2700000" cy="338554"/>
          </a:xfrm>
          <a:prstGeom prst="rect">
            <a:avLst/>
          </a:prstGeom>
          <a:solidFill>
            <a:srgbClr val="0070C0"/>
          </a:solidFill>
        </p:spPr>
        <p:txBody>
          <a:bodyPr wrap="square">
            <a:spAutoFit/>
          </a:bodyPr>
          <a:lstStyle/>
          <a:p>
            <a:pPr algn="ctr"/>
            <a:r>
              <a:rPr lang="fr-CH" sz="1600" dirty="0" smtClean="0">
                <a:latin typeface="Arial" panose="020B0604020202020204" pitchFamily="34" charset="0"/>
                <a:cs typeface="Arial" panose="020B0604020202020204" pitchFamily="34" charset="0"/>
              </a:rPr>
              <a:t>Blue </a:t>
            </a:r>
            <a:r>
              <a:rPr lang="fr-CH" sz="1600" dirty="0" err="1">
                <a:latin typeface="Arial" panose="020B0604020202020204" pitchFamily="34" charset="0"/>
                <a:cs typeface="Arial" panose="020B0604020202020204" pitchFamily="34" charset="0"/>
              </a:rPr>
              <a:t>Albastru</a:t>
            </a:r>
            <a:r>
              <a:rPr lang="fr-CH" sz="1600" dirty="0">
                <a:latin typeface="Arial" panose="020B0604020202020204" pitchFamily="34" charset="0"/>
                <a:cs typeface="Arial" panose="020B0604020202020204" pitchFamily="34" charset="0"/>
              </a:rPr>
              <a:t> = DN / Dj</a:t>
            </a:r>
          </a:p>
        </p:txBody>
      </p:sp>
      <p:sp>
        <p:nvSpPr>
          <p:cNvPr id="38" name="Hexagone 37"/>
          <p:cNvSpPr/>
          <p:nvPr/>
        </p:nvSpPr>
        <p:spPr>
          <a:xfrm>
            <a:off x="594765" y="5333210"/>
            <a:ext cx="504000" cy="180000"/>
          </a:xfrm>
          <a:prstGeom prst="hexag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800" dirty="0" smtClean="0">
                <a:latin typeface="Arial" panose="020B0604020202020204" pitchFamily="34" charset="0"/>
                <a:cs typeface="Arial" panose="020B0604020202020204" pitchFamily="34" charset="0"/>
              </a:rPr>
              <a:t>68A</a:t>
            </a:r>
            <a:endParaRPr lang="fr-CH" sz="800" dirty="0">
              <a:latin typeface="Arial" panose="020B0604020202020204" pitchFamily="34" charset="0"/>
              <a:cs typeface="Arial" panose="020B0604020202020204" pitchFamily="34" charset="0"/>
            </a:endParaRPr>
          </a:p>
        </p:txBody>
      </p:sp>
      <p:sp>
        <p:nvSpPr>
          <p:cNvPr id="40" name="Flèche droite 39"/>
          <p:cNvSpPr/>
          <p:nvPr/>
        </p:nvSpPr>
        <p:spPr>
          <a:xfrm rot="19500000">
            <a:off x="1882931" y="5927635"/>
            <a:ext cx="360000" cy="180000"/>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29" name="Titre 1"/>
          <p:cNvSpPr txBox="1">
            <a:spLocks/>
          </p:cNvSpPr>
          <p:nvPr/>
        </p:nvSpPr>
        <p:spPr>
          <a:xfrm>
            <a:off x="594765" y="2518252"/>
            <a:ext cx="864000" cy="360000"/>
          </a:xfrm>
          <a:prstGeom prst="rect">
            <a:avLst/>
          </a:prstGeom>
          <a:solidFill>
            <a:srgbClr val="0070C0"/>
          </a:solidFill>
          <a:effectLst>
            <a:outerShdw blurRad="63500" sx="102000" sy="102000" algn="ctr" rotWithShape="0">
              <a:schemeClr val="bg1">
                <a:lumMod val="95000"/>
                <a:alpha val="40000"/>
              </a:schemeClr>
            </a:outerShdw>
          </a:effectLst>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CH" sz="1600" dirty="0" smtClean="0">
                <a:solidFill>
                  <a:schemeClr val="bg1"/>
                </a:solidFill>
                <a:latin typeface="Arial" panose="020B0604020202020204" pitchFamily="34" charset="0"/>
                <a:cs typeface="Arial" panose="020B0604020202020204" pitchFamily="34" charset="0"/>
              </a:rPr>
              <a:t>2000 m</a:t>
            </a:r>
            <a:endParaRPr lang="fr-CH" sz="1600" dirty="0">
              <a:solidFill>
                <a:schemeClr val="bg1"/>
              </a:solidFill>
              <a:latin typeface="Arial" panose="020B0604020202020204" pitchFamily="34" charset="0"/>
              <a:cs typeface="Arial" panose="020B0604020202020204" pitchFamily="34" charset="0"/>
            </a:endParaRPr>
          </a:p>
        </p:txBody>
      </p:sp>
      <p:sp>
        <p:nvSpPr>
          <p:cNvPr id="41" name="Rectangle 40"/>
          <p:cNvSpPr/>
          <p:nvPr/>
        </p:nvSpPr>
        <p:spPr>
          <a:xfrm>
            <a:off x="1565672" y="2572252"/>
            <a:ext cx="108000" cy="252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42" name="Virage 41"/>
          <p:cNvSpPr/>
          <p:nvPr/>
        </p:nvSpPr>
        <p:spPr>
          <a:xfrm>
            <a:off x="1704161" y="2544400"/>
            <a:ext cx="252000" cy="288000"/>
          </a:xfrm>
          <a:prstGeom prst="bentArrow">
            <a:avLst>
              <a:gd name="adj1" fmla="val 25000"/>
              <a:gd name="adj2" fmla="val 24461"/>
              <a:gd name="adj3" fmla="val 25000"/>
              <a:gd name="adj4" fmla="val 4375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solidFill>
                <a:schemeClr val="tx1"/>
              </a:solidFill>
            </a:endParaRPr>
          </a:p>
        </p:txBody>
      </p:sp>
      <p:cxnSp>
        <p:nvCxnSpPr>
          <p:cNvPr id="25" name="Connecteur en angle 24"/>
          <p:cNvCxnSpPr/>
          <p:nvPr/>
        </p:nvCxnSpPr>
        <p:spPr>
          <a:xfrm flipV="1">
            <a:off x="792446" y="2330844"/>
            <a:ext cx="3439769" cy="241408"/>
          </a:xfrm>
          <a:prstGeom prst="bentConnector3">
            <a:avLst>
              <a:gd name="adj1" fmla="val 6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3879526"/>
      </p:ext>
    </p:extLst>
  </p:cSld>
  <p:clrMapOvr>
    <a:masterClrMapping/>
  </p:clrMapOvr>
  <p:transition spd="slow">
    <p:wheel spokes="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55628" y="476672"/>
            <a:ext cx="7918648" cy="648071"/>
          </a:xfrm>
          <a:solidFill>
            <a:srgbClr val="00B050"/>
          </a:solidFill>
        </p:spPr>
        <p:txBody>
          <a:bodyPr>
            <a:normAutofit fontScale="90000"/>
          </a:bodyPr>
          <a:lstStyle/>
          <a:p>
            <a:r>
              <a:rPr lang="fr-CH" dirty="0" smtClean="0">
                <a:solidFill>
                  <a:schemeClr val="bg1"/>
                </a:solidFill>
              </a:rPr>
              <a:t>AUTOSTRADA - SEMNALIZARE</a:t>
            </a:r>
            <a:endParaRPr lang="fr-CH" dirty="0">
              <a:solidFill>
                <a:schemeClr val="bg1"/>
              </a:solidFill>
            </a:endParaRPr>
          </a:p>
        </p:txBody>
      </p:sp>
      <p:sp>
        <p:nvSpPr>
          <p:cNvPr id="11" name="Rectangle à coins arrondis 10"/>
          <p:cNvSpPr/>
          <p:nvPr/>
        </p:nvSpPr>
        <p:spPr>
          <a:xfrm>
            <a:off x="2838540" y="4347072"/>
            <a:ext cx="5231833" cy="90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400" dirty="0" err="1" smtClean="0">
                <a:solidFill>
                  <a:schemeClr val="tx1"/>
                </a:solidFill>
                <a:latin typeface="Arial" panose="020B0604020202020204" pitchFamily="34" charset="0"/>
                <a:cs typeface="Arial" panose="020B0604020202020204" pitchFamily="34" charset="0"/>
              </a:rPr>
              <a:t>Panoul</a:t>
            </a:r>
            <a:r>
              <a:rPr lang="fr-CH" sz="1400" dirty="0" smtClean="0">
                <a:solidFill>
                  <a:schemeClr val="tx1"/>
                </a:solidFill>
                <a:latin typeface="Arial" panose="020B0604020202020204" pitchFamily="34" charset="0"/>
                <a:cs typeface="Arial" panose="020B0604020202020204" pitchFamily="34" charset="0"/>
              </a:rPr>
              <a:t> se </a:t>
            </a:r>
            <a:r>
              <a:rPr lang="fr-CH" sz="1400" dirty="0" err="1" smtClean="0">
                <a:solidFill>
                  <a:schemeClr val="tx1"/>
                </a:solidFill>
                <a:latin typeface="Arial" panose="020B0604020202020204" pitchFamily="34" charset="0"/>
                <a:cs typeface="Arial" panose="020B0604020202020204" pitchFamily="34" charset="0"/>
              </a:rPr>
              <a:t>afla</a:t>
            </a:r>
            <a:r>
              <a:rPr lang="fr-CH" sz="1400" dirty="0" smtClean="0">
                <a:solidFill>
                  <a:schemeClr val="tx1"/>
                </a:solidFill>
                <a:latin typeface="Arial" panose="020B0604020202020204" pitchFamily="34" charset="0"/>
                <a:cs typeface="Arial" panose="020B0604020202020204" pitchFamily="34" charset="0"/>
              </a:rPr>
              <a:t> la </a:t>
            </a:r>
            <a:r>
              <a:rPr lang="fr-CH" sz="1400" dirty="0">
                <a:solidFill>
                  <a:schemeClr val="tx1"/>
                </a:solidFill>
                <a:latin typeface="Arial" panose="020B0604020202020204" pitchFamily="34" charset="0"/>
                <a:cs typeface="Arial" panose="020B0604020202020204" pitchFamily="34" charset="0"/>
              </a:rPr>
              <a:t>1</a:t>
            </a:r>
            <a:r>
              <a:rPr lang="fr-CH" sz="1400" dirty="0" smtClean="0">
                <a:solidFill>
                  <a:schemeClr val="tx1"/>
                </a:solidFill>
                <a:latin typeface="Arial" panose="020B0604020202020204" pitchFamily="34" charset="0"/>
                <a:cs typeface="Arial" panose="020B0604020202020204" pitchFamily="34" charset="0"/>
              </a:rPr>
              <a:t> km dupa </a:t>
            </a:r>
            <a:r>
              <a:rPr lang="fr-CH" sz="1400" dirty="0" err="1" smtClean="0">
                <a:solidFill>
                  <a:schemeClr val="tx1"/>
                </a:solidFill>
                <a:latin typeface="Arial" panose="020B0604020202020204" pitchFamily="34" charset="0"/>
                <a:cs typeface="Arial" panose="020B0604020202020204" pitchFamily="34" charset="0"/>
              </a:rPr>
              <a:t>iesire</a:t>
            </a:r>
            <a:r>
              <a:rPr lang="fr-CH" sz="1400" dirty="0" smtClean="0">
                <a:solidFill>
                  <a:schemeClr val="tx1"/>
                </a:solidFill>
                <a:latin typeface="Arial" panose="020B0604020202020204" pitchFamily="34" charset="0"/>
                <a:cs typeface="Arial" panose="020B0604020202020204" pitchFamily="34" charset="0"/>
              </a:rPr>
              <a:t> - </a:t>
            </a:r>
            <a:r>
              <a:rPr lang="fr-CH" sz="1400" dirty="0">
                <a:solidFill>
                  <a:schemeClr val="tx1"/>
                </a:solidFill>
                <a:latin typeface="Arial" panose="020B0604020202020204" pitchFamily="34" charset="0"/>
                <a:cs typeface="Arial" panose="020B0604020202020204" pitchFamily="34" charset="0"/>
              </a:rPr>
              <a:t> </a:t>
            </a:r>
            <a:r>
              <a:rPr lang="fr-CH" sz="1400" dirty="0" smtClean="0">
                <a:solidFill>
                  <a:schemeClr val="tx1"/>
                </a:solidFill>
                <a:latin typeface="Arial" panose="020B0604020202020204" pitchFamily="34" charset="0"/>
                <a:cs typeface="Arial" panose="020B0604020202020204" pitchFamily="34" charset="0"/>
              </a:rPr>
              <a:t>Distante de </a:t>
            </a:r>
            <a:r>
              <a:rPr lang="fr-CH" sz="1400" dirty="0" err="1" smtClean="0">
                <a:solidFill>
                  <a:schemeClr val="tx1"/>
                </a:solidFill>
                <a:latin typeface="Arial" panose="020B0604020202020204" pitchFamily="34" charset="0"/>
                <a:cs typeface="Arial" panose="020B0604020202020204" pitchFamily="34" charset="0"/>
              </a:rPr>
              <a:t>calculat</a:t>
            </a:r>
            <a:r>
              <a:rPr lang="fr-CH" sz="1400" dirty="0" smtClean="0">
                <a:solidFill>
                  <a:schemeClr val="tx1"/>
                </a:solidFill>
                <a:latin typeface="Arial" panose="020B0604020202020204" pitchFamily="34" charset="0"/>
                <a:cs typeface="Arial" panose="020B0604020202020204" pitchFamily="34" charset="0"/>
              </a:rPr>
              <a:t> </a:t>
            </a:r>
            <a:r>
              <a:rPr lang="fr-CH" sz="1400" dirty="0" err="1" smtClean="0">
                <a:solidFill>
                  <a:schemeClr val="tx1"/>
                </a:solidFill>
                <a:latin typeface="Arial" panose="020B0604020202020204" pitchFamily="34" charset="0"/>
                <a:cs typeface="Arial" panose="020B0604020202020204" pitchFamily="34" charset="0"/>
              </a:rPr>
              <a:t>pâna</a:t>
            </a:r>
            <a:r>
              <a:rPr lang="fr-CH" sz="1400" dirty="0" smtClean="0">
                <a:solidFill>
                  <a:schemeClr val="tx1"/>
                </a:solidFill>
                <a:latin typeface="Arial" panose="020B0604020202020204" pitchFamily="34" charset="0"/>
                <a:cs typeface="Arial" panose="020B0604020202020204" pitchFamily="34" charset="0"/>
              </a:rPr>
              <a:t> </a:t>
            </a:r>
            <a:r>
              <a:rPr lang="fr-CH" sz="1400" dirty="0" err="1" smtClean="0">
                <a:solidFill>
                  <a:schemeClr val="tx1"/>
                </a:solidFill>
                <a:latin typeface="Arial" panose="020B0604020202020204" pitchFamily="34" charset="0"/>
                <a:cs typeface="Arial" panose="020B0604020202020204" pitchFamily="34" charset="0"/>
              </a:rPr>
              <a:t>în</a:t>
            </a:r>
            <a:r>
              <a:rPr lang="fr-CH" sz="1400" dirty="0" smtClean="0">
                <a:solidFill>
                  <a:schemeClr val="tx1"/>
                </a:solidFill>
                <a:latin typeface="Arial" panose="020B0604020202020204" pitchFamily="34" charset="0"/>
                <a:cs typeface="Arial" panose="020B0604020202020204" pitchFamily="34" charset="0"/>
              </a:rPr>
              <a:t> </a:t>
            </a:r>
            <a:r>
              <a:rPr lang="fr-CH" sz="1400" dirty="0" err="1" smtClean="0">
                <a:solidFill>
                  <a:schemeClr val="tx1"/>
                </a:solidFill>
                <a:latin typeface="Arial" panose="020B0604020202020204" pitchFamily="34" charset="0"/>
                <a:cs typeface="Arial" panose="020B0604020202020204" pitchFamily="34" charset="0"/>
              </a:rPr>
              <a:t>centrul</a:t>
            </a:r>
            <a:r>
              <a:rPr lang="fr-CH" sz="1400" dirty="0" smtClean="0">
                <a:solidFill>
                  <a:schemeClr val="tx1"/>
                </a:solidFill>
                <a:latin typeface="Arial" panose="020B0604020202020204" pitchFamily="34" charset="0"/>
                <a:cs typeface="Arial" panose="020B0604020202020204" pitchFamily="34" charset="0"/>
              </a:rPr>
              <a:t> </a:t>
            </a:r>
            <a:r>
              <a:rPr lang="fr-CH" sz="1400" dirty="0" err="1" smtClean="0">
                <a:solidFill>
                  <a:schemeClr val="tx1"/>
                </a:solidFill>
                <a:latin typeface="Arial" panose="020B0604020202020204" pitchFamily="34" charset="0"/>
                <a:cs typeface="Arial" panose="020B0604020202020204" pitchFamily="34" charset="0"/>
              </a:rPr>
              <a:t>orasului</a:t>
            </a:r>
            <a:r>
              <a:rPr lang="fr-CH" sz="1400" dirty="0" smtClean="0">
                <a:solidFill>
                  <a:schemeClr val="tx1"/>
                </a:solidFill>
                <a:latin typeface="Arial" panose="020B0604020202020204" pitchFamily="34" charset="0"/>
                <a:cs typeface="Arial" panose="020B0604020202020204" pitchFamily="34" charset="0"/>
              </a:rPr>
              <a:t>. </a:t>
            </a:r>
          </a:p>
          <a:p>
            <a:pPr algn="ctr"/>
            <a:r>
              <a:rPr lang="fr-CH" sz="1400" dirty="0" err="1" smtClean="0">
                <a:solidFill>
                  <a:schemeClr val="tx1"/>
                </a:solidFill>
                <a:latin typeface="Arial" panose="020B0604020202020204" pitchFamily="34" charset="0"/>
                <a:cs typeface="Arial" panose="020B0604020202020204" pitchFamily="34" charset="0"/>
              </a:rPr>
              <a:t>Distantele</a:t>
            </a:r>
            <a:r>
              <a:rPr lang="fr-CH" sz="1400" dirty="0" smtClean="0">
                <a:solidFill>
                  <a:schemeClr val="tx1"/>
                </a:solidFill>
                <a:latin typeface="Arial" panose="020B0604020202020204" pitchFamily="34" charset="0"/>
                <a:cs typeface="Arial" panose="020B0604020202020204" pitchFamily="34" charset="0"/>
              </a:rPr>
              <a:t> </a:t>
            </a:r>
            <a:r>
              <a:rPr lang="fr-CH" sz="1400" dirty="0" err="1" smtClean="0">
                <a:solidFill>
                  <a:schemeClr val="tx1"/>
                </a:solidFill>
                <a:latin typeface="Arial" panose="020B0604020202020204" pitchFamily="34" charset="0"/>
                <a:cs typeface="Arial" panose="020B0604020202020204" pitchFamily="34" charset="0"/>
              </a:rPr>
              <a:t>indicate</a:t>
            </a:r>
            <a:r>
              <a:rPr lang="fr-CH" sz="1400" dirty="0" smtClean="0">
                <a:solidFill>
                  <a:schemeClr val="tx1"/>
                </a:solidFill>
                <a:latin typeface="Arial" panose="020B0604020202020204" pitchFamily="34" charset="0"/>
                <a:cs typeface="Arial" panose="020B0604020202020204" pitchFamily="34" charset="0"/>
              </a:rPr>
              <a:t> </a:t>
            </a:r>
            <a:r>
              <a:rPr lang="fr-CH" sz="1400" dirty="0" err="1" smtClean="0">
                <a:solidFill>
                  <a:schemeClr val="tx1"/>
                </a:solidFill>
                <a:latin typeface="Arial" panose="020B0604020202020204" pitchFamily="34" charset="0"/>
                <a:cs typeface="Arial" panose="020B0604020202020204" pitchFamily="34" charset="0"/>
              </a:rPr>
              <a:t>sunt</a:t>
            </a:r>
            <a:r>
              <a:rPr lang="fr-CH" sz="1400" dirty="0" smtClean="0">
                <a:solidFill>
                  <a:schemeClr val="tx1"/>
                </a:solidFill>
                <a:latin typeface="Arial" panose="020B0604020202020204" pitchFamily="34" charset="0"/>
                <a:cs typeface="Arial" panose="020B0604020202020204" pitchFamily="34" charset="0"/>
              </a:rPr>
              <a:t> </a:t>
            </a:r>
            <a:r>
              <a:rPr lang="fr-CH" sz="1400" dirty="0" err="1" smtClean="0">
                <a:solidFill>
                  <a:schemeClr val="tx1"/>
                </a:solidFill>
                <a:latin typeface="Arial" panose="020B0604020202020204" pitchFamily="34" charset="0"/>
                <a:cs typeface="Arial" panose="020B0604020202020204" pitchFamily="34" charset="0"/>
              </a:rPr>
              <a:t>estimate</a:t>
            </a:r>
            <a:r>
              <a:rPr lang="fr-CH" sz="1400" dirty="0" smtClean="0">
                <a:solidFill>
                  <a:schemeClr val="tx1"/>
                </a:solidFill>
                <a:latin typeface="Arial" panose="020B0604020202020204" pitchFamily="34" charset="0"/>
                <a:cs typeface="Arial" panose="020B0604020202020204" pitchFamily="34" charset="0"/>
              </a:rPr>
              <a:t> – </a:t>
            </a:r>
            <a:r>
              <a:rPr lang="fr-CH" sz="1400" dirty="0" smtClean="0">
                <a:solidFill>
                  <a:srgbClr val="0070C0"/>
                </a:solidFill>
                <a:latin typeface="Arial" panose="020B0604020202020204" pitchFamily="34" charset="0"/>
                <a:cs typeface="Arial" panose="020B0604020202020204" pitchFamily="34" charset="0"/>
              </a:rPr>
              <a:t>de </a:t>
            </a:r>
            <a:r>
              <a:rPr lang="fr-CH" sz="1400" dirty="0" err="1" smtClean="0">
                <a:solidFill>
                  <a:srgbClr val="0070C0"/>
                </a:solidFill>
                <a:latin typeface="Arial" panose="020B0604020202020204" pitchFamily="34" charset="0"/>
                <a:cs typeface="Arial" panose="020B0604020202020204" pitchFamily="34" charset="0"/>
              </a:rPr>
              <a:t>corectat</a:t>
            </a:r>
            <a:r>
              <a:rPr lang="fr-CH" sz="1400" dirty="0" smtClean="0">
                <a:solidFill>
                  <a:srgbClr val="0070C0"/>
                </a:solidFill>
                <a:latin typeface="Arial" panose="020B0604020202020204" pitchFamily="34" charset="0"/>
                <a:cs typeface="Arial" panose="020B0604020202020204" pitchFamily="34" charset="0"/>
              </a:rPr>
              <a:t> !</a:t>
            </a:r>
            <a:endParaRPr lang="fr-CH" sz="1400" dirty="0">
              <a:solidFill>
                <a:srgbClr val="0070C0"/>
              </a:solidFill>
              <a:latin typeface="Arial" panose="020B0604020202020204" pitchFamily="34" charset="0"/>
              <a:cs typeface="Arial" panose="020B0604020202020204" pitchFamily="34" charset="0"/>
            </a:endParaRPr>
          </a:p>
        </p:txBody>
      </p:sp>
      <p:sp>
        <p:nvSpPr>
          <p:cNvPr id="17" name="Sous-titre 2"/>
          <p:cNvSpPr txBox="1">
            <a:spLocks/>
          </p:cNvSpPr>
          <p:nvPr/>
        </p:nvSpPr>
        <p:spPr>
          <a:xfrm>
            <a:off x="555627" y="1804629"/>
            <a:ext cx="1800000" cy="684000"/>
          </a:xfrm>
          <a:prstGeom prst="rect">
            <a:avLst/>
          </a:prstGeom>
          <a:solidFill>
            <a:srgbClr val="0070C0"/>
          </a:solidFill>
          <a:effectLst>
            <a:outerShdw blurRad="63500" sx="102000" sy="102000" algn="ctr" rotWithShape="0">
              <a:schemeClr val="bg1">
                <a:alpha val="40000"/>
              </a:schemeClr>
            </a:outerShdw>
          </a:effectLst>
        </p:spPr>
        <p:txBody>
          <a:bodyPr vert="horz" lIns="90000" tIns="360000" rIns="91440" bIns="216000" rtlCol="0" anchor="ctr">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fr-CH" sz="1600" dirty="0" err="1" smtClean="0">
                <a:solidFill>
                  <a:schemeClr val="bg1"/>
                </a:solidFill>
                <a:latin typeface="Arial" panose="020B0604020202020204" pitchFamily="34" charset="0"/>
                <a:cs typeface="Arial" panose="020B0604020202020204" pitchFamily="34" charset="0"/>
              </a:rPr>
              <a:t>Dobra</a:t>
            </a:r>
            <a:endParaRPr lang="fr-CH" sz="1600" dirty="0" smtClean="0">
              <a:solidFill>
                <a:schemeClr val="bg1"/>
              </a:solidFill>
              <a:latin typeface="Arial" panose="020B0604020202020204" pitchFamily="34" charset="0"/>
              <a:cs typeface="Arial" panose="020B0604020202020204" pitchFamily="34" charset="0"/>
            </a:endParaRPr>
          </a:p>
          <a:p>
            <a:r>
              <a:rPr lang="fr-CH" sz="1600" dirty="0" err="1" smtClean="0">
                <a:solidFill>
                  <a:schemeClr val="bg1"/>
                </a:solidFill>
                <a:latin typeface="Arial" panose="020B0604020202020204" pitchFamily="34" charset="0"/>
                <a:cs typeface="Arial" panose="020B0604020202020204" pitchFamily="34" charset="0"/>
              </a:rPr>
              <a:t>Ohaba</a:t>
            </a:r>
            <a:endParaRPr lang="fr-CH" sz="1600" dirty="0" smtClean="0">
              <a:solidFill>
                <a:schemeClr val="bg1"/>
              </a:solidFill>
              <a:latin typeface="Arial" panose="020B0604020202020204" pitchFamily="34" charset="0"/>
              <a:cs typeface="Arial" panose="020B0604020202020204" pitchFamily="34" charset="0"/>
            </a:endParaRPr>
          </a:p>
          <a:p>
            <a:endParaRPr lang="fr-CH" sz="1000" dirty="0" smtClean="0">
              <a:solidFill>
                <a:schemeClr val="bg1"/>
              </a:solidFill>
              <a:latin typeface="Arial" panose="020B0604020202020204" pitchFamily="34" charset="0"/>
              <a:cs typeface="Arial" panose="020B0604020202020204" pitchFamily="34" charset="0"/>
            </a:endParaRPr>
          </a:p>
        </p:txBody>
      </p:sp>
      <p:sp>
        <p:nvSpPr>
          <p:cNvPr id="18" name="Hexagone 17"/>
          <p:cNvSpPr/>
          <p:nvPr/>
        </p:nvSpPr>
        <p:spPr>
          <a:xfrm>
            <a:off x="595392" y="2038979"/>
            <a:ext cx="504000" cy="180000"/>
          </a:xfrm>
          <a:prstGeom prst="hexag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800" dirty="0" smtClean="0">
                <a:latin typeface="Arial" panose="020B0604020202020204" pitchFamily="34" charset="0"/>
                <a:cs typeface="Arial" panose="020B0604020202020204" pitchFamily="34" charset="0"/>
              </a:rPr>
              <a:t>68A</a:t>
            </a:r>
            <a:endParaRPr lang="fr-CH" sz="800" dirty="0">
              <a:latin typeface="Arial" panose="020B0604020202020204" pitchFamily="34" charset="0"/>
              <a:cs typeface="Arial" panose="020B0604020202020204" pitchFamily="34" charset="0"/>
            </a:endParaRPr>
          </a:p>
        </p:txBody>
      </p:sp>
      <p:sp>
        <p:nvSpPr>
          <p:cNvPr id="20" name="Flèche vers le haut 19"/>
          <p:cNvSpPr/>
          <p:nvPr/>
        </p:nvSpPr>
        <p:spPr>
          <a:xfrm rot="3600000">
            <a:off x="2024199" y="1966629"/>
            <a:ext cx="180000" cy="360000"/>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21" name="Rectangle 20"/>
          <p:cNvSpPr/>
          <p:nvPr/>
        </p:nvSpPr>
        <p:spPr>
          <a:xfrm>
            <a:off x="2875112" y="1884967"/>
            <a:ext cx="3420000" cy="30802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400" dirty="0" smtClean="0">
                <a:solidFill>
                  <a:schemeClr val="tx1"/>
                </a:solidFill>
                <a:latin typeface="Arial" panose="020B0604020202020204" pitchFamily="34" charset="0"/>
                <a:cs typeface="Arial" panose="020B0604020202020204" pitchFamily="34" charset="0"/>
              </a:rPr>
              <a:t>At the </a:t>
            </a:r>
            <a:r>
              <a:rPr lang="fr-CH" sz="1400" dirty="0" err="1" smtClean="0">
                <a:solidFill>
                  <a:schemeClr val="tx1"/>
                </a:solidFill>
                <a:latin typeface="Arial" panose="020B0604020202020204" pitchFamily="34" charset="0"/>
                <a:cs typeface="Arial" panose="020B0604020202020204" pitchFamily="34" charset="0"/>
              </a:rPr>
              <a:t>beginning</a:t>
            </a:r>
            <a:r>
              <a:rPr lang="fr-CH" sz="1400" dirty="0" smtClean="0">
                <a:solidFill>
                  <a:schemeClr val="tx1"/>
                </a:solidFill>
                <a:latin typeface="Arial" panose="020B0604020202020204" pitchFamily="34" charset="0"/>
                <a:cs typeface="Arial" panose="020B0604020202020204" pitchFamily="34" charset="0"/>
              </a:rPr>
              <a:t> of the </a:t>
            </a:r>
            <a:r>
              <a:rPr lang="fr-CH" sz="1400" dirty="0" err="1" smtClean="0">
                <a:solidFill>
                  <a:schemeClr val="tx1"/>
                </a:solidFill>
                <a:latin typeface="Arial" panose="020B0604020202020204" pitchFamily="34" charset="0"/>
                <a:cs typeface="Arial" panose="020B0604020202020204" pitchFamily="34" charset="0"/>
              </a:rPr>
              <a:t>deceleration</a:t>
            </a:r>
            <a:r>
              <a:rPr lang="fr-CH" sz="1400" dirty="0" smtClean="0">
                <a:solidFill>
                  <a:schemeClr val="tx1"/>
                </a:solidFill>
                <a:latin typeface="Arial" panose="020B0604020202020204" pitchFamily="34" charset="0"/>
                <a:cs typeface="Arial" panose="020B0604020202020204" pitchFamily="34" charset="0"/>
              </a:rPr>
              <a:t> zone </a:t>
            </a:r>
            <a:endParaRPr lang="fr-CH" sz="1400" dirty="0">
              <a:solidFill>
                <a:schemeClr val="tx1"/>
              </a:solidFill>
              <a:latin typeface="Arial" panose="020B0604020202020204" pitchFamily="34" charset="0"/>
              <a:cs typeface="Arial" panose="020B0604020202020204" pitchFamily="34" charset="0"/>
            </a:endParaRPr>
          </a:p>
        </p:txBody>
      </p:sp>
      <p:sp>
        <p:nvSpPr>
          <p:cNvPr id="22" name="Rectangle 21"/>
          <p:cNvSpPr/>
          <p:nvPr/>
        </p:nvSpPr>
        <p:spPr>
          <a:xfrm>
            <a:off x="563102" y="2852936"/>
            <a:ext cx="1800000" cy="540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fr-CH" sz="1600" dirty="0" err="1" smtClean="0">
                <a:solidFill>
                  <a:schemeClr val="bg1"/>
                </a:solidFill>
                <a:latin typeface="Arial" panose="020B0604020202020204" pitchFamily="34" charset="0"/>
                <a:cs typeface="Arial" panose="020B0604020202020204" pitchFamily="34" charset="0"/>
              </a:rPr>
              <a:t>Iesire</a:t>
            </a:r>
            <a:endParaRPr lang="fr-CH" sz="1600" dirty="0">
              <a:solidFill>
                <a:schemeClr val="bg1"/>
              </a:solidFill>
            </a:endParaRPr>
          </a:p>
        </p:txBody>
      </p:sp>
      <p:sp>
        <p:nvSpPr>
          <p:cNvPr id="23" name="Organigramme : Connecteur 22"/>
          <p:cNvSpPr/>
          <p:nvPr/>
        </p:nvSpPr>
        <p:spPr>
          <a:xfrm>
            <a:off x="661676" y="2888960"/>
            <a:ext cx="437716" cy="360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800" dirty="0" smtClean="0">
                <a:solidFill>
                  <a:schemeClr val="tx1"/>
                </a:solidFill>
                <a:latin typeface="Arial" panose="020B0604020202020204" pitchFamily="34" charset="0"/>
                <a:cs typeface="Arial" panose="020B0604020202020204" pitchFamily="34" charset="0"/>
              </a:rPr>
              <a:t>41</a:t>
            </a:r>
            <a:endParaRPr lang="fr-CH" sz="800" dirty="0">
              <a:solidFill>
                <a:schemeClr val="tx1"/>
              </a:solidFill>
              <a:latin typeface="Arial" panose="020B0604020202020204" pitchFamily="34" charset="0"/>
              <a:cs typeface="Arial" panose="020B0604020202020204" pitchFamily="34" charset="0"/>
            </a:endParaRPr>
          </a:p>
        </p:txBody>
      </p:sp>
      <p:sp>
        <p:nvSpPr>
          <p:cNvPr id="24" name="Rectangle 23"/>
          <p:cNvSpPr/>
          <p:nvPr/>
        </p:nvSpPr>
        <p:spPr>
          <a:xfrm>
            <a:off x="2838540" y="2945051"/>
            <a:ext cx="5333859" cy="30802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400" dirty="0" smtClean="0">
                <a:solidFill>
                  <a:schemeClr val="tx1"/>
                </a:solidFill>
                <a:latin typeface="Arial" panose="020B0604020202020204" pitchFamily="34" charset="0"/>
                <a:cs typeface="Arial" panose="020B0604020202020204" pitchFamily="34" charset="0"/>
              </a:rPr>
              <a:t>At the </a:t>
            </a:r>
            <a:r>
              <a:rPr lang="fr-CH" sz="1400" dirty="0" err="1" smtClean="0">
                <a:solidFill>
                  <a:schemeClr val="tx1"/>
                </a:solidFill>
                <a:latin typeface="Arial" panose="020B0604020202020204" pitchFamily="34" charset="0"/>
                <a:cs typeface="Arial" panose="020B0604020202020204" pitchFamily="34" charset="0"/>
              </a:rPr>
              <a:t>separation</a:t>
            </a:r>
            <a:r>
              <a:rPr lang="fr-CH" sz="1400" dirty="0" smtClean="0">
                <a:solidFill>
                  <a:schemeClr val="tx1"/>
                </a:solidFill>
                <a:latin typeface="Arial" panose="020B0604020202020204" pitchFamily="34" charset="0"/>
                <a:cs typeface="Arial" panose="020B0604020202020204" pitchFamily="34" charset="0"/>
              </a:rPr>
              <a:t> </a:t>
            </a:r>
            <a:r>
              <a:rPr lang="fr-CH" sz="1400" dirty="0" err="1" smtClean="0">
                <a:solidFill>
                  <a:schemeClr val="tx1"/>
                </a:solidFill>
                <a:latin typeface="Arial" panose="020B0604020202020204" pitchFamily="34" charset="0"/>
                <a:cs typeface="Arial" panose="020B0604020202020204" pitchFamily="34" charset="0"/>
              </a:rPr>
              <a:t>between</a:t>
            </a:r>
            <a:r>
              <a:rPr lang="fr-CH" sz="1400" dirty="0">
                <a:solidFill>
                  <a:schemeClr val="tx1"/>
                </a:solidFill>
                <a:latin typeface="Arial" panose="020B0604020202020204" pitchFamily="34" charset="0"/>
                <a:cs typeface="Arial" panose="020B0604020202020204" pitchFamily="34" charset="0"/>
              </a:rPr>
              <a:t> </a:t>
            </a:r>
            <a:r>
              <a:rPr lang="fr-CH" sz="1400" dirty="0" smtClean="0">
                <a:solidFill>
                  <a:schemeClr val="tx1"/>
                </a:solidFill>
                <a:latin typeface="Arial" panose="020B0604020202020204" pitchFamily="34" charset="0"/>
                <a:cs typeface="Arial" panose="020B0604020202020204" pitchFamily="34" charset="0"/>
              </a:rPr>
              <a:t>the </a:t>
            </a:r>
            <a:r>
              <a:rPr lang="fr-CH" sz="1400" dirty="0" err="1" smtClean="0">
                <a:solidFill>
                  <a:schemeClr val="tx1"/>
                </a:solidFill>
                <a:latin typeface="Arial" panose="020B0604020202020204" pitchFamily="34" charset="0"/>
                <a:cs typeface="Arial" panose="020B0604020202020204" pitchFamily="34" charset="0"/>
              </a:rPr>
              <a:t>highway</a:t>
            </a:r>
            <a:r>
              <a:rPr lang="fr-CH" sz="1400" dirty="0" smtClean="0">
                <a:solidFill>
                  <a:schemeClr val="tx1"/>
                </a:solidFill>
                <a:latin typeface="Arial" panose="020B0604020202020204" pitchFamily="34" charset="0"/>
                <a:cs typeface="Arial" panose="020B0604020202020204" pitchFamily="34" charset="0"/>
              </a:rPr>
              <a:t> and the </a:t>
            </a:r>
            <a:r>
              <a:rPr lang="fr-CH" sz="1400" dirty="0" err="1" smtClean="0">
                <a:solidFill>
                  <a:schemeClr val="tx1"/>
                </a:solidFill>
                <a:latin typeface="Arial" panose="020B0604020202020204" pitchFamily="34" charset="0"/>
                <a:cs typeface="Arial" panose="020B0604020202020204" pitchFamily="34" charset="0"/>
              </a:rPr>
              <a:t>deceleration</a:t>
            </a:r>
            <a:r>
              <a:rPr lang="fr-CH" sz="1400" dirty="0" smtClean="0">
                <a:solidFill>
                  <a:schemeClr val="tx1"/>
                </a:solidFill>
                <a:latin typeface="Arial" panose="020B0604020202020204" pitchFamily="34" charset="0"/>
                <a:cs typeface="Arial" panose="020B0604020202020204" pitchFamily="34" charset="0"/>
              </a:rPr>
              <a:t> </a:t>
            </a:r>
            <a:r>
              <a:rPr lang="fr-CH" sz="1400" dirty="0" err="1" smtClean="0">
                <a:solidFill>
                  <a:schemeClr val="tx1"/>
                </a:solidFill>
                <a:latin typeface="Arial" panose="020B0604020202020204" pitchFamily="34" charset="0"/>
                <a:cs typeface="Arial" panose="020B0604020202020204" pitchFamily="34" charset="0"/>
              </a:rPr>
              <a:t>lane</a:t>
            </a:r>
            <a:r>
              <a:rPr lang="fr-CH" sz="1400" dirty="0" smtClean="0">
                <a:solidFill>
                  <a:schemeClr val="tx1"/>
                </a:solidFill>
                <a:latin typeface="Arial" panose="020B0604020202020204" pitchFamily="34" charset="0"/>
                <a:cs typeface="Arial" panose="020B0604020202020204" pitchFamily="34" charset="0"/>
              </a:rPr>
              <a:t> </a:t>
            </a:r>
            <a:endParaRPr lang="fr-CH" sz="1400" dirty="0">
              <a:solidFill>
                <a:schemeClr val="tx1"/>
              </a:solidFill>
              <a:latin typeface="Arial" panose="020B0604020202020204" pitchFamily="34" charset="0"/>
              <a:cs typeface="Arial" panose="020B0604020202020204" pitchFamily="34" charset="0"/>
            </a:endParaRPr>
          </a:p>
        </p:txBody>
      </p:sp>
      <p:sp>
        <p:nvSpPr>
          <p:cNvPr id="25" name="Titre 1"/>
          <p:cNvSpPr txBox="1">
            <a:spLocks/>
          </p:cNvSpPr>
          <p:nvPr/>
        </p:nvSpPr>
        <p:spPr>
          <a:xfrm>
            <a:off x="555627" y="3645024"/>
            <a:ext cx="2160000" cy="360000"/>
          </a:xfrm>
          <a:prstGeom prst="rect">
            <a:avLst/>
          </a:prstGeom>
          <a:solidFill>
            <a:srgbClr val="00B05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CH" sz="1600" dirty="0" smtClean="0">
                <a:solidFill>
                  <a:schemeClr val="bg1"/>
                </a:solidFill>
                <a:latin typeface="Arial" panose="020B0604020202020204" pitchFamily="34" charset="0"/>
                <a:cs typeface="Arial" panose="020B0604020202020204" pitchFamily="34" charset="0"/>
              </a:rPr>
              <a:t>E673    A1</a:t>
            </a:r>
            <a:endParaRPr lang="fr-CH" sz="1600" dirty="0">
              <a:solidFill>
                <a:schemeClr val="bg1"/>
              </a:solidFill>
              <a:latin typeface="Arial" panose="020B0604020202020204" pitchFamily="34" charset="0"/>
              <a:cs typeface="Arial" panose="020B0604020202020204" pitchFamily="34" charset="0"/>
            </a:endParaRPr>
          </a:p>
        </p:txBody>
      </p:sp>
      <p:sp>
        <p:nvSpPr>
          <p:cNvPr id="26" name="Espace réservé du contenu 2"/>
          <p:cNvSpPr txBox="1">
            <a:spLocks/>
          </p:cNvSpPr>
          <p:nvPr/>
        </p:nvSpPr>
        <p:spPr>
          <a:xfrm>
            <a:off x="555627" y="4077072"/>
            <a:ext cx="2160000" cy="1440000"/>
          </a:xfrm>
          <a:prstGeom prst="rect">
            <a:avLst/>
          </a:prstGeom>
          <a:solidFill>
            <a:srgbClr val="00B050"/>
          </a:solidFill>
        </p:spPr>
        <p:txBody>
          <a:bodyPr lIns="180000" tIns="108000" rIns="72000">
            <a:normAutofit fontScale="5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fr-CH" sz="2600" dirty="0" smtClean="0">
                <a:solidFill>
                  <a:schemeClr val="bg1"/>
                </a:solidFill>
                <a:latin typeface="Arial" panose="020B0604020202020204" pitchFamily="34" charset="0"/>
                <a:cs typeface="Arial" panose="020B0604020202020204" pitchFamily="34" charset="0"/>
              </a:rPr>
              <a:t>Bucuresti       428 km</a:t>
            </a:r>
          </a:p>
          <a:p>
            <a:pPr marL="0" indent="0">
              <a:buFont typeface="Arial" panose="020B0604020202020204" pitchFamily="34" charset="0"/>
              <a:buNone/>
            </a:pPr>
            <a:r>
              <a:rPr lang="fr-CH" sz="2600" dirty="0" err="1" smtClean="0">
                <a:solidFill>
                  <a:schemeClr val="bg1"/>
                </a:solidFill>
                <a:latin typeface="Arial" panose="020B0604020202020204" pitchFamily="34" charset="0"/>
                <a:cs typeface="Arial" panose="020B0604020202020204" pitchFamily="34" charset="0"/>
              </a:rPr>
              <a:t>Sebes</a:t>
            </a:r>
            <a:r>
              <a:rPr lang="fr-CH" sz="2600" dirty="0" smtClean="0">
                <a:solidFill>
                  <a:schemeClr val="bg1"/>
                </a:solidFill>
                <a:latin typeface="Arial" panose="020B0604020202020204" pitchFamily="34" charset="0"/>
                <a:cs typeface="Arial" panose="020B0604020202020204" pitchFamily="34" charset="0"/>
              </a:rPr>
              <a:t>              91 km</a:t>
            </a:r>
          </a:p>
          <a:p>
            <a:pPr marL="0" indent="0">
              <a:buFont typeface="Arial" panose="020B0604020202020204" pitchFamily="34" charset="0"/>
              <a:buNone/>
            </a:pPr>
            <a:r>
              <a:rPr lang="fr-CH" sz="2600" dirty="0" err="1" smtClean="0">
                <a:solidFill>
                  <a:schemeClr val="bg1"/>
                </a:solidFill>
                <a:latin typeface="Arial" panose="020B0604020202020204" pitchFamily="34" charset="0"/>
                <a:cs typeface="Arial" panose="020B0604020202020204" pitchFamily="34" charset="0"/>
              </a:rPr>
              <a:t>Orastie</a:t>
            </a:r>
            <a:r>
              <a:rPr lang="fr-CH" sz="2600" dirty="0" smtClean="0">
                <a:solidFill>
                  <a:schemeClr val="bg1"/>
                </a:solidFill>
                <a:latin typeface="Arial" panose="020B0604020202020204" pitchFamily="34" charset="0"/>
                <a:cs typeface="Arial" panose="020B0604020202020204" pitchFamily="34" charset="0"/>
              </a:rPr>
              <a:t>             60 km</a:t>
            </a:r>
          </a:p>
          <a:p>
            <a:pPr marL="0" indent="0">
              <a:buFont typeface="Arial" panose="020B0604020202020204" pitchFamily="34" charset="0"/>
              <a:buNone/>
            </a:pPr>
            <a:r>
              <a:rPr lang="fr-CH" sz="2600" dirty="0" smtClean="0">
                <a:solidFill>
                  <a:schemeClr val="bg1"/>
                </a:solidFill>
                <a:latin typeface="Arial" panose="020B0604020202020204" pitchFamily="34" charset="0"/>
                <a:cs typeface="Arial" panose="020B0604020202020204" pitchFamily="34" charset="0"/>
              </a:rPr>
              <a:t>Hunedoara       47 km</a:t>
            </a:r>
          </a:p>
          <a:p>
            <a:pPr marL="0" indent="0">
              <a:buFont typeface="Arial" panose="020B0604020202020204" pitchFamily="34" charset="0"/>
              <a:buNone/>
            </a:pPr>
            <a:r>
              <a:rPr lang="fr-CH" sz="2600" dirty="0" smtClean="0">
                <a:solidFill>
                  <a:schemeClr val="bg1"/>
                </a:solidFill>
                <a:latin typeface="Arial" panose="020B0604020202020204" pitchFamily="34" charset="0"/>
                <a:cs typeface="Arial" panose="020B0604020202020204" pitchFamily="34" charset="0"/>
              </a:rPr>
              <a:t>Deva                33 km</a:t>
            </a:r>
          </a:p>
          <a:p>
            <a:pPr marL="400050" lvl="1" indent="0">
              <a:buFont typeface="Arial" panose="020B0604020202020204" pitchFamily="34" charset="0"/>
              <a:buNone/>
            </a:pPr>
            <a:r>
              <a:rPr lang="fr-CH" dirty="0" smtClean="0"/>
              <a:t>	</a:t>
            </a:r>
          </a:p>
          <a:p>
            <a:pPr marL="400050" lvl="1" indent="0">
              <a:buFont typeface="Arial" panose="020B0604020202020204" pitchFamily="34" charset="0"/>
              <a:buNone/>
            </a:pPr>
            <a:endParaRPr lang="fr-CH" dirty="0" smtClean="0"/>
          </a:p>
          <a:p>
            <a:pPr marL="0" indent="0">
              <a:buFont typeface="Arial" panose="020B0604020202020204" pitchFamily="34" charset="0"/>
              <a:buNone/>
            </a:pPr>
            <a:endParaRPr lang="fr-CH" dirty="0" smtClean="0"/>
          </a:p>
          <a:p>
            <a:pPr marL="0" indent="0">
              <a:buNone/>
            </a:pPr>
            <a:endParaRPr lang="fr-CH" dirty="0"/>
          </a:p>
        </p:txBody>
      </p:sp>
      <p:sp>
        <p:nvSpPr>
          <p:cNvPr id="27" name="Rectangle 26"/>
          <p:cNvSpPr/>
          <p:nvPr/>
        </p:nvSpPr>
        <p:spPr>
          <a:xfrm>
            <a:off x="3862505" y="3671010"/>
            <a:ext cx="4320000" cy="30802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400" dirty="0" err="1" smtClean="0">
                <a:solidFill>
                  <a:schemeClr val="tx1"/>
                </a:solidFill>
                <a:latin typeface="Arial" panose="020B0604020202020204" pitchFamily="34" charset="0"/>
                <a:cs typeface="Arial" panose="020B0604020202020204" pitchFamily="34" charset="0"/>
              </a:rPr>
              <a:t>European</a:t>
            </a:r>
            <a:r>
              <a:rPr lang="fr-CH" sz="1400" dirty="0" smtClean="0">
                <a:solidFill>
                  <a:schemeClr val="tx1"/>
                </a:solidFill>
                <a:latin typeface="Arial" panose="020B0604020202020204" pitchFamily="34" charset="0"/>
                <a:cs typeface="Arial" panose="020B0604020202020204" pitchFamily="34" charset="0"/>
              </a:rPr>
              <a:t> E </a:t>
            </a:r>
            <a:r>
              <a:rPr lang="fr-CH" sz="1400" dirty="0" err="1" smtClean="0">
                <a:solidFill>
                  <a:schemeClr val="tx1"/>
                </a:solidFill>
                <a:latin typeface="Arial" panose="020B0604020202020204" pitchFamily="34" charset="0"/>
                <a:cs typeface="Arial" panose="020B0604020202020204" pitchFamily="34" charset="0"/>
              </a:rPr>
              <a:t>number</a:t>
            </a:r>
            <a:r>
              <a:rPr lang="fr-CH" sz="1400" dirty="0" smtClean="0">
                <a:solidFill>
                  <a:schemeClr val="tx1"/>
                </a:solidFill>
                <a:latin typeface="Arial" panose="020B0604020202020204" pitchFamily="34" charset="0"/>
                <a:cs typeface="Arial" panose="020B0604020202020204" pitchFamily="34" charset="0"/>
              </a:rPr>
              <a:t> </a:t>
            </a:r>
            <a:r>
              <a:rPr lang="fr-CH" sz="1400" dirty="0" err="1" smtClean="0">
                <a:solidFill>
                  <a:schemeClr val="tx1"/>
                </a:solidFill>
                <a:latin typeface="Arial" panose="020B0604020202020204" pitchFamily="34" charset="0"/>
                <a:cs typeface="Arial" panose="020B0604020202020204" pitchFamily="34" charset="0"/>
              </a:rPr>
              <a:t>followed</a:t>
            </a:r>
            <a:r>
              <a:rPr lang="fr-CH" sz="1400" dirty="0" smtClean="0">
                <a:solidFill>
                  <a:schemeClr val="tx1"/>
                </a:solidFill>
                <a:latin typeface="Arial" panose="020B0604020202020204" pitchFamily="34" charset="0"/>
                <a:cs typeface="Arial" panose="020B0604020202020204" pitchFamily="34" charset="0"/>
              </a:rPr>
              <a:t> by national A </a:t>
            </a:r>
            <a:r>
              <a:rPr lang="fr-CH" sz="1400" dirty="0" err="1" smtClean="0">
                <a:solidFill>
                  <a:schemeClr val="tx1"/>
                </a:solidFill>
                <a:latin typeface="Arial" panose="020B0604020202020204" pitchFamily="34" charset="0"/>
                <a:cs typeface="Arial" panose="020B0604020202020204" pitchFamily="34" charset="0"/>
              </a:rPr>
              <a:t>number</a:t>
            </a:r>
            <a:r>
              <a:rPr lang="fr-CH" sz="1400" dirty="0" smtClean="0">
                <a:solidFill>
                  <a:schemeClr val="tx1"/>
                </a:solidFill>
                <a:latin typeface="Arial" panose="020B0604020202020204" pitchFamily="34" charset="0"/>
                <a:cs typeface="Arial" panose="020B0604020202020204" pitchFamily="34" charset="0"/>
              </a:rPr>
              <a:t> </a:t>
            </a:r>
            <a:endParaRPr lang="fr-CH" sz="1400" dirty="0">
              <a:solidFill>
                <a:schemeClr val="tx1"/>
              </a:solidFill>
              <a:latin typeface="Arial" panose="020B0604020202020204" pitchFamily="34" charset="0"/>
              <a:cs typeface="Arial" panose="020B0604020202020204" pitchFamily="34" charset="0"/>
            </a:endParaRPr>
          </a:p>
        </p:txBody>
      </p:sp>
      <p:cxnSp>
        <p:nvCxnSpPr>
          <p:cNvPr id="5" name="Connecteur droit avec flèche 4"/>
          <p:cNvCxnSpPr>
            <a:stCxn id="25" idx="3"/>
            <a:endCxn id="27" idx="1"/>
          </p:cNvCxnSpPr>
          <p:nvPr/>
        </p:nvCxnSpPr>
        <p:spPr>
          <a:xfrm flipV="1">
            <a:off x="2715627" y="3825022"/>
            <a:ext cx="1146878" cy="2"/>
          </a:xfrm>
          <a:prstGeom prst="straightConnector1">
            <a:avLst/>
          </a:prstGeom>
          <a:ln w="12700">
            <a:solidFill>
              <a:schemeClr val="tx1"/>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28" name="Titre 1"/>
          <p:cNvSpPr txBox="1">
            <a:spLocks/>
          </p:cNvSpPr>
          <p:nvPr/>
        </p:nvSpPr>
        <p:spPr>
          <a:xfrm>
            <a:off x="1491627" y="1412776"/>
            <a:ext cx="864000" cy="360000"/>
          </a:xfrm>
          <a:prstGeom prst="rect">
            <a:avLst/>
          </a:prstGeom>
          <a:solidFill>
            <a:srgbClr val="0070C0"/>
          </a:solidFill>
          <a:effectLst>
            <a:outerShdw blurRad="63500" sx="102000" sy="102000" algn="ctr" rotWithShape="0">
              <a:schemeClr val="bg1">
                <a:lumMod val="95000"/>
                <a:alpha val="40000"/>
              </a:schemeClr>
            </a:outerShdw>
          </a:effectLst>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fr-CH" sz="1600" dirty="0" smtClean="0">
                <a:solidFill>
                  <a:schemeClr val="bg1"/>
                </a:solidFill>
                <a:latin typeface="Arial" panose="020B0604020202020204" pitchFamily="34" charset="0"/>
                <a:cs typeface="Arial" panose="020B0604020202020204" pitchFamily="34" charset="0"/>
              </a:rPr>
              <a:t>41</a:t>
            </a:r>
            <a:endParaRPr lang="fr-CH" sz="1600" dirty="0">
              <a:solidFill>
                <a:schemeClr val="bg1"/>
              </a:solidFill>
              <a:latin typeface="Arial" panose="020B0604020202020204" pitchFamily="34" charset="0"/>
              <a:cs typeface="Arial" panose="020B0604020202020204" pitchFamily="34" charset="0"/>
            </a:endParaRPr>
          </a:p>
        </p:txBody>
      </p:sp>
      <p:sp>
        <p:nvSpPr>
          <p:cNvPr id="29" name="Virage 28"/>
          <p:cNvSpPr/>
          <p:nvPr/>
        </p:nvSpPr>
        <p:spPr>
          <a:xfrm>
            <a:off x="1724263" y="1417797"/>
            <a:ext cx="252000" cy="288000"/>
          </a:xfrm>
          <a:prstGeom prst="bentArrow">
            <a:avLst>
              <a:gd name="adj1" fmla="val 25000"/>
              <a:gd name="adj2" fmla="val 24461"/>
              <a:gd name="adj3" fmla="val 25000"/>
              <a:gd name="adj4" fmla="val 4375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solidFill>
                <a:schemeClr val="tx1"/>
              </a:solidFill>
            </a:endParaRPr>
          </a:p>
        </p:txBody>
      </p:sp>
      <p:sp>
        <p:nvSpPr>
          <p:cNvPr id="30" name="Rectangle 29"/>
          <p:cNvSpPr/>
          <p:nvPr/>
        </p:nvSpPr>
        <p:spPr>
          <a:xfrm>
            <a:off x="1565672" y="1453797"/>
            <a:ext cx="108000" cy="252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19" name="Flèche vers le haut 18"/>
          <p:cNvSpPr/>
          <p:nvPr/>
        </p:nvSpPr>
        <p:spPr>
          <a:xfrm rot="3600000">
            <a:off x="1980203" y="2848086"/>
            <a:ext cx="180000" cy="360000"/>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Tree>
    <p:extLst>
      <p:ext uri="{BB962C8B-B14F-4D97-AF65-F5344CB8AC3E}">
        <p14:creationId xmlns:p14="http://schemas.microsoft.com/office/powerpoint/2010/main" val="3219498768"/>
      </p:ext>
    </p:extLst>
  </p:cSld>
  <p:clrMapOvr>
    <a:masterClrMapping/>
  </p:clrMapOvr>
  <p:transition spd="slow">
    <p:wheel spokes="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Connecteur droit 1"/>
          <p:cNvCxnSpPr/>
          <p:nvPr/>
        </p:nvCxnSpPr>
        <p:spPr>
          <a:xfrm>
            <a:off x="467544" y="3429000"/>
            <a:ext cx="7200800" cy="0"/>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sp>
        <p:nvSpPr>
          <p:cNvPr id="5" name="Espace réservé du contenu 2"/>
          <p:cNvSpPr txBox="1">
            <a:spLocks/>
          </p:cNvSpPr>
          <p:nvPr/>
        </p:nvSpPr>
        <p:spPr>
          <a:xfrm>
            <a:off x="1403646" y="1124744"/>
            <a:ext cx="1800000" cy="1440160"/>
          </a:xfrm>
          <a:prstGeom prst="rect">
            <a:avLst/>
          </a:prstGeom>
          <a:solidFill>
            <a:srgbClr val="00B050"/>
          </a:solidFill>
        </p:spPr>
        <p:txBody>
          <a:bodyPr lIns="0" tIns="108000" rIns="72000">
            <a:normAutofit fontScale="2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fr-CH" sz="6400" dirty="0" smtClean="0">
                <a:solidFill>
                  <a:schemeClr val="bg1"/>
                </a:solidFill>
                <a:latin typeface="Arial" panose="020B0604020202020204" pitchFamily="34" charset="0"/>
                <a:cs typeface="Arial" panose="020B0604020202020204" pitchFamily="34" charset="0"/>
              </a:rPr>
              <a:t>Satu Mare</a:t>
            </a:r>
          </a:p>
          <a:p>
            <a:pPr marL="0" indent="0" algn="ctr">
              <a:buFont typeface="Arial" panose="020B0604020202020204" pitchFamily="34" charset="0"/>
              <a:buNone/>
            </a:pPr>
            <a:r>
              <a:rPr lang="fr-CH" sz="6400" dirty="0" smtClean="0">
                <a:solidFill>
                  <a:schemeClr val="bg1"/>
                </a:solidFill>
                <a:latin typeface="Arial" panose="020B0604020202020204" pitchFamily="34" charset="0"/>
                <a:cs typeface="Arial" panose="020B0604020202020204" pitchFamily="34" charset="0"/>
              </a:rPr>
              <a:t>Debrecen</a:t>
            </a:r>
          </a:p>
          <a:p>
            <a:pPr marL="0" indent="0" algn="ctr">
              <a:buFont typeface="Arial" panose="020B0604020202020204" pitchFamily="34" charset="0"/>
              <a:buNone/>
            </a:pPr>
            <a:r>
              <a:rPr lang="fr-CH" sz="6400" dirty="0" smtClean="0">
                <a:solidFill>
                  <a:schemeClr val="bg1"/>
                </a:solidFill>
                <a:latin typeface="Arial" panose="020B0604020202020204" pitchFamily="34" charset="0"/>
                <a:cs typeface="Arial" panose="020B0604020202020204" pitchFamily="34" charset="0"/>
              </a:rPr>
              <a:t>Salonta</a:t>
            </a:r>
          </a:p>
          <a:p>
            <a:pPr marL="0" indent="0" algn="ctr">
              <a:buFont typeface="Arial" panose="020B0604020202020204" pitchFamily="34" charset="0"/>
              <a:buNone/>
            </a:pPr>
            <a:r>
              <a:rPr lang="fr-CH" sz="6400" dirty="0" err="1" smtClean="0">
                <a:solidFill>
                  <a:schemeClr val="bg1"/>
                </a:solidFill>
                <a:latin typeface="Arial" panose="020B0604020202020204" pitchFamily="34" charset="0"/>
                <a:cs typeface="Arial" panose="020B0604020202020204" pitchFamily="34" charset="0"/>
              </a:rPr>
              <a:t>Bekescaba</a:t>
            </a:r>
            <a:endParaRPr lang="fr-CH" sz="6400" dirty="0" smtClean="0">
              <a:solidFill>
                <a:schemeClr val="bg1"/>
              </a:solidFill>
              <a:latin typeface="Arial" panose="020B0604020202020204" pitchFamily="34" charset="0"/>
              <a:cs typeface="Arial" panose="020B0604020202020204" pitchFamily="34" charset="0"/>
            </a:endParaRPr>
          </a:p>
          <a:p>
            <a:pPr marL="0" indent="0" algn="ctr">
              <a:buFont typeface="Arial" panose="020B0604020202020204" pitchFamily="34" charset="0"/>
              <a:buNone/>
            </a:pPr>
            <a:r>
              <a:rPr lang="fr-CH" sz="6400" dirty="0" smtClean="0">
                <a:solidFill>
                  <a:schemeClr val="bg1"/>
                </a:solidFill>
                <a:latin typeface="Arial" panose="020B0604020202020204" pitchFamily="34" charset="0"/>
                <a:cs typeface="Arial" panose="020B0604020202020204" pitchFamily="34" charset="0"/>
              </a:rPr>
              <a:t>Arad Nord</a:t>
            </a:r>
          </a:p>
          <a:p>
            <a:pPr marL="0" indent="0">
              <a:buFont typeface="Arial" panose="020B0604020202020204" pitchFamily="34" charset="0"/>
              <a:buNone/>
            </a:pPr>
            <a:endParaRPr lang="fr-CH" sz="17600" dirty="0" smtClean="0">
              <a:solidFill>
                <a:schemeClr val="bg1"/>
              </a:solidFill>
              <a:latin typeface="Arial" panose="020B0604020202020204" pitchFamily="34" charset="0"/>
              <a:cs typeface="Arial" panose="020B0604020202020204" pitchFamily="34" charset="0"/>
            </a:endParaRPr>
          </a:p>
          <a:p>
            <a:pPr marL="0" indent="0">
              <a:buFont typeface="Arial" panose="020B0604020202020204" pitchFamily="34" charset="0"/>
              <a:buNone/>
            </a:pPr>
            <a:endParaRPr lang="fr-CH" sz="17600" dirty="0" smtClean="0">
              <a:solidFill>
                <a:schemeClr val="bg1"/>
              </a:solidFill>
              <a:latin typeface="Arial" panose="020B0604020202020204" pitchFamily="34" charset="0"/>
              <a:cs typeface="Arial" panose="020B0604020202020204" pitchFamily="34" charset="0"/>
            </a:endParaRPr>
          </a:p>
          <a:p>
            <a:pPr marL="0" indent="0">
              <a:buFont typeface="Arial" panose="020B0604020202020204" pitchFamily="34" charset="0"/>
              <a:buNone/>
            </a:pPr>
            <a:endParaRPr lang="fr-CH" sz="4000" dirty="0" smtClean="0">
              <a:solidFill>
                <a:schemeClr val="bg1"/>
              </a:solidFill>
              <a:latin typeface="Arial" panose="020B0604020202020204" pitchFamily="34" charset="0"/>
              <a:cs typeface="Arial" panose="020B0604020202020204" pitchFamily="34" charset="0"/>
            </a:endParaRPr>
          </a:p>
          <a:p>
            <a:pPr marL="0" indent="0">
              <a:buFont typeface="Arial" panose="020B0604020202020204" pitchFamily="34" charset="0"/>
              <a:buNone/>
            </a:pPr>
            <a:endParaRPr lang="fr-CH" sz="6300" dirty="0" smtClean="0">
              <a:solidFill>
                <a:schemeClr val="bg1"/>
              </a:solidFill>
              <a:latin typeface="Arial" panose="020B0604020202020204" pitchFamily="34" charset="0"/>
              <a:cs typeface="Arial" panose="020B0604020202020204" pitchFamily="34" charset="0"/>
            </a:endParaRPr>
          </a:p>
          <a:p>
            <a:pPr marL="400050" lvl="1" indent="0">
              <a:buFont typeface="Arial" panose="020B0604020202020204" pitchFamily="34" charset="0"/>
              <a:buNone/>
            </a:pPr>
            <a:r>
              <a:rPr lang="fr-CH" dirty="0" smtClean="0"/>
              <a:t>	</a:t>
            </a:r>
          </a:p>
          <a:p>
            <a:pPr marL="400050" lvl="1" indent="0">
              <a:buFont typeface="Arial" panose="020B0604020202020204" pitchFamily="34" charset="0"/>
              <a:buNone/>
            </a:pPr>
            <a:endParaRPr lang="fr-CH" dirty="0" smtClean="0"/>
          </a:p>
          <a:p>
            <a:pPr marL="0" indent="0">
              <a:buFont typeface="Arial" panose="020B0604020202020204" pitchFamily="34" charset="0"/>
              <a:buNone/>
            </a:pPr>
            <a:endParaRPr lang="fr-CH" dirty="0" smtClean="0"/>
          </a:p>
          <a:p>
            <a:endParaRPr lang="fr-CH" dirty="0"/>
          </a:p>
        </p:txBody>
      </p:sp>
      <p:sp>
        <p:nvSpPr>
          <p:cNvPr id="6" name="Titre 1"/>
          <p:cNvSpPr txBox="1">
            <a:spLocks/>
          </p:cNvSpPr>
          <p:nvPr/>
        </p:nvSpPr>
        <p:spPr>
          <a:xfrm>
            <a:off x="1403646" y="692695"/>
            <a:ext cx="1800000" cy="360000"/>
          </a:xfrm>
          <a:prstGeom prst="rect">
            <a:avLst/>
          </a:prstGeom>
          <a:solidFill>
            <a:srgbClr val="00B05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CH" sz="1600" dirty="0" err="1" smtClean="0">
                <a:solidFill>
                  <a:schemeClr val="bg1"/>
                </a:solidFill>
                <a:latin typeface="Arial" panose="020B0604020202020204" pitchFamily="34" charset="0"/>
                <a:cs typeface="Arial" panose="020B0604020202020204" pitchFamily="34" charset="0"/>
              </a:rPr>
              <a:t>Directie</a:t>
            </a:r>
            <a:r>
              <a:rPr lang="fr-CH" sz="1600" dirty="0" smtClean="0">
                <a:solidFill>
                  <a:schemeClr val="bg1"/>
                </a:solidFill>
                <a:latin typeface="Arial" panose="020B0604020202020204" pitchFamily="34" charset="0"/>
                <a:cs typeface="Arial" panose="020B0604020202020204" pitchFamily="34" charset="0"/>
              </a:rPr>
              <a:t> Oradea </a:t>
            </a:r>
            <a:endParaRPr lang="fr-CH" sz="1600" dirty="0">
              <a:solidFill>
                <a:schemeClr val="bg1"/>
              </a:solidFill>
              <a:latin typeface="Arial" panose="020B0604020202020204" pitchFamily="34" charset="0"/>
              <a:cs typeface="Arial" panose="020B0604020202020204" pitchFamily="34" charset="0"/>
            </a:endParaRPr>
          </a:p>
        </p:txBody>
      </p:sp>
      <p:sp>
        <p:nvSpPr>
          <p:cNvPr id="7" name="Organigramme : Alternative 6"/>
          <p:cNvSpPr/>
          <p:nvPr/>
        </p:nvSpPr>
        <p:spPr>
          <a:xfrm>
            <a:off x="3347864" y="692695"/>
            <a:ext cx="5040559" cy="1872209"/>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fr-CH" sz="1400" dirty="0" smtClean="0">
              <a:solidFill>
                <a:schemeClr val="tx1"/>
              </a:solidFill>
              <a:latin typeface="Arial" panose="020B0604020202020204" pitchFamily="34" charset="0"/>
              <a:cs typeface="Arial" panose="020B0604020202020204" pitchFamily="34" charset="0"/>
            </a:endParaRPr>
          </a:p>
          <a:p>
            <a:r>
              <a:rPr lang="fr-CH" sz="1400" dirty="0" err="1" smtClean="0">
                <a:solidFill>
                  <a:schemeClr val="tx1"/>
                </a:solidFill>
                <a:latin typeface="Arial" panose="020B0604020202020204" pitchFamily="34" charset="0"/>
                <a:cs typeface="Arial" panose="020B0604020202020204" pitchFamily="34" charset="0"/>
              </a:rPr>
              <a:t>Acest</a:t>
            </a:r>
            <a:r>
              <a:rPr lang="fr-CH" sz="1400" dirty="0" smtClean="0">
                <a:solidFill>
                  <a:schemeClr val="tx1"/>
                </a:solidFill>
                <a:latin typeface="Arial" panose="020B0604020202020204" pitchFamily="34" charset="0"/>
                <a:cs typeface="Arial" panose="020B0604020202020204" pitchFamily="34" charset="0"/>
              </a:rPr>
              <a:t> </a:t>
            </a:r>
            <a:r>
              <a:rPr lang="fr-CH" sz="1400" dirty="0" err="1" smtClean="0">
                <a:solidFill>
                  <a:schemeClr val="tx1"/>
                </a:solidFill>
                <a:latin typeface="Arial" panose="020B0604020202020204" pitchFamily="34" charset="0"/>
                <a:cs typeface="Arial" panose="020B0604020202020204" pitchFamily="34" charset="0"/>
              </a:rPr>
              <a:t>panou</a:t>
            </a:r>
            <a:r>
              <a:rPr lang="fr-CH" sz="1400" dirty="0" smtClean="0">
                <a:solidFill>
                  <a:schemeClr val="tx1"/>
                </a:solidFill>
                <a:latin typeface="Arial" panose="020B0604020202020204" pitchFamily="34" charset="0"/>
                <a:cs typeface="Arial" panose="020B0604020202020204" pitchFamily="34" charset="0"/>
              </a:rPr>
              <a:t> N+1 este </a:t>
            </a:r>
            <a:r>
              <a:rPr lang="fr-CH" sz="1400" dirty="0" err="1" smtClean="0">
                <a:solidFill>
                  <a:schemeClr val="tx1"/>
                </a:solidFill>
                <a:latin typeface="Arial" panose="020B0604020202020204" pitchFamily="34" charset="0"/>
                <a:cs typeface="Arial" panose="020B0604020202020204" pitchFamily="34" charset="0"/>
              </a:rPr>
              <a:t>amplasat</a:t>
            </a:r>
            <a:r>
              <a:rPr lang="fr-CH" sz="1400" dirty="0" smtClean="0">
                <a:solidFill>
                  <a:schemeClr val="tx1"/>
                </a:solidFill>
                <a:latin typeface="Arial" panose="020B0604020202020204" pitchFamily="34" charset="0"/>
                <a:cs typeface="Arial" panose="020B0604020202020204" pitchFamily="34" charset="0"/>
              </a:rPr>
              <a:t> +/- 250 m dupa </a:t>
            </a:r>
            <a:r>
              <a:rPr lang="fr-CH" sz="1400" dirty="0" err="1" smtClean="0">
                <a:solidFill>
                  <a:schemeClr val="tx1"/>
                </a:solidFill>
                <a:latin typeface="Arial" panose="020B0604020202020204" pitchFamily="34" charset="0"/>
                <a:cs typeface="Arial" panose="020B0604020202020204" pitchFamily="34" charset="0"/>
              </a:rPr>
              <a:t>panoul</a:t>
            </a:r>
            <a:r>
              <a:rPr lang="fr-CH" sz="1400" dirty="0" smtClean="0">
                <a:solidFill>
                  <a:schemeClr val="tx1"/>
                </a:solidFill>
                <a:latin typeface="Arial" panose="020B0604020202020204" pitchFamily="34" charset="0"/>
                <a:cs typeface="Arial" panose="020B0604020202020204" pitchFamily="34" charset="0"/>
              </a:rPr>
              <a:t> </a:t>
            </a:r>
            <a:r>
              <a:rPr lang="fr-CH" sz="1400" dirty="0">
                <a:solidFill>
                  <a:schemeClr val="tx1"/>
                </a:solidFill>
                <a:latin typeface="Arial" panose="020B0604020202020204" pitchFamily="34" charset="0"/>
                <a:cs typeface="Arial" panose="020B0604020202020204" pitchFamily="34" charset="0"/>
              </a:rPr>
              <a:t>N</a:t>
            </a:r>
            <a:r>
              <a:rPr lang="fr-CH" sz="1400" dirty="0" smtClean="0">
                <a:solidFill>
                  <a:schemeClr val="tx1"/>
                </a:solidFill>
                <a:latin typeface="Arial" panose="020B0604020202020204" pitchFamily="34" charset="0"/>
                <a:cs typeface="Arial" panose="020B0604020202020204" pitchFamily="34" charset="0"/>
              </a:rPr>
              <a:t> ; el vine </a:t>
            </a:r>
            <a:r>
              <a:rPr lang="fr-CH" sz="1400" dirty="0" err="1" smtClean="0">
                <a:solidFill>
                  <a:schemeClr val="tx1"/>
                </a:solidFill>
                <a:latin typeface="Arial" panose="020B0604020202020204" pitchFamily="34" charset="0"/>
                <a:cs typeface="Arial" panose="020B0604020202020204" pitchFamily="34" charset="0"/>
              </a:rPr>
              <a:t>în</a:t>
            </a:r>
            <a:r>
              <a:rPr lang="fr-CH" sz="1400" dirty="0" smtClean="0">
                <a:solidFill>
                  <a:schemeClr val="tx1"/>
                </a:solidFill>
                <a:latin typeface="Arial" panose="020B0604020202020204" pitchFamily="34" charset="0"/>
                <a:cs typeface="Arial" panose="020B0604020202020204" pitchFamily="34" charset="0"/>
              </a:rPr>
              <a:t> </a:t>
            </a:r>
            <a:r>
              <a:rPr lang="fr-CH" sz="1400" dirty="0" err="1" smtClean="0">
                <a:solidFill>
                  <a:schemeClr val="tx1"/>
                </a:solidFill>
                <a:latin typeface="Arial" panose="020B0604020202020204" pitchFamily="34" charset="0"/>
                <a:cs typeface="Arial" panose="020B0604020202020204" pitchFamily="34" charset="0"/>
              </a:rPr>
              <a:t>completare</a:t>
            </a:r>
            <a:r>
              <a:rPr lang="fr-CH" sz="1400" dirty="0" smtClean="0">
                <a:solidFill>
                  <a:schemeClr val="tx1"/>
                </a:solidFill>
                <a:latin typeface="Arial" panose="020B0604020202020204" pitchFamily="34" charset="0"/>
                <a:cs typeface="Arial" panose="020B0604020202020204" pitchFamily="34" charset="0"/>
              </a:rPr>
              <a:t>.</a:t>
            </a:r>
          </a:p>
          <a:p>
            <a:endParaRPr lang="fr-CH" sz="1400" dirty="0" smtClean="0">
              <a:solidFill>
                <a:schemeClr val="tx1"/>
              </a:solidFill>
              <a:latin typeface="Arial" panose="020B0604020202020204" pitchFamily="34" charset="0"/>
              <a:cs typeface="Arial" panose="020B0604020202020204" pitchFamily="34" charset="0"/>
            </a:endParaRPr>
          </a:p>
          <a:p>
            <a:pPr marL="171450" indent="-171450">
              <a:buFont typeface="Wingdings" panose="05000000000000000000" pitchFamily="2" charset="2"/>
              <a:buChar char="Ø"/>
            </a:pPr>
            <a:r>
              <a:rPr lang="fr-CH" sz="1400" dirty="0" smtClean="0">
                <a:solidFill>
                  <a:schemeClr val="tx1"/>
                </a:solidFill>
                <a:latin typeface="Arial" panose="020B0604020202020204" pitchFamily="34" charset="0"/>
                <a:cs typeface="Arial" panose="020B0604020202020204" pitchFamily="34" charset="0"/>
              </a:rPr>
              <a:t>El </a:t>
            </a:r>
            <a:r>
              <a:rPr lang="fr-CH" sz="1400" dirty="0" err="1" smtClean="0">
                <a:solidFill>
                  <a:schemeClr val="tx1"/>
                </a:solidFill>
                <a:latin typeface="Arial" panose="020B0604020202020204" pitchFamily="34" charset="0"/>
                <a:cs typeface="Arial" panose="020B0604020202020204" pitchFamily="34" charset="0"/>
              </a:rPr>
              <a:t>furnizeaza</a:t>
            </a:r>
            <a:r>
              <a:rPr lang="fr-CH" sz="1400" dirty="0" smtClean="0">
                <a:solidFill>
                  <a:schemeClr val="tx1"/>
                </a:solidFill>
                <a:latin typeface="Arial" panose="020B0604020202020204" pitchFamily="34" charset="0"/>
                <a:cs typeface="Arial" panose="020B0604020202020204" pitchFamily="34" charset="0"/>
              </a:rPr>
              <a:t> </a:t>
            </a:r>
            <a:r>
              <a:rPr lang="fr-CH" sz="1400" dirty="0" err="1" smtClean="0">
                <a:solidFill>
                  <a:schemeClr val="tx1"/>
                </a:solidFill>
                <a:latin typeface="Arial" panose="020B0604020202020204" pitchFamily="34" charset="0"/>
                <a:cs typeface="Arial" panose="020B0604020202020204" pitchFamily="34" charset="0"/>
              </a:rPr>
              <a:t>informatiile</a:t>
            </a:r>
            <a:r>
              <a:rPr lang="fr-CH" sz="1400" dirty="0" smtClean="0">
                <a:solidFill>
                  <a:schemeClr val="tx1"/>
                </a:solidFill>
                <a:latin typeface="Arial" panose="020B0604020202020204" pitchFamily="34" charset="0"/>
                <a:cs typeface="Arial" panose="020B0604020202020204" pitchFamily="34" charset="0"/>
              </a:rPr>
              <a:t> </a:t>
            </a:r>
            <a:r>
              <a:rPr lang="fr-CH" sz="1400" dirty="0" err="1" smtClean="0">
                <a:solidFill>
                  <a:schemeClr val="tx1"/>
                </a:solidFill>
                <a:latin typeface="Arial" panose="020B0604020202020204" pitchFamily="34" charset="0"/>
                <a:cs typeface="Arial" panose="020B0604020202020204" pitchFamily="34" charset="0"/>
              </a:rPr>
              <a:t>necesare</a:t>
            </a:r>
            <a:r>
              <a:rPr lang="fr-CH" sz="1400" dirty="0" smtClean="0">
                <a:solidFill>
                  <a:schemeClr val="tx1"/>
                </a:solidFill>
                <a:latin typeface="Arial" panose="020B0604020202020204" pitchFamily="34" charset="0"/>
                <a:cs typeface="Arial" panose="020B0604020202020204" pitchFamily="34" charset="0"/>
              </a:rPr>
              <a:t> </a:t>
            </a:r>
            <a:r>
              <a:rPr lang="fr-CH" sz="1400" dirty="0" err="1" smtClean="0">
                <a:solidFill>
                  <a:schemeClr val="tx1"/>
                </a:solidFill>
                <a:latin typeface="Arial" panose="020B0604020202020204" pitchFamily="34" charset="0"/>
                <a:cs typeface="Arial" panose="020B0604020202020204" pitchFamily="34" charset="0"/>
              </a:rPr>
              <a:t>privind</a:t>
            </a:r>
            <a:r>
              <a:rPr lang="fr-CH" sz="1400" dirty="0" smtClean="0">
                <a:solidFill>
                  <a:schemeClr val="tx1"/>
                </a:solidFill>
                <a:latin typeface="Arial" panose="020B0604020202020204" pitchFamily="34" charset="0"/>
                <a:cs typeface="Arial" panose="020B0604020202020204" pitchFamily="34" charset="0"/>
              </a:rPr>
              <a:t> </a:t>
            </a:r>
            <a:r>
              <a:rPr lang="fr-CH" sz="1400" dirty="0" err="1" smtClean="0">
                <a:solidFill>
                  <a:schemeClr val="tx1"/>
                </a:solidFill>
                <a:latin typeface="Arial" panose="020B0604020202020204" pitchFamily="34" charset="0"/>
                <a:cs typeface="Arial" panose="020B0604020202020204" pitchFamily="34" charset="0"/>
              </a:rPr>
              <a:t>destinatiile</a:t>
            </a:r>
            <a:r>
              <a:rPr lang="fr-CH" sz="1400" dirty="0" smtClean="0">
                <a:solidFill>
                  <a:schemeClr val="tx1"/>
                </a:solidFill>
                <a:latin typeface="Arial" panose="020B0604020202020204" pitchFamily="34" charset="0"/>
                <a:cs typeface="Arial" panose="020B0604020202020204" pitchFamily="34" charset="0"/>
              </a:rPr>
              <a:t> importante </a:t>
            </a:r>
            <a:r>
              <a:rPr lang="fr-CH" sz="1400" dirty="0" err="1" smtClean="0">
                <a:solidFill>
                  <a:schemeClr val="tx1"/>
                </a:solidFill>
                <a:latin typeface="Arial" panose="020B0604020202020204" pitchFamily="34" charset="0"/>
                <a:cs typeface="Arial" panose="020B0604020202020204" pitchFamily="34" charset="0"/>
              </a:rPr>
              <a:t>deservite</a:t>
            </a:r>
            <a:r>
              <a:rPr lang="fr-CH" sz="1400" dirty="0" smtClean="0">
                <a:solidFill>
                  <a:schemeClr val="tx1"/>
                </a:solidFill>
                <a:latin typeface="Arial" panose="020B0604020202020204" pitchFamily="34" charset="0"/>
                <a:cs typeface="Arial" panose="020B0604020202020204" pitchFamily="34" charset="0"/>
              </a:rPr>
              <a:t> de </a:t>
            </a:r>
            <a:r>
              <a:rPr lang="fr-CH" sz="1400" dirty="0" err="1" smtClean="0">
                <a:solidFill>
                  <a:schemeClr val="tx1"/>
                </a:solidFill>
                <a:latin typeface="Arial" panose="020B0604020202020204" pitchFamily="34" charset="0"/>
                <a:cs typeface="Arial" panose="020B0604020202020204" pitchFamily="34" charset="0"/>
              </a:rPr>
              <a:t>catre</a:t>
            </a:r>
            <a:r>
              <a:rPr lang="fr-CH" sz="1400" dirty="0" smtClean="0">
                <a:solidFill>
                  <a:schemeClr val="tx1"/>
                </a:solidFill>
                <a:latin typeface="Arial" panose="020B0604020202020204" pitchFamily="34" charset="0"/>
                <a:cs typeface="Arial" panose="020B0604020202020204" pitchFamily="34" charset="0"/>
              </a:rPr>
              <a:t> E671 A7 Oradea.</a:t>
            </a:r>
          </a:p>
          <a:p>
            <a:pPr marL="171450" indent="-171450">
              <a:buFont typeface="Wingdings" panose="05000000000000000000" pitchFamily="2" charset="2"/>
              <a:buChar char="Ø"/>
            </a:pPr>
            <a:r>
              <a:rPr lang="fr-CH" sz="1400" dirty="0" smtClean="0">
                <a:solidFill>
                  <a:schemeClr val="tx1"/>
                </a:solidFill>
                <a:latin typeface="Arial" panose="020B0604020202020204" pitchFamily="34" charset="0"/>
                <a:cs typeface="Arial" panose="020B0604020202020204" pitchFamily="34" charset="0"/>
              </a:rPr>
              <a:t>El </a:t>
            </a:r>
            <a:r>
              <a:rPr lang="fr-CH" sz="1400" dirty="0" err="1" smtClean="0">
                <a:solidFill>
                  <a:schemeClr val="tx1"/>
                </a:solidFill>
                <a:latin typeface="Arial" panose="020B0604020202020204" pitchFamily="34" charset="0"/>
                <a:cs typeface="Arial" panose="020B0604020202020204" pitchFamily="34" charset="0"/>
              </a:rPr>
              <a:t>evita</a:t>
            </a:r>
            <a:r>
              <a:rPr lang="fr-CH" sz="1400" dirty="0" smtClean="0">
                <a:solidFill>
                  <a:schemeClr val="tx1"/>
                </a:solidFill>
                <a:latin typeface="Arial" panose="020B0604020202020204" pitchFamily="34" charset="0"/>
                <a:cs typeface="Arial" panose="020B0604020202020204" pitchFamily="34" charset="0"/>
              </a:rPr>
              <a:t> </a:t>
            </a:r>
            <a:r>
              <a:rPr lang="fr-CH" sz="1400" dirty="0" err="1" smtClean="0">
                <a:solidFill>
                  <a:schemeClr val="tx1"/>
                </a:solidFill>
                <a:latin typeface="Arial" panose="020B0604020202020204" pitchFamily="34" charset="0"/>
                <a:cs typeface="Arial" panose="020B0604020202020204" pitchFamily="34" charset="0"/>
              </a:rPr>
              <a:t>supraîncarcarea</a:t>
            </a:r>
            <a:r>
              <a:rPr lang="fr-CH" sz="1400" dirty="0" smtClean="0">
                <a:solidFill>
                  <a:schemeClr val="tx1"/>
                </a:solidFill>
                <a:latin typeface="Arial" panose="020B0604020202020204" pitchFamily="34" charset="0"/>
                <a:cs typeface="Arial" panose="020B0604020202020204" pitchFamily="34" charset="0"/>
              </a:rPr>
              <a:t> </a:t>
            </a:r>
            <a:r>
              <a:rPr lang="fr-CH" sz="1400" dirty="0" err="1" smtClean="0">
                <a:solidFill>
                  <a:schemeClr val="tx1"/>
                </a:solidFill>
                <a:latin typeface="Arial" panose="020B0604020202020204" pitchFamily="34" charset="0"/>
                <a:cs typeface="Arial" panose="020B0604020202020204" pitchFamily="34" charset="0"/>
              </a:rPr>
              <a:t>panoului</a:t>
            </a:r>
            <a:r>
              <a:rPr lang="fr-CH" sz="1400" dirty="0" smtClean="0">
                <a:solidFill>
                  <a:schemeClr val="tx1"/>
                </a:solidFill>
                <a:latin typeface="Arial" panose="020B0604020202020204" pitchFamily="34" charset="0"/>
                <a:cs typeface="Arial" panose="020B0604020202020204" pitchFamily="34" charset="0"/>
              </a:rPr>
              <a:t> </a:t>
            </a:r>
            <a:r>
              <a:rPr lang="fr-CH" sz="1400" dirty="0">
                <a:solidFill>
                  <a:schemeClr val="tx1"/>
                </a:solidFill>
                <a:latin typeface="Arial" panose="020B0604020202020204" pitchFamily="34" charset="0"/>
                <a:cs typeface="Arial" panose="020B0604020202020204" pitchFamily="34" charset="0"/>
              </a:rPr>
              <a:t>N</a:t>
            </a:r>
            <a:r>
              <a:rPr lang="fr-CH" sz="1000" dirty="0" smtClean="0">
                <a:solidFill>
                  <a:schemeClr val="tx1"/>
                </a:solidFill>
                <a:latin typeface="Arial" panose="020B0604020202020204" pitchFamily="34" charset="0"/>
                <a:cs typeface="Arial" panose="020B0604020202020204" pitchFamily="34" charset="0"/>
              </a:rPr>
              <a:t>.</a:t>
            </a:r>
          </a:p>
          <a:p>
            <a:r>
              <a:rPr lang="fr-CH" sz="1000" dirty="0" smtClean="0">
                <a:solidFill>
                  <a:schemeClr val="tx1"/>
                </a:solidFill>
                <a:latin typeface="Arial" panose="020B0604020202020204" pitchFamily="34" charset="0"/>
                <a:cs typeface="Arial" panose="020B0604020202020204" pitchFamily="34" charset="0"/>
              </a:rPr>
              <a:t>.</a:t>
            </a:r>
            <a:endParaRPr lang="fr-CH" sz="1000" dirty="0">
              <a:solidFill>
                <a:schemeClr val="tx1"/>
              </a:solidFill>
              <a:latin typeface="Arial" panose="020B0604020202020204" pitchFamily="34" charset="0"/>
              <a:cs typeface="Arial" panose="020B0604020202020204" pitchFamily="34" charset="0"/>
            </a:endParaRPr>
          </a:p>
        </p:txBody>
      </p:sp>
      <p:sp>
        <p:nvSpPr>
          <p:cNvPr id="8" name="Titre 1"/>
          <p:cNvSpPr txBox="1">
            <a:spLocks/>
          </p:cNvSpPr>
          <p:nvPr/>
        </p:nvSpPr>
        <p:spPr>
          <a:xfrm>
            <a:off x="1403646" y="2708920"/>
            <a:ext cx="1800000" cy="360000"/>
          </a:xfrm>
          <a:prstGeom prst="rect">
            <a:avLst/>
          </a:prstGeom>
          <a:solidFill>
            <a:srgbClr val="00B05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CH" sz="1600" dirty="0" err="1" smtClean="0">
                <a:solidFill>
                  <a:schemeClr val="bg1"/>
                </a:solidFill>
                <a:latin typeface="Arial" panose="020B0604020202020204" pitchFamily="34" charset="0"/>
                <a:cs typeface="Arial" panose="020B0604020202020204" pitchFamily="34" charset="0"/>
              </a:rPr>
              <a:t>Directie</a:t>
            </a:r>
            <a:r>
              <a:rPr lang="fr-CH" sz="1600" dirty="0" smtClean="0">
                <a:solidFill>
                  <a:schemeClr val="bg1"/>
                </a:solidFill>
                <a:latin typeface="Arial" panose="020B0604020202020204" pitchFamily="34" charset="0"/>
                <a:cs typeface="Arial" panose="020B0604020202020204" pitchFamily="34" charset="0"/>
              </a:rPr>
              <a:t> Bucuresti </a:t>
            </a:r>
            <a:endParaRPr lang="fr-CH" sz="1600" dirty="0">
              <a:solidFill>
                <a:schemeClr val="bg1"/>
              </a:solidFill>
              <a:latin typeface="Arial" panose="020B0604020202020204" pitchFamily="34" charset="0"/>
              <a:cs typeface="Arial" panose="020B0604020202020204" pitchFamily="34" charset="0"/>
            </a:endParaRPr>
          </a:p>
        </p:txBody>
      </p:sp>
      <p:sp>
        <p:nvSpPr>
          <p:cNvPr id="9" name="Espace réservé du contenu 2"/>
          <p:cNvSpPr txBox="1">
            <a:spLocks/>
          </p:cNvSpPr>
          <p:nvPr/>
        </p:nvSpPr>
        <p:spPr>
          <a:xfrm>
            <a:off x="1403646" y="3140968"/>
            <a:ext cx="1800000" cy="1440000"/>
          </a:xfrm>
          <a:prstGeom prst="rect">
            <a:avLst/>
          </a:prstGeom>
          <a:solidFill>
            <a:srgbClr val="00B050"/>
          </a:solidFill>
        </p:spPr>
        <p:txBody>
          <a:bodyPr lIns="180000" tIns="108000" rIns="72000">
            <a:normAutofit fontScale="2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fr-CH" sz="6400" dirty="0" smtClean="0">
                <a:solidFill>
                  <a:schemeClr val="bg1"/>
                </a:solidFill>
                <a:latin typeface="Arial" panose="020B0604020202020204" pitchFamily="34" charset="0"/>
                <a:cs typeface="Arial" panose="020B0604020202020204" pitchFamily="34" charset="0"/>
              </a:rPr>
              <a:t>Sibiu</a:t>
            </a:r>
          </a:p>
          <a:p>
            <a:pPr marL="0" indent="0" algn="ctr">
              <a:buFont typeface="Arial" panose="020B0604020202020204" pitchFamily="34" charset="0"/>
              <a:buNone/>
            </a:pPr>
            <a:r>
              <a:rPr lang="fr-CH" sz="6400" dirty="0" smtClean="0">
                <a:solidFill>
                  <a:schemeClr val="bg1"/>
                </a:solidFill>
                <a:latin typeface="Arial" panose="020B0604020202020204" pitchFamily="34" charset="0"/>
                <a:cs typeface="Arial" panose="020B0604020202020204" pitchFamily="34" charset="0"/>
              </a:rPr>
              <a:t>Sofia</a:t>
            </a:r>
          </a:p>
          <a:p>
            <a:pPr marL="0" indent="0" algn="ctr">
              <a:buFont typeface="Arial" panose="020B0604020202020204" pitchFamily="34" charset="0"/>
              <a:buNone/>
            </a:pPr>
            <a:r>
              <a:rPr lang="fr-CH" sz="6400" dirty="0" err="1" smtClean="0">
                <a:solidFill>
                  <a:schemeClr val="bg1"/>
                </a:solidFill>
                <a:latin typeface="Arial" panose="020B0604020202020204" pitchFamily="34" charset="0"/>
                <a:cs typeface="Arial" panose="020B0604020202020204" pitchFamily="34" charset="0"/>
              </a:rPr>
              <a:t>Turnu</a:t>
            </a:r>
            <a:r>
              <a:rPr lang="fr-CH" sz="6400" dirty="0" smtClean="0">
                <a:solidFill>
                  <a:schemeClr val="bg1"/>
                </a:solidFill>
                <a:latin typeface="Arial" panose="020B0604020202020204" pitchFamily="34" charset="0"/>
                <a:cs typeface="Arial" panose="020B0604020202020204" pitchFamily="34" charset="0"/>
              </a:rPr>
              <a:t> S</a:t>
            </a:r>
          </a:p>
          <a:p>
            <a:pPr marL="0" indent="0" algn="ctr">
              <a:buFont typeface="Arial" panose="020B0604020202020204" pitchFamily="34" charset="0"/>
              <a:buNone/>
            </a:pPr>
            <a:r>
              <a:rPr lang="fr-CH" sz="6400" dirty="0" err="1" smtClean="0">
                <a:solidFill>
                  <a:schemeClr val="bg1"/>
                </a:solidFill>
                <a:latin typeface="Arial" panose="020B0604020202020204" pitchFamily="34" charset="0"/>
                <a:cs typeface="Arial" panose="020B0604020202020204" pitchFamily="34" charset="0"/>
              </a:rPr>
              <a:t>Belgrad</a:t>
            </a:r>
            <a:endParaRPr lang="fr-CH" sz="6400" dirty="0" smtClean="0">
              <a:solidFill>
                <a:schemeClr val="bg1"/>
              </a:solidFill>
              <a:latin typeface="Arial" panose="020B0604020202020204" pitchFamily="34" charset="0"/>
              <a:cs typeface="Arial" panose="020B0604020202020204" pitchFamily="34" charset="0"/>
            </a:endParaRPr>
          </a:p>
          <a:p>
            <a:pPr marL="0" indent="0" algn="ctr">
              <a:buFont typeface="Arial" panose="020B0604020202020204" pitchFamily="34" charset="0"/>
              <a:buNone/>
            </a:pPr>
            <a:r>
              <a:rPr lang="fr-CH" sz="6400" dirty="0" smtClean="0">
                <a:solidFill>
                  <a:schemeClr val="bg1"/>
                </a:solidFill>
                <a:latin typeface="Arial" panose="020B0604020202020204" pitchFamily="34" charset="0"/>
                <a:cs typeface="Arial" panose="020B0604020202020204" pitchFamily="34" charset="0"/>
              </a:rPr>
              <a:t>Timisoara</a:t>
            </a:r>
          </a:p>
          <a:p>
            <a:pPr marL="0" indent="0" algn="ctr">
              <a:buFont typeface="Arial" panose="020B0604020202020204" pitchFamily="34" charset="0"/>
              <a:buNone/>
            </a:pPr>
            <a:endParaRPr lang="fr-CH" sz="6400" dirty="0" smtClean="0">
              <a:solidFill>
                <a:schemeClr val="bg1"/>
              </a:solidFill>
              <a:latin typeface="Arial" panose="020B0604020202020204" pitchFamily="34" charset="0"/>
              <a:cs typeface="Arial" panose="020B0604020202020204" pitchFamily="34" charset="0"/>
            </a:endParaRPr>
          </a:p>
          <a:p>
            <a:pPr marL="0" indent="0" algn="ctr">
              <a:buFont typeface="Arial" panose="020B0604020202020204" pitchFamily="34" charset="0"/>
              <a:buNone/>
            </a:pPr>
            <a:endParaRPr lang="fr-CH" sz="4000" dirty="0" smtClean="0">
              <a:solidFill>
                <a:schemeClr val="bg1"/>
              </a:solidFill>
              <a:latin typeface="Arial" panose="020B0604020202020204" pitchFamily="34" charset="0"/>
              <a:cs typeface="Arial" panose="020B0604020202020204" pitchFamily="34" charset="0"/>
            </a:endParaRPr>
          </a:p>
          <a:p>
            <a:pPr marL="400050" lvl="1" indent="0" algn="ctr">
              <a:buFont typeface="Arial" panose="020B0604020202020204" pitchFamily="34" charset="0"/>
              <a:buNone/>
            </a:pPr>
            <a:r>
              <a:rPr lang="fr-CH" dirty="0" smtClean="0"/>
              <a:t>	</a:t>
            </a:r>
          </a:p>
          <a:p>
            <a:pPr marL="400050" lvl="1" indent="0" algn="ctr">
              <a:buFont typeface="Arial" panose="020B0604020202020204" pitchFamily="34" charset="0"/>
              <a:buNone/>
            </a:pPr>
            <a:endParaRPr lang="fr-CH" dirty="0" smtClean="0"/>
          </a:p>
          <a:p>
            <a:pPr marL="0" indent="0" algn="ctr">
              <a:buFont typeface="Arial" panose="020B0604020202020204" pitchFamily="34" charset="0"/>
              <a:buNone/>
            </a:pPr>
            <a:endParaRPr lang="fr-CH" dirty="0" smtClean="0"/>
          </a:p>
          <a:p>
            <a:pPr algn="ctr"/>
            <a:endParaRPr lang="fr-CH" dirty="0"/>
          </a:p>
        </p:txBody>
      </p:sp>
      <p:sp>
        <p:nvSpPr>
          <p:cNvPr id="10" name="Rectangle à coins arrondis 9"/>
          <p:cNvSpPr/>
          <p:nvPr/>
        </p:nvSpPr>
        <p:spPr>
          <a:xfrm>
            <a:off x="3320728" y="2708920"/>
            <a:ext cx="5067695" cy="187204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400" dirty="0" smtClean="0">
                <a:solidFill>
                  <a:schemeClr val="tx1"/>
                </a:solidFill>
                <a:latin typeface="Arial" panose="020B0604020202020204" pitchFamily="34" charset="0"/>
                <a:cs typeface="Arial" panose="020B0604020202020204" pitchFamily="34" charset="0"/>
              </a:rPr>
              <a:t>This panel N+2 </a:t>
            </a:r>
            <a:r>
              <a:rPr lang="en-US" sz="1400" dirty="0">
                <a:solidFill>
                  <a:schemeClr val="tx1"/>
                </a:solidFill>
                <a:latin typeface="Arial" panose="020B0604020202020204" pitchFamily="34" charset="0"/>
                <a:cs typeface="Arial" panose="020B0604020202020204" pitchFamily="34" charset="0"/>
              </a:rPr>
              <a:t>is placed +/- </a:t>
            </a:r>
            <a:r>
              <a:rPr lang="en-US" sz="1400" dirty="0" smtClean="0">
                <a:solidFill>
                  <a:schemeClr val="tx1"/>
                </a:solidFill>
                <a:latin typeface="Arial" panose="020B0604020202020204" pitchFamily="34" charset="0"/>
                <a:cs typeface="Arial" panose="020B0604020202020204" pitchFamily="34" charset="0"/>
              </a:rPr>
              <a:t>500 </a:t>
            </a:r>
            <a:r>
              <a:rPr lang="en-US" sz="1400" dirty="0">
                <a:solidFill>
                  <a:schemeClr val="tx1"/>
                </a:solidFill>
                <a:latin typeface="Arial" panose="020B0604020202020204" pitchFamily="34" charset="0"/>
                <a:cs typeface="Arial" panose="020B0604020202020204" pitchFamily="34" charset="0"/>
              </a:rPr>
              <a:t>m1 after the panel N</a:t>
            </a:r>
            <a:r>
              <a:rPr lang="en-US" sz="1400" dirty="0" smtClean="0">
                <a:solidFill>
                  <a:schemeClr val="tx1"/>
                </a:solidFill>
                <a:latin typeface="Arial" panose="020B0604020202020204" pitchFamily="34" charset="0"/>
                <a:cs typeface="Arial" panose="020B0604020202020204" pitchFamily="34" charset="0"/>
              </a:rPr>
              <a:t> and completes it.</a:t>
            </a:r>
            <a:r>
              <a:rPr lang="en-US" sz="1400" dirty="0">
                <a:solidFill>
                  <a:schemeClr val="tx1"/>
                </a:solidFill>
                <a:latin typeface="Arial" panose="020B0604020202020204" pitchFamily="34" charset="0"/>
                <a:cs typeface="Arial" panose="020B0604020202020204" pitchFamily="34" charset="0"/>
              </a:rPr>
              <a:t/>
            </a:r>
            <a:br>
              <a:rPr lang="en-US" sz="1400" dirty="0">
                <a:solidFill>
                  <a:schemeClr val="tx1"/>
                </a:solidFill>
                <a:latin typeface="Arial" panose="020B0604020202020204" pitchFamily="34" charset="0"/>
                <a:cs typeface="Arial" panose="020B0604020202020204" pitchFamily="34" charset="0"/>
              </a:rPr>
            </a:br>
            <a:r>
              <a:rPr lang="en-US" sz="1400" dirty="0">
                <a:solidFill>
                  <a:schemeClr val="tx1"/>
                </a:solidFill>
                <a:latin typeface="Arial" panose="020B0604020202020204" pitchFamily="34" charset="0"/>
                <a:cs typeface="Arial" panose="020B0604020202020204" pitchFamily="34" charset="0"/>
              </a:rPr>
              <a:t>It provides information on major destinations served by E671 </a:t>
            </a:r>
            <a:r>
              <a:rPr lang="en-US" sz="1400" dirty="0" smtClean="0">
                <a:solidFill>
                  <a:schemeClr val="tx1"/>
                </a:solidFill>
                <a:latin typeface="Arial" panose="020B0604020202020204" pitchFamily="34" charset="0"/>
                <a:cs typeface="Arial" panose="020B0604020202020204" pitchFamily="34" charset="0"/>
              </a:rPr>
              <a:t>A1 A7 </a:t>
            </a:r>
            <a:r>
              <a:rPr lang="en-US" sz="1400" dirty="0" err="1" smtClean="0">
                <a:solidFill>
                  <a:schemeClr val="tx1"/>
                </a:solidFill>
                <a:latin typeface="Arial" panose="020B0604020202020204" pitchFamily="34" charset="0"/>
                <a:cs typeface="Arial" panose="020B0604020202020204" pitchFamily="34" charset="0"/>
              </a:rPr>
              <a:t>Bucuresti</a:t>
            </a:r>
            <a:r>
              <a:rPr lang="en-US" sz="1400" dirty="0" smtClean="0">
                <a:solidFill>
                  <a:schemeClr val="tx1"/>
                </a:solidFill>
                <a:latin typeface="Arial" panose="020B0604020202020204" pitchFamily="34" charset="0"/>
                <a:cs typeface="Arial" panose="020B0604020202020204" pitchFamily="34" charset="0"/>
              </a:rPr>
              <a:t>.</a:t>
            </a:r>
            <a:r>
              <a:rPr lang="en-US" sz="1400" dirty="0">
                <a:solidFill>
                  <a:schemeClr val="tx1"/>
                </a:solidFill>
                <a:latin typeface="Arial" panose="020B0604020202020204" pitchFamily="34" charset="0"/>
                <a:cs typeface="Arial" panose="020B0604020202020204" pitchFamily="34" charset="0"/>
              </a:rPr>
              <a:t/>
            </a:r>
            <a:br>
              <a:rPr lang="en-US" sz="1400" dirty="0">
                <a:solidFill>
                  <a:schemeClr val="tx1"/>
                </a:solidFill>
                <a:latin typeface="Arial" panose="020B0604020202020204" pitchFamily="34" charset="0"/>
                <a:cs typeface="Arial" panose="020B0604020202020204" pitchFamily="34" charset="0"/>
              </a:rPr>
            </a:br>
            <a:r>
              <a:rPr lang="en-US" sz="1400" dirty="0">
                <a:solidFill>
                  <a:schemeClr val="tx1"/>
                </a:solidFill>
                <a:latin typeface="Arial" panose="020B0604020202020204" pitchFamily="34" charset="0"/>
                <a:cs typeface="Arial" panose="020B0604020202020204" pitchFamily="34" charset="0"/>
              </a:rPr>
              <a:t>This avoids overloading the panel </a:t>
            </a:r>
            <a:r>
              <a:rPr lang="en-US" sz="1400" dirty="0" smtClean="0">
                <a:solidFill>
                  <a:schemeClr val="tx1"/>
                </a:solidFill>
                <a:latin typeface="Arial" panose="020B0604020202020204" pitchFamily="34" charset="0"/>
                <a:cs typeface="Arial" panose="020B0604020202020204" pitchFamily="34" charset="0"/>
              </a:rPr>
              <a:t>N.</a:t>
            </a:r>
          </a:p>
          <a:p>
            <a:pPr algn="ctr"/>
            <a:endParaRPr lang="fr-CH" sz="1400" dirty="0">
              <a:solidFill>
                <a:schemeClr val="tx1"/>
              </a:solidFill>
              <a:latin typeface="Arial" panose="020B0604020202020204" pitchFamily="34" charset="0"/>
              <a:cs typeface="Arial" panose="020B0604020202020204" pitchFamily="34" charset="0"/>
            </a:endParaRPr>
          </a:p>
        </p:txBody>
      </p:sp>
      <p:pic>
        <p:nvPicPr>
          <p:cNvPr id="12" name="Picture 2" descr="https://t2.ftcdn.net/jpg/00/06/12/33/400_F_6123319_UooFwBrI0QE3BmgtmsBXfC3HE5D35wBP.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51920" y="4835688"/>
            <a:ext cx="648072" cy="426944"/>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à coins arrondis 13"/>
          <p:cNvSpPr/>
          <p:nvPr/>
        </p:nvSpPr>
        <p:spPr>
          <a:xfrm>
            <a:off x="1403645" y="5373216"/>
            <a:ext cx="6984777" cy="86409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200" i="1" u="sng" dirty="0" smtClean="0">
                <a:solidFill>
                  <a:schemeClr val="tx1"/>
                </a:solidFill>
                <a:latin typeface="Arial" panose="020B0604020202020204" pitchFamily="34" charset="0"/>
                <a:cs typeface="Arial" panose="020B0604020202020204" pitchFamily="34" charset="0"/>
              </a:rPr>
              <a:t>Rappel</a:t>
            </a:r>
            <a:r>
              <a:rPr lang="fr-CH" sz="1200" dirty="0" smtClean="0">
                <a:solidFill>
                  <a:schemeClr val="tx1"/>
                </a:solidFill>
                <a:latin typeface="Arial" panose="020B0604020202020204" pitchFamily="34" charset="0"/>
                <a:cs typeface="Arial" panose="020B0604020202020204" pitchFamily="34" charset="0"/>
              </a:rPr>
              <a:t> : si la ville est desservie par un aéroport, ce dernier est systématiquement renseigné</a:t>
            </a:r>
          </a:p>
          <a:p>
            <a:pPr algn="ctr"/>
            <a:r>
              <a:rPr lang="fr-CH" sz="1200" i="1" dirty="0" smtClean="0">
                <a:solidFill>
                  <a:schemeClr val="tx1"/>
                </a:solidFill>
                <a:latin typeface="Arial" panose="020B0604020202020204" pitchFamily="34" charset="0"/>
                <a:cs typeface="Arial" panose="020B0604020202020204" pitchFamily="34" charset="0"/>
              </a:rPr>
              <a:t>If a city has an Airport, </a:t>
            </a:r>
            <a:r>
              <a:rPr lang="fr-CH" sz="1200" i="1" dirty="0" err="1" smtClean="0">
                <a:solidFill>
                  <a:schemeClr val="tx1"/>
                </a:solidFill>
                <a:latin typeface="Arial" panose="020B0604020202020204" pitchFamily="34" charset="0"/>
                <a:cs typeface="Arial" panose="020B0604020202020204" pitchFamily="34" charset="0"/>
              </a:rPr>
              <a:t>this</a:t>
            </a:r>
            <a:r>
              <a:rPr lang="fr-CH" sz="1200" i="1" dirty="0" smtClean="0">
                <a:solidFill>
                  <a:schemeClr val="tx1"/>
                </a:solidFill>
                <a:latin typeface="Arial" panose="020B0604020202020204" pitchFamily="34" charset="0"/>
                <a:cs typeface="Arial" panose="020B0604020202020204" pitchFamily="34" charset="0"/>
              </a:rPr>
              <a:t> one </a:t>
            </a:r>
            <a:r>
              <a:rPr lang="fr-CH" sz="1200" i="1" dirty="0" err="1" smtClean="0">
                <a:solidFill>
                  <a:schemeClr val="tx1"/>
                </a:solidFill>
                <a:latin typeface="Arial" panose="020B0604020202020204" pitchFamily="34" charset="0"/>
                <a:cs typeface="Arial" panose="020B0604020202020204" pitchFamily="34" charset="0"/>
              </a:rPr>
              <a:t>is</a:t>
            </a:r>
            <a:r>
              <a:rPr lang="fr-CH" sz="1200" i="1" dirty="0" smtClean="0">
                <a:solidFill>
                  <a:schemeClr val="tx1"/>
                </a:solidFill>
                <a:latin typeface="Arial" panose="020B0604020202020204" pitchFamily="34" charset="0"/>
                <a:cs typeface="Arial" panose="020B0604020202020204" pitchFamily="34" charset="0"/>
              </a:rPr>
              <a:t> </a:t>
            </a:r>
            <a:r>
              <a:rPr lang="fr-CH" sz="1200" i="1" dirty="0" err="1" smtClean="0">
                <a:solidFill>
                  <a:schemeClr val="tx1"/>
                </a:solidFill>
                <a:latin typeface="Arial" panose="020B0604020202020204" pitchFamily="34" charset="0"/>
                <a:cs typeface="Arial" panose="020B0604020202020204" pitchFamily="34" charset="0"/>
              </a:rPr>
              <a:t>indicated</a:t>
            </a:r>
            <a:r>
              <a:rPr lang="fr-CH" sz="1200" i="1" dirty="0" smtClean="0">
                <a:solidFill>
                  <a:schemeClr val="tx1"/>
                </a:solidFill>
                <a:latin typeface="Arial" panose="020B0604020202020204" pitchFamily="34" charset="0"/>
                <a:cs typeface="Arial" panose="020B0604020202020204" pitchFamily="34" charset="0"/>
              </a:rPr>
              <a:t> on the </a:t>
            </a:r>
            <a:r>
              <a:rPr lang="fr-CH" sz="1200" i="1" dirty="0" err="1" smtClean="0">
                <a:solidFill>
                  <a:schemeClr val="tx1"/>
                </a:solidFill>
                <a:latin typeface="Arial" panose="020B0604020202020204" pitchFamily="34" charset="0"/>
                <a:cs typeface="Arial" panose="020B0604020202020204" pitchFamily="34" charset="0"/>
              </a:rPr>
              <a:t>highway</a:t>
            </a:r>
            <a:r>
              <a:rPr lang="fr-CH" sz="1200" i="1" dirty="0" smtClean="0">
                <a:solidFill>
                  <a:schemeClr val="tx1"/>
                </a:solidFill>
                <a:latin typeface="Arial" panose="020B0604020202020204" pitchFamily="34" charset="0"/>
                <a:cs typeface="Arial" panose="020B0604020202020204" pitchFamily="34" charset="0"/>
              </a:rPr>
              <a:t> panels</a:t>
            </a:r>
          </a:p>
          <a:p>
            <a:pPr algn="ctr"/>
            <a:endParaRPr lang="fr-CH" sz="1200" i="1" dirty="0">
              <a:solidFill>
                <a:schemeClr val="tx1"/>
              </a:solidFill>
              <a:latin typeface="Arial" panose="020B0604020202020204" pitchFamily="34" charset="0"/>
              <a:cs typeface="Arial" panose="020B0604020202020204" pitchFamily="34" charset="0"/>
            </a:endParaRPr>
          </a:p>
          <a:p>
            <a:pPr algn="ctr"/>
            <a:r>
              <a:rPr lang="fr-CH" sz="1200" i="1" dirty="0" err="1" smtClean="0">
                <a:solidFill>
                  <a:schemeClr val="tx1"/>
                </a:solidFill>
                <a:latin typeface="Arial" panose="020B0604020202020204" pitchFamily="34" charset="0"/>
                <a:cs typeface="Arial" panose="020B0604020202020204" pitchFamily="34" charset="0"/>
              </a:rPr>
              <a:t>Rapel</a:t>
            </a:r>
            <a:r>
              <a:rPr lang="fr-CH" sz="1200" i="1" dirty="0" smtClean="0">
                <a:solidFill>
                  <a:schemeClr val="tx1"/>
                </a:solidFill>
                <a:latin typeface="Arial" panose="020B0604020202020204" pitchFamily="34" charset="0"/>
                <a:cs typeface="Arial" panose="020B0604020202020204" pitchFamily="34" charset="0"/>
              </a:rPr>
              <a:t> : </a:t>
            </a:r>
            <a:r>
              <a:rPr lang="fr-CH" sz="1200" i="1" dirty="0" err="1" smtClean="0">
                <a:solidFill>
                  <a:schemeClr val="tx1"/>
                </a:solidFill>
                <a:latin typeface="Arial" panose="020B0604020202020204" pitchFamily="34" charset="0"/>
                <a:cs typeface="Arial" panose="020B0604020202020204" pitchFamily="34" charset="0"/>
              </a:rPr>
              <a:t>daca</a:t>
            </a:r>
            <a:r>
              <a:rPr lang="fr-CH" sz="1200" i="1" dirty="0" smtClean="0">
                <a:solidFill>
                  <a:schemeClr val="tx1"/>
                </a:solidFill>
                <a:latin typeface="Arial" panose="020B0604020202020204" pitchFamily="34" charset="0"/>
                <a:cs typeface="Arial" panose="020B0604020202020204" pitchFamily="34" charset="0"/>
              </a:rPr>
              <a:t> </a:t>
            </a:r>
            <a:r>
              <a:rPr lang="fr-CH" sz="1200" i="1" dirty="0" err="1" smtClean="0">
                <a:solidFill>
                  <a:schemeClr val="tx1"/>
                </a:solidFill>
                <a:latin typeface="Arial" panose="020B0604020202020204" pitchFamily="34" charset="0"/>
                <a:cs typeface="Arial" panose="020B0604020202020204" pitchFamily="34" charset="0"/>
              </a:rPr>
              <a:t>orasul</a:t>
            </a:r>
            <a:r>
              <a:rPr lang="fr-CH" sz="1200" i="1" dirty="0" smtClean="0">
                <a:solidFill>
                  <a:schemeClr val="tx1"/>
                </a:solidFill>
                <a:latin typeface="Arial" panose="020B0604020202020204" pitchFamily="34" charset="0"/>
                <a:cs typeface="Arial" panose="020B0604020202020204" pitchFamily="34" charset="0"/>
              </a:rPr>
              <a:t> este </a:t>
            </a:r>
            <a:r>
              <a:rPr lang="fr-CH" sz="1200" i="1" dirty="0" err="1" smtClean="0">
                <a:solidFill>
                  <a:schemeClr val="tx1"/>
                </a:solidFill>
                <a:latin typeface="Arial" panose="020B0604020202020204" pitchFamily="34" charset="0"/>
                <a:cs typeface="Arial" panose="020B0604020202020204" pitchFamily="34" charset="0"/>
              </a:rPr>
              <a:t>deservit</a:t>
            </a:r>
            <a:r>
              <a:rPr lang="fr-CH" sz="1200" i="1" dirty="0" smtClean="0">
                <a:solidFill>
                  <a:schemeClr val="tx1"/>
                </a:solidFill>
                <a:latin typeface="Arial" panose="020B0604020202020204" pitchFamily="34" charset="0"/>
                <a:cs typeface="Arial" panose="020B0604020202020204" pitchFamily="34" charset="0"/>
              </a:rPr>
              <a:t> de un </a:t>
            </a:r>
            <a:r>
              <a:rPr lang="fr-CH" sz="1200" i="1" dirty="0" err="1" smtClean="0">
                <a:solidFill>
                  <a:schemeClr val="tx1"/>
                </a:solidFill>
                <a:latin typeface="Arial" panose="020B0604020202020204" pitchFamily="34" charset="0"/>
                <a:cs typeface="Arial" panose="020B0604020202020204" pitchFamily="34" charset="0"/>
              </a:rPr>
              <a:t>aeroport</a:t>
            </a:r>
            <a:r>
              <a:rPr lang="fr-CH" sz="1200" i="1" dirty="0" smtClean="0">
                <a:solidFill>
                  <a:schemeClr val="tx1"/>
                </a:solidFill>
                <a:latin typeface="Arial" panose="020B0604020202020204" pitchFamily="34" charset="0"/>
                <a:cs typeface="Arial" panose="020B0604020202020204" pitchFamily="34" charset="0"/>
              </a:rPr>
              <a:t>, </a:t>
            </a:r>
            <a:r>
              <a:rPr lang="fr-CH" sz="1200" i="1" dirty="0" err="1" smtClean="0">
                <a:solidFill>
                  <a:schemeClr val="tx1"/>
                </a:solidFill>
                <a:latin typeface="Arial" panose="020B0604020202020204" pitchFamily="34" charset="0"/>
                <a:cs typeface="Arial" panose="020B0604020202020204" pitchFamily="34" charset="0"/>
              </a:rPr>
              <a:t>acesta</a:t>
            </a:r>
            <a:r>
              <a:rPr lang="fr-CH" sz="1200" i="1" dirty="0" smtClean="0">
                <a:solidFill>
                  <a:schemeClr val="tx1"/>
                </a:solidFill>
                <a:latin typeface="Arial" panose="020B0604020202020204" pitchFamily="34" charset="0"/>
                <a:cs typeface="Arial" panose="020B0604020202020204" pitchFamily="34" charset="0"/>
              </a:rPr>
              <a:t> </a:t>
            </a:r>
            <a:r>
              <a:rPr lang="fr-CH" sz="1200" i="1" dirty="0" err="1" smtClean="0">
                <a:solidFill>
                  <a:schemeClr val="tx1"/>
                </a:solidFill>
                <a:latin typeface="Arial" panose="020B0604020202020204" pitchFamily="34" charset="0"/>
                <a:cs typeface="Arial" panose="020B0604020202020204" pitchFamily="34" charset="0"/>
              </a:rPr>
              <a:t>din</a:t>
            </a:r>
            <a:r>
              <a:rPr lang="fr-CH" sz="1200" i="1" dirty="0" smtClean="0">
                <a:solidFill>
                  <a:schemeClr val="tx1"/>
                </a:solidFill>
                <a:latin typeface="Arial" panose="020B0604020202020204" pitchFamily="34" charset="0"/>
                <a:cs typeface="Arial" panose="020B0604020202020204" pitchFamily="34" charset="0"/>
              </a:rPr>
              <a:t> </a:t>
            </a:r>
            <a:r>
              <a:rPr lang="fr-CH" sz="1200" i="1" dirty="0" err="1" smtClean="0">
                <a:solidFill>
                  <a:schemeClr val="tx1"/>
                </a:solidFill>
                <a:latin typeface="Arial" panose="020B0604020202020204" pitchFamily="34" charset="0"/>
                <a:cs typeface="Arial" panose="020B0604020202020204" pitchFamily="34" charset="0"/>
              </a:rPr>
              <a:t>urma</a:t>
            </a:r>
            <a:r>
              <a:rPr lang="fr-CH" sz="1200" i="1" dirty="0" smtClean="0">
                <a:solidFill>
                  <a:schemeClr val="tx1"/>
                </a:solidFill>
                <a:latin typeface="Arial" panose="020B0604020202020204" pitchFamily="34" charset="0"/>
                <a:cs typeface="Arial" panose="020B0604020202020204" pitchFamily="34" charset="0"/>
              </a:rPr>
              <a:t> este </a:t>
            </a:r>
            <a:r>
              <a:rPr lang="fr-CH" sz="1200" i="1" dirty="0" err="1" smtClean="0">
                <a:solidFill>
                  <a:schemeClr val="tx1"/>
                </a:solidFill>
                <a:latin typeface="Arial" panose="020B0604020202020204" pitchFamily="34" charset="0"/>
                <a:cs typeface="Arial" panose="020B0604020202020204" pitchFamily="34" charset="0"/>
              </a:rPr>
              <a:t>sistematic</a:t>
            </a:r>
            <a:r>
              <a:rPr lang="fr-CH" sz="1200" i="1" dirty="0" smtClean="0">
                <a:solidFill>
                  <a:schemeClr val="tx1"/>
                </a:solidFill>
                <a:latin typeface="Arial" panose="020B0604020202020204" pitchFamily="34" charset="0"/>
                <a:cs typeface="Arial" panose="020B0604020202020204" pitchFamily="34" charset="0"/>
              </a:rPr>
              <a:t> </a:t>
            </a:r>
            <a:r>
              <a:rPr lang="fr-CH" sz="1200" i="1" dirty="0" err="1" smtClean="0">
                <a:solidFill>
                  <a:schemeClr val="tx1"/>
                </a:solidFill>
                <a:latin typeface="Arial" panose="020B0604020202020204" pitchFamily="34" charset="0"/>
                <a:cs typeface="Arial" panose="020B0604020202020204" pitchFamily="34" charset="0"/>
              </a:rPr>
              <a:t>afisat</a:t>
            </a:r>
            <a:r>
              <a:rPr lang="fr-CH" sz="1200" i="1" dirty="0" smtClean="0">
                <a:solidFill>
                  <a:schemeClr val="tx1"/>
                </a:solidFill>
                <a:latin typeface="Arial" panose="020B0604020202020204" pitchFamily="34" charset="0"/>
                <a:cs typeface="Arial" panose="020B0604020202020204" pitchFamily="34" charset="0"/>
              </a:rPr>
              <a:t>.</a:t>
            </a:r>
            <a:endParaRPr lang="fr-CH" sz="1200" i="1" dirty="0">
              <a:solidFill>
                <a:schemeClr val="tx1"/>
              </a:solidFill>
              <a:latin typeface="Arial" panose="020B0604020202020204" pitchFamily="34" charset="0"/>
              <a:cs typeface="Arial" panose="020B0604020202020204" pitchFamily="34" charset="0"/>
            </a:endParaRPr>
          </a:p>
        </p:txBody>
      </p:sp>
      <p:sp>
        <p:nvSpPr>
          <p:cNvPr id="15" name="Rectangle 14"/>
          <p:cNvSpPr/>
          <p:nvPr/>
        </p:nvSpPr>
        <p:spPr>
          <a:xfrm>
            <a:off x="1403646" y="4869160"/>
            <a:ext cx="2376267" cy="36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tIns="72000" rtlCol="0" anchor="b"/>
          <a:lstStyle/>
          <a:p>
            <a:pPr algn="ctr"/>
            <a:r>
              <a:rPr lang="fr-CH" sz="2000" dirty="0" err="1" smtClean="0">
                <a:solidFill>
                  <a:schemeClr val="tx1"/>
                </a:solidFill>
                <a:latin typeface="Arial" panose="020B0604020202020204" pitchFamily="34" charset="0"/>
                <a:cs typeface="Arial" panose="020B0604020202020204" pitchFamily="34" charset="0"/>
              </a:rPr>
              <a:t>Aeroportul</a:t>
            </a:r>
            <a:r>
              <a:rPr lang="fr-CH" sz="3600" dirty="0" smtClean="0">
                <a:solidFill>
                  <a:schemeClr val="tx1"/>
                </a:solidFill>
                <a:latin typeface="Arial" panose="020B0604020202020204" pitchFamily="34" charset="0"/>
                <a:cs typeface="Arial" panose="020B0604020202020204" pitchFamily="34" charset="0"/>
              </a:rPr>
              <a:t> </a:t>
            </a:r>
            <a:endParaRPr lang="fr-CH" sz="3600" dirty="0">
              <a:solidFill>
                <a:schemeClr val="tx1"/>
              </a:solidFill>
              <a:latin typeface="Arial" panose="020B0604020202020204" pitchFamily="34" charset="0"/>
              <a:cs typeface="Arial" panose="020B0604020202020204" pitchFamily="34" charset="0"/>
            </a:endParaRPr>
          </a:p>
        </p:txBody>
      </p:sp>
      <p:sp>
        <p:nvSpPr>
          <p:cNvPr id="17" name="Flèche vers le haut 16"/>
          <p:cNvSpPr/>
          <p:nvPr/>
        </p:nvSpPr>
        <p:spPr>
          <a:xfrm>
            <a:off x="1516225" y="1394824"/>
            <a:ext cx="216000" cy="900000"/>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18" name="Flèche vers le haut 17"/>
          <p:cNvSpPr/>
          <p:nvPr/>
        </p:nvSpPr>
        <p:spPr>
          <a:xfrm>
            <a:off x="2833428" y="1394824"/>
            <a:ext cx="216000" cy="900000"/>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19" name="Flèche vers le haut 18"/>
          <p:cNvSpPr/>
          <p:nvPr/>
        </p:nvSpPr>
        <p:spPr>
          <a:xfrm>
            <a:off x="1499013" y="3356992"/>
            <a:ext cx="216000" cy="900000"/>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20" name="Flèche vers le haut 19"/>
          <p:cNvSpPr/>
          <p:nvPr/>
        </p:nvSpPr>
        <p:spPr>
          <a:xfrm>
            <a:off x="2911529" y="3356992"/>
            <a:ext cx="216000" cy="900000"/>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Tree>
    <p:extLst>
      <p:ext uri="{BB962C8B-B14F-4D97-AF65-F5344CB8AC3E}">
        <p14:creationId xmlns:p14="http://schemas.microsoft.com/office/powerpoint/2010/main" val="2883003105"/>
      </p:ext>
    </p:extLst>
  </p:cSld>
  <p:clrMapOvr>
    <a:masterClrMapping/>
  </p:clrMapOvr>
  <p:transition spd="slow">
    <p:wheel spokes="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683568" y="836712"/>
            <a:ext cx="2880000" cy="360000"/>
          </a:xfrm>
          <a:prstGeom prst="rect">
            <a:avLst/>
          </a:prstGeom>
          <a:solidFill>
            <a:srgbClr val="00B050"/>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CH" sz="1600" dirty="0" err="1" smtClean="0">
                <a:solidFill>
                  <a:schemeClr val="bg1"/>
                </a:solidFill>
                <a:latin typeface="Arial" panose="020B0604020202020204" pitchFamily="34" charset="0"/>
                <a:cs typeface="Arial" panose="020B0604020202020204" pitchFamily="34" charset="0"/>
              </a:rPr>
              <a:t>Iesire</a:t>
            </a:r>
            <a:r>
              <a:rPr lang="fr-CH" sz="1600" dirty="0" smtClean="0">
                <a:solidFill>
                  <a:schemeClr val="bg1"/>
                </a:solidFill>
                <a:latin typeface="Arial" panose="020B0604020202020204" pitchFamily="34" charset="0"/>
                <a:cs typeface="Arial" panose="020B0604020202020204" pitchFamily="34" charset="0"/>
              </a:rPr>
              <a:t> Sibiu</a:t>
            </a:r>
            <a:endParaRPr lang="fr-CH" sz="1600" dirty="0">
              <a:solidFill>
                <a:schemeClr val="bg1"/>
              </a:solidFill>
              <a:latin typeface="Arial" panose="020B0604020202020204" pitchFamily="34" charset="0"/>
              <a:cs typeface="Arial" panose="020B0604020202020204" pitchFamily="34" charset="0"/>
            </a:endParaRPr>
          </a:p>
        </p:txBody>
      </p:sp>
      <p:sp>
        <p:nvSpPr>
          <p:cNvPr id="3" name="Espace réservé du contenu 2"/>
          <p:cNvSpPr txBox="1">
            <a:spLocks/>
          </p:cNvSpPr>
          <p:nvPr/>
        </p:nvSpPr>
        <p:spPr>
          <a:xfrm>
            <a:off x="683568" y="1268760"/>
            <a:ext cx="1872208" cy="1620000"/>
          </a:xfrm>
          <a:prstGeom prst="rect">
            <a:avLst/>
          </a:prstGeom>
          <a:solidFill>
            <a:srgbClr val="00B050"/>
          </a:solidFill>
        </p:spPr>
        <p:txBody>
          <a:bodyPr lIns="108000" tIns="180000" rIns="72000" anchor="ctr">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fr-CH" sz="1600" dirty="0" smtClean="0">
                <a:solidFill>
                  <a:schemeClr val="bg1"/>
                </a:solidFill>
                <a:latin typeface="Arial" panose="020B0604020202020204" pitchFamily="34" charset="0"/>
                <a:cs typeface="Arial" panose="020B0604020202020204" pitchFamily="34" charset="0"/>
              </a:rPr>
              <a:t>Sb </a:t>
            </a:r>
            <a:r>
              <a:rPr lang="fr-CH" sz="1600" dirty="0" err="1" smtClean="0">
                <a:solidFill>
                  <a:schemeClr val="bg1"/>
                </a:solidFill>
                <a:latin typeface="Arial" panose="020B0604020202020204" pitchFamily="34" charset="0"/>
                <a:cs typeface="Arial" panose="020B0604020202020204" pitchFamily="34" charset="0"/>
              </a:rPr>
              <a:t>Vest</a:t>
            </a:r>
            <a:r>
              <a:rPr lang="fr-CH" sz="1600" dirty="0" smtClean="0">
                <a:solidFill>
                  <a:schemeClr val="bg1"/>
                </a:solidFill>
                <a:latin typeface="Arial" panose="020B0604020202020204" pitchFamily="34" charset="0"/>
                <a:cs typeface="Arial" panose="020B0604020202020204" pitchFamily="34" charset="0"/>
              </a:rPr>
              <a:t> </a:t>
            </a:r>
            <a:r>
              <a:rPr lang="fr-CH" sz="1600" dirty="0" err="1" smtClean="0">
                <a:solidFill>
                  <a:schemeClr val="bg1"/>
                </a:solidFill>
                <a:latin typeface="Arial" panose="020B0604020202020204" pitchFamily="34" charset="0"/>
                <a:cs typeface="Arial" panose="020B0604020202020204" pitchFamily="34" charset="0"/>
              </a:rPr>
              <a:t>Sura</a:t>
            </a:r>
            <a:r>
              <a:rPr lang="fr-CH" sz="1600" dirty="0" smtClean="0">
                <a:solidFill>
                  <a:schemeClr val="bg1"/>
                </a:solidFill>
                <a:latin typeface="Arial" panose="020B0604020202020204" pitchFamily="34" charset="0"/>
                <a:cs typeface="Arial" panose="020B0604020202020204" pitchFamily="34" charset="0"/>
              </a:rPr>
              <a:t> Mica</a:t>
            </a:r>
          </a:p>
          <a:p>
            <a:pPr marL="0" indent="0">
              <a:buFont typeface="Arial" panose="020B0604020202020204" pitchFamily="34" charset="0"/>
              <a:buNone/>
            </a:pPr>
            <a:r>
              <a:rPr lang="fr-CH" sz="1600" dirty="0" smtClean="0">
                <a:solidFill>
                  <a:schemeClr val="bg1"/>
                </a:solidFill>
                <a:latin typeface="Arial" panose="020B0604020202020204" pitchFamily="34" charset="0"/>
                <a:cs typeface="Arial" panose="020B0604020202020204" pitchFamily="34" charset="0"/>
              </a:rPr>
              <a:t>Sb Nord Medias</a:t>
            </a:r>
          </a:p>
          <a:p>
            <a:pPr marL="0" indent="0">
              <a:buFont typeface="Arial" panose="020B0604020202020204" pitchFamily="34" charset="0"/>
              <a:buNone/>
            </a:pPr>
            <a:r>
              <a:rPr lang="fr-CH" sz="1600" dirty="0" smtClean="0">
                <a:solidFill>
                  <a:schemeClr val="bg1"/>
                </a:solidFill>
                <a:latin typeface="Arial" panose="020B0604020202020204" pitchFamily="34" charset="0"/>
                <a:cs typeface="Arial" panose="020B0604020202020204" pitchFamily="34" charset="0"/>
              </a:rPr>
              <a:t>Sb </a:t>
            </a:r>
            <a:r>
              <a:rPr lang="fr-CH" sz="1600" dirty="0" err="1" smtClean="0">
                <a:solidFill>
                  <a:schemeClr val="bg1"/>
                </a:solidFill>
                <a:latin typeface="Arial" panose="020B0604020202020204" pitchFamily="34" charset="0"/>
                <a:cs typeface="Arial" panose="020B0604020202020204" pitchFamily="34" charset="0"/>
              </a:rPr>
              <a:t>Centru</a:t>
            </a:r>
            <a:endParaRPr lang="fr-CH" sz="1600" dirty="0" smtClean="0">
              <a:solidFill>
                <a:schemeClr val="bg1"/>
              </a:solidFill>
              <a:latin typeface="Arial" panose="020B0604020202020204" pitchFamily="34" charset="0"/>
              <a:cs typeface="Arial" panose="020B0604020202020204" pitchFamily="34" charset="0"/>
            </a:endParaRPr>
          </a:p>
          <a:p>
            <a:pPr marL="0" indent="0">
              <a:buFont typeface="Arial" panose="020B0604020202020204" pitchFamily="34" charset="0"/>
              <a:buNone/>
            </a:pPr>
            <a:r>
              <a:rPr lang="fr-CH" sz="1600" dirty="0" smtClean="0">
                <a:solidFill>
                  <a:schemeClr val="bg1"/>
                </a:solidFill>
                <a:latin typeface="Arial" panose="020B0604020202020204" pitchFamily="34" charset="0"/>
                <a:cs typeface="Arial" panose="020B0604020202020204" pitchFamily="34" charset="0"/>
              </a:rPr>
              <a:t>Sb Est </a:t>
            </a:r>
            <a:r>
              <a:rPr lang="fr-CH" sz="1600" dirty="0" err="1" smtClean="0">
                <a:solidFill>
                  <a:schemeClr val="bg1"/>
                </a:solidFill>
                <a:latin typeface="Arial" panose="020B0604020202020204" pitchFamily="34" charset="0"/>
                <a:cs typeface="Arial" panose="020B0604020202020204" pitchFamily="34" charset="0"/>
              </a:rPr>
              <a:t>Agnita</a:t>
            </a:r>
            <a:endParaRPr lang="fr-CH" sz="1600" dirty="0" smtClean="0">
              <a:solidFill>
                <a:schemeClr val="bg1"/>
              </a:solidFill>
              <a:latin typeface="Arial" panose="020B0604020202020204" pitchFamily="34" charset="0"/>
              <a:cs typeface="Arial" panose="020B0604020202020204" pitchFamily="34" charset="0"/>
            </a:endParaRPr>
          </a:p>
          <a:p>
            <a:pPr marL="0" indent="0">
              <a:buFont typeface="Arial" panose="020B0604020202020204" pitchFamily="34" charset="0"/>
              <a:buNone/>
            </a:pPr>
            <a:r>
              <a:rPr lang="fr-CH" sz="1600" dirty="0" smtClean="0">
                <a:solidFill>
                  <a:schemeClr val="bg1"/>
                </a:solidFill>
                <a:latin typeface="Arial" panose="020B0604020202020204" pitchFamily="34" charset="0"/>
                <a:cs typeface="Arial" panose="020B0604020202020204" pitchFamily="34" charset="0"/>
              </a:rPr>
              <a:t>Sb Sud </a:t>
            </a:r>
            <a:r>
              <a:rPr lang="fr-CH" sz="1600" dirty="0" err="1" smtClean="0">
                <a:solidFill>
                  <a:schemeClr val="bg1"/>
                </a:solidFill>
                <a:latin typeface="Arial" panose="020B0604020202020204" pitchFamily="34" charset="0"/>
                <a:cs typeface="Arial" panose="020B0604020202020204" pitchFamily="34" charset="0"/>
              </a:rPr>
              <a:t>Selimbar</a:t>
            </a:r>
            <a:endParaRPr lang="fr-CH" sz="1600" dirty="0" smtClean="0"/>
          </a:p>
          <a:p>
            <a:pPr marL="0" indent="0">
              <a:buNone/>
            </a:pPr>
            <a:endParaRPr lang="fr-CH" sz="1000" dirty="0"/>
          </a:p>
        </p:txBody>
      </p:sp>
      <p:sp>
        <p:nvSpPr>
          <p:cNvPr id="4" name="Espace réservé du contenu 3"/>
          <p:cNvSpPr txBox="1">
            <a:spLocks/>
          </p:cNvSpPr>
          <p:nvPr/>
        </p:nvSpPr>
        <p:spPr>
          <a:xfrm>
            <a:off x="2483568" y="1268760"/>
            <a:ext cx="1080000" cy="1620000"/>
          </a:xfrm>
          <a:prstGeom prst="rect">
            <a:avLst/>
          </a:prstGeom>
          <a:solidFill>
            <a:srgbClr val="00B050"/>
          </a:solidFill>
        </p:spPr>
        <p:txBody>
          <a:bodyPr lIns="0" tIns="0" rIns="360000"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Font typeface="Arial" panose="020B0604020202020204" pitchFamily="34" charset="0"/>
              <a:buNone/>
            </a:pPr>
            <a:r>
              <a:rPr lang="fr-CH" sz="1500" dirty="0" smtClean="0">
                <a:solidFill>
                  <a:schemeClr val="bg1"/>
                </a:solidFill>
                <a:latin typeface="Arial" panose="020B0604020202020204" pitchFamily="34" charset="0"/>
                <a:cs typeface="Arial" panose="020B0604020202020204" pitchFamily="34" charset="0"/>
              </a:rPr>
              <a:t> 3 km</a:t>
            </a:r>
          </a:p>
          <a:p>
            <a:pPr marL="0" indent="0" algn="r">
              <a:buFont typeface="Arial" panose="020B0604020202020204" pitchFamily="34" charset="0"/>
              <a:buNone/>
            </a:pPr>
            <a:r>
              <a:rPr lang="fr-CH" sz="1500" dirty="0" smtClean="0">
                <a:solidFill>
                  <a:schemeClr val="bg1"/>
                </a:solidFill>
                <a:latin typeface="Arial" panose="020B0604020202020204" pitchFamily="34" charset="0"/>
                <a:cs typeface="Arial" panose="020B0604020202020204" pitchFamily="34" charset="0"/>
              </a:rPr>
              <a:t> 10 km</a:t>
            </a:r>
          </a:p>
          <a:p>
            <a:pPr marL="0" indent="0" algn="r">
              <a:buFont typeface="Arial" panose="020B0604020202020204" pitchFamily="34" charset="0"/>
              <a:buNone/>
            </a:pPr>
            <a:r>
              <a:rPr lang="fr-CH" sz="1500" dirty="0" smtClean="0">
                <a:solidFill>
                  <a:schemeClr val="bg1"/>
                </a:solidFill>
                <a:latin typeface="Arial" panose="020B0604020202020204" pitchFamily="34" charset="0"/>
                <a:cs typeface="Arial" panose="020B0604020202020204" pitchFamily="34" charset="0"/>
              </a:rPr>
              <a:t> 14 km</a:t>
            </a:r>
          </a:p>
          <a:p>
            <a:pPr marL="0" indent="0" algn="r">
              <a:buFont typeface="Arial" panose="020B0604020202020204" pitchFamily="34" charset="0"/>
              <a:buNone/>
            </a:pPr>
            <a:r>
              <a:rPr lang="fr-CH" sz="1500" dirty="0" smtClean="0">
                <a:solidFill>
                  <a:schemeClr val="bg1"/>
                </a:solidFill>
                <a:latin typeface="Arial" panose="020B0604020202020204" pitchFamily="34" charset="0"/>
                <a:cs typeface="Arial" panose="020B0604020202020204" pitchFamily="34" charset="0"/>
              </a:rPr>
              <a:t>15 km</a:t>
            </a:r>
          </a:p>
          <a:p>
            <a:pPr marL="0" indent="0" algn="r">
              <a:buFont typeface="Arial" panose="020B0604020202020204" pitchFamily="34" charset="0"/>
              <a:buNone/>
            </a:pPr>
            <a:r>
              <a:rPr lang="fr-CH" sz="1500" dirty="0" smtClean="0">
                <a:solidFill>
                  <a:schemeClr val="bg1"/>
                </a:solidFill>
                <a:latin typeface="Arial" panose="020B0604020202020204" pitchFamily="34" charset="0"/>
                <a:cs typeface="Arial" panose="020B0604020202020204" pitchFamily="34" charset="0"/>
              </a:rPr>
              <a:t>20 km   </a:t>
            </a:r>
          </a:p>
        </p:txBody>
      </p:sp>
      <p:sp>
        <p:nvSpPr>
          <p:cNvPr id="5" name="Rectangle à coins arrondis 4"/>
          <p:cNvSpPr/>
          <p:nvPr/>
        </p:nvSpPr>
        <p:spPr>
          <a:xfrm>
            <a:off x="3779912" y="836711"/>
            <a:ext cx="5184576" cy="205246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CH" sz="800" dirty="0" smtClean="0">
                <a:solidFill>
                  <a:schemeClr val="tx1"/>
                </a:solidFill>
                <a:latin typeface="Arial" panose="020B0604020202020204" pitchFamily="34" charset="0"/>
                <a:cs typeface="Arial" panose="020B0604020202020204" pitchFamily="34" charset="0"/>
              </a:rPr>
              <a:t>En Hongrie, aux abords des grandes villes, un panneau informe les automobilistes sur les sorties les desservant et leur situation par rapport à un plan général de la ville concernée. En général, à 120 km, les indications sont trop petites et peu visibles pour être véritablement exploitables. Je retiens l’idée mais je supprime le plan de la ville et les indications des lieux des sorties.</a:t>
            </a:r>
            <a:r>
              <a:rPr lang="en-US" sz="800" dirty="0">
                <a:solidFill>
                  <a:schemeClr val="tx1"/>
                </a:solidFill>
                <a:latin typeface="Arial" panose="020B0604020202020204" pitchFamily="34" charset="0"/>
                <a:cs typeface="Arial" panose="020B0604020202020204" pitchFamily="34" charset="0"/>
              </a:rPr>
              <a:t> </a:t>
            </a:r>
            <a:endParaRPr lang="en-US" sz="800" dirty="0" smtClean="0">
              <a:solidFill>
                <a:schemeClr val="tx1"/>
              </a:solidFill>
              <a:latin typeface="Arial" panose="020B0604020202020204" pitchFamily="34" charset="0"/>
              <a:cs typeface="Arial" panose="020B0604020202020204" pitchFamily="34" charset="0"/>
            </a:endParaRPr>
          </a:p>
          <a:p>
            <a:endParaRPr lang="en-US" sz="800" dirty="0" smtClean="0">
              <a:solidFill>
                <a:schemeClr val="tx1"/>
              </a:solidFill>
              <a:latin typeface="Arial" panose="020B0604020202020204" pitchFamily="34" charset="0"/>
              <a:cs typeface="Arial" panose="020B0604020202020204" pitchFamily="34" charset="0"/>
            </a:endParaRPr>
          </a:p>
          <a:p>
            <a:r>
              <a:rPr lang="en-US" sz="800" i="1" dirty="0" smtClean="0">
                <a:solidFill>
                  <a:schemeClr val="tx1"/>
                </a:solidFill>
                <a:latin typeface="Arial" panose="020B0604020202020204" pitchFamily="34" charset="0"/>
                <a:cs typeface="Arial" panose="020B0604020202020204" pitchFamily="34" charset="0"/>
              </a:rPr>
              <a:t>In </a:t>
            </a:r>
            <a:r>
              <a:rPr lang="en-US" sz="800" i="1" dirty="0">
                <a:solidFill>
                  <a:schemeClr val="tx1"/>
                </a:solidFill>
                <a:latin typeface="Arial" panose="020B0604020202020204" pitchFamily="34" charset="0"/>
                <a:cs typeface="Arial" panose="020B0604020202020204" pitchFamily="34" charset="0"/>
              </a:rPr>
              <a:t>Hungary, in approach of important cities, a panel informs the automobilists about the exits deserving the city and their situations on a map representing the city.</a:t>
            </a:r>
          </a:p>
          <a:p>
            <a:r>
              <a:rPr lang="en-US" sz="800" i="1" dirty="0">
                <a:solidFill>
                  <a:schemeClr val="tx1"/>
                </a:solidFill>
                <a:latin typeface="Arial" panose="020B0604020202020204" pitchFamily="34" charset="0"/>
                <a:cs typeface="Arial" panose="020B0604020202020204" pitchFamily="34" charset="0"/>
              </a:rPr>
              <a:t>Unfortunately, at 120 km / hour, the indications are too </a:t>
            </a:r>
            <a:r>
              <a:rPr lang="en-US" sz="800" i="1" dirty="0" smtClean="0">
                <a:solidFill>
                  <a:schemeClr val="tx1"/>
                </a:solidFill>
                <a:latin typeface="Arial" panose="020B0604020202020204" pitchFamily="34" charset="0"/>
                <a:cs typeface="Arial" panose="020B0604020202020204" pitchFamily="34" charset="0"/>
              </a:rPr>
              <a:t>small </a:t>
            </a:r>
            <a:r>
              <a:rPr lang="en-US" sz="800" i="1" dirty="0">
                <a:solidFill>
                  <a:schemeClr val="tx1"/>
                </a:solidFill>
                <a:latin typeface="Arial" panose="020B0604020202020204" pitchFamily="34" charset="0"/>
                <a:cs typeface="Arial" panose="020B0604020202020204" pitchFamily="34" charset="0"/>
              </a:rPr>
              <a:t>to be really </a:t>
            </a:r>
            <a:r>
              <a:rPr lang="en-US" sz="800" i="1" dirty="0" smtClean="0">
                <a:solidFill>
                  <a:schemeClr val="tx1"/>
                </a:solidFill>
                <a:latin typeface="Arial" panose="020B0604020202020204" pitchFamily="34" charset="0"/>
                <a:cs typeface="Arial" panose="020B0604020202020204" pitchFamily="34" charset="0"/>
              </a:rPr>
              <a:t>useful. I </a:t>
            </a:r>
            <a:r>
              <a:rPr lang="en-US" sz="800" i="1" dirty="0">
                <a:solidFill>
                  <a:schemeClr val="tx1"/>
                </a:solidFill>
                <a:latin typeface="Arial" panose="020B0604020202020204" pitchFamily="34" charset="0"/>
                <a:cs typeface="Arial" panose="020B0604020202020204" pitchFamily="34" charset="0"/>
              </a:rPr>
              <a:t>keep the idea but I delete the </a:t>
            </a:r>
            <a:r>
              <a:rPr lang="en-US" sz="800" i="1" dirty="0" smtClean="0">
                <a:solidFill>
                  <a:schemeClr val="tx1"/>
                </a:solidFill>
                <a:latin typeface="Arial" panose="020B0604020202020204" pitchFamily="34" charset="0"/>
                <a:cs typeface="Arial" panose="020B0604020202020204" pitchFamily="34" charset="0"/>
              </a:rPr>
              <a:t>map.</a:t>
            </a:r>
          </a:p>
          <a:p>
            <a:endParaRPr lang="en-US" sz="800" i="1" dirty="0" smtClean="0">
              <a:solidFill>
                <a:schemeClr val="tx1"/>
              </a:solidFill>
              <a:latin typeface="Arial" panose="020B0604020202020204" pitchFamily="34" charset="0"/>
              <a:cs typeface="Arial" panose="020B0604020202020204" pitchFamily="34" charset="0"/>
            </a:endParaRPr>
          </a:p>
          <a:p>
            <a:r>
              <a:rPr lang="en-US" sz="800" dirty="0" smtClean="0">
                <a:solidFill>
                  <a:srgbClr val="0070C0"/>
                </a:solidFill>
                <a:latin typeface="Arial" panose="020B0604020202020204" pitchFamily="34" charset="0"/>
                <a:cs typeface="Arial" panose="020B0604020202020204" pitchFamily="34" charset="0"/>
              </a:rPr>
              <a:t>In </a:t>
            </a:r>
            <a:r>
              <a:rPr lang="en-US" sz="800" dirty="0" err="1" smtClean="0">
                <a:solidFill>
                  <a:srgbClr val="0070C0"/>
                </a:solidFill>
                <a:latin typeface="Arial" panose="020B0604020202020204" pitchFamily="34" charset="0"/>
                <a:cs typeface="Arial" panose="020B0604020202020204" pitchFamily="34" charset="0"/>
              </a:rPr>
              <a:t>Ungaria</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în</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apropierea</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marilor</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orase</a:t>
            </a:r>
            <a:r>
              <a:rPr lang="en-US" sz="800" dirty="0" smtClean="0">
                <a:solidFill>
                  <a:srgbClr val="0070C0"/>
                </a:solidFill>
                <a:latin typeface="Arial" panose="020B0604020202020204" pitchFamily="34" charset="0"/>
                <a:cs typeface="Arial" panose="020B0604020202020204" pitchFamily="34" charset="0"/>
              </a:rPr>
              <a:t>, un </a:t>
            </a:r>
            <a:r>
              <a:rPr lang="en-US" sz="800" dirty="0" err="1" smtClean="0">
                <a:solidFill>
                  <a:srgbClr val="0070C0"/>
                </a:solidFill>
                <a:latin typeface="Arial" panose="020B0604020202020204" pitchFamily="34" charset="0"/>
                <a:cs typeface="Arial" panose="020B0604020202020204" pitchFamily="34" charset="0"/>
              </a:rPr>
              <a:t>panou</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informeaza</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automobilistii</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asupra</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tuturor</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iesirilor</a:t>
            </a:r>
            <a:r>
              <a:rPr lang="en-US" sz="800" dirty="0" smtClean="0">
                <a:solidFill>
                  <a:srgbClr val="0070C0"/>
                </a:solidFill>
                <a:latin typeface="Arial" panose="020B0604020202020204" pitchFamily="34" charset="0"/>
                <a:cs typeface="Arial" panose="020B0604020202020204" pitchFamily="34" charset="0"/>
              </a:rPr>
              <a:t> care </a:t>
            </a:r>
            <a:r>
              <a:rPr lang="en-US" sz="800" dirty="0" err="1" smtClean="0">
                <a:solidFill>
                  <a:srgbClr val="0070C0"/>
                </a:solidFill>
                <a:latin typeface="Arial" panose="020B0604020202020204" pitchFamily="34" charset="0"/>
                <a:cs typeface="Arial" panose="020B0604020202020204" pitchFamily="34" charset="0"/>
              </a:rPr>
              <a:t>îi</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deservesc</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si</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localizarea</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lor</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raportata</a:t>
            </a:r>
            <a:r>
              <a:rPr lang="en-US" sz="800" dirty="0" smtClean="0">
                <a:solidFill>
                  <a:srgbClr val="0070C0"/>
                </a:solidFill>
                <a:latin typeface="Arial" panose="020B0604020202020204" pitchFamily="34" charset="0"/>
                <a:cs typeface="Arial" panose="020B0604020202020204" pitchFamily="34" charset="0"/>
              </a:rPr>
              <a:t> la un plan general al </a:t>
            </a:r>
            <a:r>
              <a:rPr lang="en-US" sz="800" dirty="0" err="1" smtClean="0">
                <a:solidFill>
                  <a:srgbClr val="0070C0"/>
                </a:solidFill>
                <a:latin typeface="Arial" panose="020B0604020202020204" pitchFamily="34" charset="0"/>
                <a:cs typeface="Arial" panose="020B0604020202020204" pitchFamily="34" charset="0"/>
              </a:rPr>
              <a:t>orasului</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respectiv</a:t>
            </a:r>
            <a:r>
              <a:rPr lang="en-US" sz="800" dirty="0" smtClean="0">
                <a:solidFill>
                  <a:srgbClr val="0070C0"/>
                </a:solidFill>
                <a:latin typeface="Arial" panose="020B0604020202020204" pitchFamily="34" charset="0"/>
                <a:cs typeface="Arial" panose="020B0604020202020204" pitchFamily="34" charset="0"/>
              </a:rPr>
              <a:t>. In general, la 120 km </a:t>
            </a:r>
            <a:r>
              <a:rPr lang="en-US" sz="800" dirty="0" err="1" smtClean="0">
                <a:solidFill>
                  <a:srgbClr val="0070C0"/>
                </a:solidFill>
                <a:latin typeface="Arial" panose="020B0604020202020204" pitchFamily="34" charset="0"/>
                <a:cs typeface="Arial" panose="020B0604020202020204" pitchFamily="34" charset="0"/>
              </a:rPr>
              <a:t>indicatiile</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sunt</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prea</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mici</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si</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prea</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putin</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vizibile</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pentru</a:t>
            </a:r>
            <a:r>
              <a:rPr lang="en-US" sz="800" dirty="0" smtClean="0">
                <a:solidFill>
                  <a:srgbClr val="0070C0"/>
                </a:solidFill>
                <a:latin typeface="Arial" panose="020B0604020202020204" pitchFamily="34" charset="0"/>
                <a:cs typeface="Arial" panose="020B0604020202020204" pitchFamily="34" charset="0"/>
              </a:rPr>
              <a:t> a </a:t>
            </a:r>
            <a:r>
              <a:rPr lang="en-US" sz="800" dirty="0" err="1" smtClean="0">
                <a:solidFill>
                  <a:srgbClr val="0070C0"/>
                </a:solidFill>
                <a:latin typeface="Arial" panose="020B0604020202020204" pitchFamily="34" charset="0"/>
                <a:cs typeface="Arial" panose="020B0604020202020204" pitchFamily="34" charset="0"/>
              </a:rPr>
              <a:t>putea</a:t>
            </a:r>
            <a:r>
              <a:rPr lang="en-US" sz="800" dirty="0" smtClean="0">
                <a:solidFill>
                  <a:srgbClr val="0070C0"/>
                </a:solidFill>
                <a:latin typeface="Arial" panose="020B0604020202020204" pitchFamily="34" charset="0"/>
                <a:cs typeface="Arial" panose="020B0604020202020204" pitchFamily="34" charset="0"/>
              </a:rPr>
              <a:t> fi cu </a:t>
            </a:r>
            <a:r>
              <a:rPr lang="en-US" sz="800" dirty="0" err="1" smtClean="0">
                <a:solidFill>
                  <a:srgbClr val="0070C0"/>
                </a:solidFill>
                <a:latin typeface="Arial" panose="020B0604020202020204" pitchFamily="34" charset="0"/>
                <a:cs typeface="Arial" panose="020B0604020202020204" pitchFamily="34" charset="0"/>
              </a:rPr>
              <a:t>adevarat</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exploatabile</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Retin</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ideea</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dar</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suprim</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planul</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orasului</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si</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indicatiile</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localizarii</a:t>
            </a:r>
            <a:r>
              <a:rPr lang="en-US" sz="800" dirty="0" smtClean="0">
                <a:solidFill>
                  <a:srgbClr val="0070C0"/>
                </a:solidFill>
                <a:latin typeface="Arial" panose="020B0604020202020204" pitchFamily="34" charset="0"/>
                <a:cs typeface="Arial" panose="020B0604020202020204" pitchFamily="34" charset="0"/>
              </a:rPr>
              <a:t> </a:t>
            </a:r>
            <a:r>
              <a:rPr lang="en-US" sz="800" dirty="0" err="1" smtClean="0">
                <a:solidFill>
                  <a:srgbClr val="0070C0"/>
                </a:solidFill>
                <a:latin typeface="Arial" panose="020B0604020202020204" pitchFamily="34" charset="0"/>
                <a:cs typeface="Arial" panose="020B0604020202020204" pitchFamily="34" charset="0"/>
              </a:rPr>
              <a:t>iesirilor</a:t>
            </a:r>
            <a:r>
              <a:rPr lang="en-US" sz="800" dirty="0" smtClean="0">
                <a:solidFill>
                  <a:srgbClr val="0070C0"/>
                </a:solidFill>
                <a:latin typeface="Arial" panose="020B0604020202020204" pitchFamily="34" charset="0"/>
                <a:cs typeface="Arial" panose="020B0604020202020204" pitchFamily="34" charset="0"/>
              </a:rPr>
              <a:t>.</a:t>
            </a:r>
            <a:endParaRPr lang="fr-CH" sz="800" dirty="0">
              <a:solidFill>
                <a:srgbClr val="0070C0"/>
              </a:solidFill>
              <a:latin typeface="Arial" panose="020B0604020202020204" pitchFamily="34" charset="0"/>
              <a:cs typeface="Arial" panose="020B0604020202020204" pitchFamily="34" charset="0"/>
            </a:endParaRPr>
          </a:p>
        </p:txBody>
      </p:sp>
      <p:sp>
        <p:nvSpPr>
          <p:cNvPr id="6" name="Titre 1"/>
          <p:cNvSpPr txBox="1">
            <a:spLocks/>
          </p:cNvSpPr>
          <p:nvPr/>
        </p:nvSpPr>
        <p:spPr>
          <a:xfrm>
            <a:off x="683568" y="3140968"/>
            <a:ext cx="2880000" cy="360000"/>
          </a:xfrm>
          <a:prstGeom prst="rect">
            <a:avLst/>
          </a:prstGeom>
          <a:solidFill>
            <a:srgbClr val="00B05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CH" sz="1600" dirty="0" smtClean="0">
                <a:solidFill>
                  <a:schemeClr val="bg1"/>
                </a:solidFill>
                <a:latin typeface="Arial" panose="020B0604020202020204" pitchFamily="34" charset="0"/>
                <a:cs typeface="Arial" panose="020B0604020202020204" pitchFamily="34" charset="0"/>
              </a:rPr>
              <a:t>E81 x E68</a:t>
            </a:r>
            <a:endParaRPr lang="fr-CH" sz="1600" dirty="0">
              <a:solidFill>
                <a:schemeClr val="bg1"/>
              </a:solidFill>
              <a:latin typeface="Arial" panose="020B0604020202020204" pitchFamily="34" charset="0"/>
              <a:cs typeface="Arial" panose="020B0604020202020204" pitchFamily="34" charset="0"/>
            </a:endParaRPr>
          </a:p>
        </p:txBody>
      </p:sp>
      <p:pic>
        <p:nvPicPr>
          <p:cNvPr id="7" name="Picture 2" descr="http://namthao.free.fr/Travel/France/France/Nice/Cours%20Nice/Code%20de%20la%20route/Signalisation/bifurcation.jpg"/>
          <p:cNvPicPr>
            <a:picLocks noChangeAspect="1" noChangeArrowheads="1"/>
          </p:cNvPicPr>
          <p:nvPr/>
        </p:nvPicPr>
        <p:blipFill>
          <a:blip r:embed="rId2" cstate="print">
            <a:duotone>
              <a:prstClr val="black"/>
              <a:schemeClr val="accent3">
                <a:tint val="45000"/>
                <a:satMod val="400000"/>
              </a:schemeClr>
            </a:duotone>
            <a:extLst>
              <a:ext uri="{28A0092B-C50C-407E-A947-70E740481C1C}">
                <a14:useLocalDpi xmlns:a14="http://schemas.microsoft.com/office/drawing/2010/main" val="0"/>
              </a:ext>
            </a:extLst>
          </a:blip>
          <a:srcRect/>
          <a:stretch>
            <a:fillRect/>
          </a:stretch>
        </p:blipFill>
        <p:spPr bwMode="auto">
          <a:xfrm>
            <a:off x="924378" y="3179491"/>
            <a:ext cx="374399" cy="288000"/>
          </a:xfrm>
          <a:prstGeom prst="rect">
            <a:avLst/>
          </a:prstGeom>
          <a:noFill/>
          <a:extLst>
            <a:ext uri="{909E8E84-426E-40DD-AFC4-6F175D3DCCD1}">
              <a14:hiddenFill xmlns:a14="http://schemas.microsoft.com/office/drawing/2010/main">
                <a:solidFill>
                  <a:srgbClr val="FFFFFF"/>
                </a:solidFill>
              </a14:hiddenFill>
            </a:ext>
          </a:extLst>
        </p:spPr>
      </p:pic>
      <p:sp>
        <p:nvSpPr>
          <p:cNvPr id="8" name="Espace réservé du texte 2"/>
          <p:cNvSpPr txBox="1">
            <a:spLocks/>
          </p:cNvSpPr>
          <p:nvPr/>
        </p:nvSpPr>
        <p:spPr>
          <a:xfrm>
            <a:off x="691680" y="3582267"/>
            <a:ext cx="1404000" cy="360000"/>
          </a:xfrm>
          <a:prstGeom prst="rect">
            <a:avLst/>
          </a:prstGeom>
          <a:solidFill>
            <a:srgbClr val="00B050"/>
          </a:solidFill>
        </p:spPr>
        <p:txBody>
          <a:bodyPr lIns="0" tIns="144000" bIns="144000"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fr-CH" sz="1600" dirty="0" smtClean="0">
                <a:solidFill>
                  <a:schemeClr val="bg1"/>
                </a:solidFill>
                <a:latin typeface="Arial" panose="020B0604020202020204" pitchFamily="34" charset="0"/>
                <a:cs typeface="Arial" panose="020B0604020202020204" pitchFamily="34" charset="0"/>
              </a:rPr>
              <a:t>E 81   A1</a:t>
            </a:r>
            <a:endParaRPr lang="fr-CH" sz="1600" dirty="0">
              <a:solidFill>
                <a:schemeClr val="bg1"/>
              </a:solidFill>
              <a:latin typeface="Arial" panose="020B0604020202020204" pitchFamily="34" charset="0"/>
              <a:cs typeface="Arial" panose="020B0604020202020204" pitchFamily="34" charset="0"/>
            </a:endParaRPr>
          </a:p>
        </p:txBody>
      </p:sp>
      <p:sp>
        <p:nvSpPr>
          <p:cNvPr id="9" name="Espace réservé du texte 2"/>
          <p:cNvSpPr txBox="1">
            <a:spLocks/>
          </p:cNvSpPr>
          <p:nvPr/>
        </p:nvSpPr>
        <p:spPr>
          <a:xfrm>
            <a:off x="2159568" y="3584012"/>
            <a:ext cx="1404000" cy="360000"/>
          </a:xfrm>
          <a:prstGeom prst="rect">
            <a:avLst/>
          </a:prstGeom>
          <a:solidFill>
            <a:srgbClr val="00B050"/>
          </a:solidFill>
        </p:spPr>
        <p:txBody>
          <a:bodyPr lIns="0" tIns="144000" bIns="144000"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fr-CH" sz="1600" dirty="0" smtClean="0">
                <a:solidFill>
                  <a:schemeClr val="bg1"/>
                </a:solidFill>
                <a:latin typeface="Arial" panose="020B0604020202020204" pitchFamily="34" charset="0"/>
                <a:cs typeface="Arial" panose="020B0604020202020204" pitchFamily="34" charset="0"/>
              </a:rPr>
              <a:t>E 68   A9</a:t>
            </a:r>
            <a:endParaRPr lang="fr-CH" sz="1600" dirty="0">
              <a:solidFill>
                <a:schemeClr val="bg1"/>
              </a:solidFill>
              <a:latin typeface="Arial" panose="020B0604020202020204" pitchFamily="34" charset="0"/>
              <a:cs typeface="Arial" panose="020B0604020202020204" pitchFamily="34" charset="0"/>
            </a:endParaRPr>
          </a:p>
        </p:txBody>
      </p:sp>
      <p:sp>
        <p:nvSpPr>
          <p:cNvPr id="10" name="Espace réservé du contenu 3"/>
          <p:cNvSpPr txBox="1">
            <a:spLocks/>
          </p:cNvSpPr>
          <p:nvPr/>
        </p:nvSpPr>
        <p:spPr>
          <a:xfrm>
            <a:off x="691680" y="3997341"/>
            <a:ext cx="1404000" cy="1800000"/>
          </a:xfrm>
          <a:prstGeom prst="rect">
            <a:avLst/>
          </a:prstGeom>
          <a:solidFill>
            <a:srgbClr val="00B050"/>
          </a:solidFill>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fr-CH" sz="1600" dirty="0" smtClean="0">
                <a:solidFill>
                  <a:schemeClr val="bg1"/>
                </a:solidFill>
                <a:latin typeface="Arial" panose="020B0604020202020204" pitchFamily="34" charset="0"/>
                <a:cs typeface="Arial" panose="020B0604020202020204" pitchFamily="34" charset="0"/>
              </a:rPr>
              <a:t>Bucuresti</a:t>
            </a:r>
          </a:p>
          <a:p>
            <a:pPr marL="0" indent="0" algn="ctr">
              <a:buFont typeface="Arial" panose="020B0604020202020204" pitchFamily="34" charset="0"/>
              <a:buNone/>
            </a:pPr>
            <a:r>
              <a:rPr lang="fr-CH" sz="1600" dirty="0" smtClean="0">
                <a:solidFill>
                  <a:schemeClr val="bg1"/>
                </a:solidFill>
                <a:latin typeface="Arial" panose="020B0604020202020204" pitchFamily="34" charset="0"/>
                <a:cs typeface="Arial" panose="020B0604020202020204" pitchFamily="34" charset="0"/>
              </a:rPr>
              <a:t>Pitesti</a:t>
            </a:r>
          </a:p>
          <a:p>
            <a:pPr marL="0" indent="0" algn="ctr">
              <a:buFont typeface="Arial" panose="020B0604020202020204" pitchFamily="34" charset="0"/>
              <a:buNone/>
            </a:pPr>
            <a:r>
              <a:rPr lang="fr-CH" sz="1600" dirty="0" err="1" smtClean="0">
                <a:solidFill>
                  <a:schemeClr val="bg1"/>
                </a:solidFill>
                <a:latin typeface="Arial" panose="020B0604020202020204" pitchFamily="34" charset="0"/>
                <a:cs typeface="Arial" panose="020B0604020202020204" pitchFamily="34" charset="0"/>
              </a:rPr>
              <a:t>Râmn</a:t>
            </a:r>
            <a:r>
              <a:rPr lang="fr-CH" sz="1600" dirty="0" smtClean="0">
                <a:solidFill>
                  <a:schemeClr val="bg1"/>
                </a:solidFill>
                <a:latin typeface="Arial" panose="020B0604020202020204" pitchFamily="34" charset="0"/>
                <a:cs typeface="Arial" panose="020B0604020202020204" pitchFamily="34" charset="0"/>
              </a:rPr>
              <a:t> Vâlcea</a:t>
            </a:r>
          </a:p>
          <a:p>
            <a:pPr marL="0" indent="0" algn="ctr">
              <a:buFont typeface="Arial" panose="020B0604020202020204" pitchFamily="34" charset="0"/>
              <a:buNone/>
            </a:pPr>
            <a:r>
              <a:rPr lang="fr-CH" sz="1600" dirty="0" err="1" smtClean="0">
                <a:solidFill>
                  <a:schemeClr val="bg1"/>
                </a:solidFill>
                <a:latin typeface="Arial" panose="020B0604020202020204" pitchFamily="34" charset="0"/>
                <a:cs typeface="Arial" panose="020B0604020202020204" pitchFamily="34" charset="0"/>
              </a:rPr>
              <a:t>Talmaciu</a:t>
            </a:r>
            <a:endParaRPr lang="fr-CH" sz="1600" dirty="0" smtClean="0">
              <a:solidFill>
                <a:schemeClr val="bg1"/>
              </a:solidFill>
              <a:latin typeface="Arial" panose="020B0604020202020204" pitchFamily="34" charset="0"/>
              <a:cs typeface="Arial" panose="020B0604020202020204" pitchFamily="34" charset="0"/>
            </a:endParaRPr>
          </a:p>
          <a:p>
            <a:pPr marL="0" indent="0" algn="ctr">
              <a:buFont typeface="Arial" panose="020B0604020202020204" pitchFamily="34" charset="0"/>
              <a:buNone/>
            </a:pPr>
            <a:endParaRPr lang="fr-CH" sz="1000" dirty="0" smtClean="0">
              <a:solidFill>
                <a:schemeClr val="bg1"/>
              </a:solidFill>
              <a:latin typeface="Arial" panose="020B0604020202020204" pitchFamily="34" charset="0"/>
              <a:cs typeface="Arial" panose="020B0604020202020204" pitchFamily="34" charset="0"/>
            </a:endParaRPr>
          </a:p>
          <a:p>
            <a:pPr marL="0" indent="0" algn="ctr">
              <a:buFont typeface="Arial" panose="020B0604020202020204" pitchFamily="34" charset="0"/>
              <a:buNone/>
            </a:pPr>
            <a:r>
              <a:rPr lang="fr-CH" sz="1600" dirty="0" smtClean="0">
                <a:solidFill>
                  <a:schemeClr val="bg1"/>
                </a:solidFill>
                <a:latin typeface="Arial" panose="020B0604020202020204" pitchFamily="34" charset="0"/>
                <a:cs typeface="Arial" panose="020B0604020202020204" pitchFamily="34" charset="0"/>
              </a:rPr>
              <a:t>2000 m</a:t>
            </a:r>
          </a:p>
          <a:p>
            <a:pPr marL="0" indent="0" algn="ctr">
              <a:buFont typeface="Arial" panose="020B0604020202020204" pitchFamily="34" charset="0"/>
              <a:buNone/>
            </a:pPr>
            <a:endParaRPr lang="fr-CH" dirty="0" smtClean="0">
              <a:solidFill>
                <a:schemeClr val="bg1"/>
              </a:solidFill>
              <a:latin typeface="Arial" panose="020B0604020202020204" pitchFamily="34" charset="0"/>
              <a:cs typeface="Arial" panose="020B0604020202020204" pitchFamily="34" charset="0"/>
            </a:endParaRPr>
          </a:p>
          <a:p>
            <a:pPr marL="0" indent="0" algn="ctr">
              <a:buFont typeface="Arial" panose="020B0604020202020204" pitchFamily="34" charset="0"/>
              <a:buNone/>
            </a:pPr>
            <a:endParaRPr lang="fr-CH" dirty="0" smtClean="0">
              <a:solidFill>
                <a:schemeClr val="bg1"/>
              </a:solidFill>
              <a:latin typeface="Arial" panose="020B0604020202020204" pitchFamily="34" charset="0"/>
              <a:cs typeface="Arial" panose="020B0604020202020204" pitchFamily="34" charset="0"/>
            </a:endParaRPr>
          </a:p>
          <a:p>
            <a:pPr marL="0" indent="0" algn="ctr">
              <a:buFont typeface="Arial" panose="020B0604020202020204" pitchFamily="34" charset="0"/>
              <a:buNone/>
            </a:pPr>
            <a:endParaRPr lang="fr-CH" dirty="0" smtClean="0">
              <a:solidFill>
                <a:schemeClr val="bg1"/>
              </a:solidFill>
              <a:latin typeface="Arial" panose="020B0604020202020204" pitchFamily="34" charset="0"/>
              <a:cs typeface="Arial" panose="020B0604020202020204" pitchFamily="34" charset="0"/>
            </a:endParaRPr>
          </a:p>
          <a:p>
            <a:pPr marL="0" indent="0" algn="ctr">
              <a:buFont typeface="Arial" panose="020B0604020202020204" pitchFamily="34" charset="0"/>
              <a:buNone/>
            </a:pPr>
            <a:endParaRPr lang="fr-CH" dirty="0" smtClean="0">
              <a:solidFill>
                <a:schemeClr val="bg1"/>
              </a:solidFill>
              <a:latin typeface="Arial" panose="020B0604020202020204" pitchFamily="34" charset="0"/>
              <a:cs typeface="Arial" panose="020B0604020202020204" pitchFamily="34" charset="0"/>
            </a:endParaRPr>
          </a:p>
          <a:p>
            <a:pPr marL="0" indent="0" algn="ctr">
              <a:buFont typeface="Arial" panose="020B0604020202020204" pitchFamily="34" charset="0"/>
              <a:buNone/>
            </a:pPr>
            <a:endParaRPr lang="fr-CH" sz="3600" dirty="0" smtClean="0">
              <a:solidFill>
                <a:schemeClr val="bg1"/>
              </a:solidFill>
              <a:latin typeface="Arial" panose="020B0604020202020204" pitchFamily="34" charset="0"/>
              <a:cs typeface="Arial" panose="020B0604020202020204" pitchFamily="34" charset="0"/>
            </a:endParaRPr>
          </a:p>
          <a:p>
            <a:pPr marL="0" indent="0" algn="ctr">
              <a:buFont typeface="Arial" panose="020B0604020202020204" pitchFamily="34" charset="0"/>
              <a:buNone/>
            </a:pPr>
            <a:endParaRPr lang="fr-CH" sz="3600" dirty="0" smtClean="0">
              <a:solidFill>
                <a:schemeClr val="bg1"/>
              </a:solidFill>
              <a:latin typeface="Arial" panose="020B0604020202020204" pitchFamily="34" charset="0"/>
              <a:cs typeface="Arial" panose="020B0604020202020204" pitchFamily="34" charset="0"/>
            </a:endParaRPr>
          </a:p>
        </p:txBody>
      </p:sp>
      <p:sp>
        <p:nvSpPr>
          <p:cNvPr id="11" name="Espace réservé du contenu 5"/>
          <p:cNvSpPr txBox="1">
            <a:spLocks/>
          </p:cNvSpPr>
          <p:nvPr/>
        </p:nvSpPr>
        <p:spPr>
          <a:xfrm>
            <a:off x="2159568" y="3997341"/>
            <a:ext cx="1404000" cy="1800199"/>
          </a:xfrm>
          <a:prstGeom prst="rect">
            <a:avLst/>
          </a:prstGeom>
          <a:solidFill>
            <a:srgbClr val="00B050"/>
          </a:solidFill>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fr-CH" sz="1600" dirty="0" smtClean="0">
                <a:solidFill>
                  <a:schemeClr val="bg1"/>
                </a:solidFill>
                <a:latin typeface="Arial" panose="020B0604020202020204" pitchFamily="34" charset="0"/>
                <a:cs typeface="Arial" panose="020B0604020202020204" pitchFamily="34" charset="0"/>
              </a:rPr>
              <a:t>Brasov</a:t>
            </a:r>
          </a:p>
          <a:p>
            <a:pPr marL="0" indent="0" algn="ctr">
              <a:buFont typeface="Arial" panose="020B0604020202020204" pitchFamily="34" charset="0"/>
              <a:buNone/>
            </a:pPr>
            <a:r>
              <a:rPr lang="fr-CH" sz="1600" dirty="0" err="1" smtClean="0">
                <a:solidFill>
                  <a:schemeClr val="bg1"/>
                </a:solidFill>
                <a:latin typeface="Arial" panose="020B0604020202020204" pitchFamily="34" charset="0"/>
                <a:cs typeface="Arial" panose="020B0604020202020204" pitchFamily="34" charset="0"/>
              </a:rPr>
              <a:t>Fagaras</a:t>
            </a:r>
            <a:endParaRPr lang="fr-CH" sz="1600" dirty="0" smtClean="0">
              <a:solidFill>
                <a:schemeClr val="bg1"/>
              </a:solidFill>
              <a:latin typeface="Arial" panose="020B0604020202020204" pitchFamily="34" charset="0"/>
              <a:cs typeface="Arial" panose="020B0604020202020204" pitchFamily="34" charset="0"/>
            </a:endParaRPr>
          </a:p>
          <a:p>
            <a:pPr marL="0" indent="0" algn="ctr">
              <a:buFont typeface="Arial" panose="020B0604020202020204" pitchFamily="34" charset="0"/>
              <a:buNone/>
            </a:pPr>
            <a:r>
              <a:rPr lang="fr-CH" sz="1600" dirty="0" err="1" smtClean="0">
                <a:solidFill>
                  <a:schemeClr val="bg1"/>
                </a:solidFill>
                <a:latin typeface="Arial" panose="020B0604020202020204" pitchFamily="34" charset="0"/>
                <a:cs typeface="Arial" panose="020B0604020202020204" pitchFamily="34" charset="0"/>
              </a:rPr>
              <a:t>Sighisoara</a:t>
            </a:r>
            <a:endParaRPr lang="fr-CH" sz="1600" dirty="0" smtClean="0">
              <a:solidFill>
                <a:schemeClr val="bg1"/>
              </a:solidFill>
              <a:latin typeface="Arial" panose="020B0604020202020204" pitchFamily="34" charset="0"/>
              <a:cs typeface="Arial" panose="020B0604020202020204" pitchFamily="34" charset="0"/>
            </a:endParaRPr>
          </a:p>
          <a:p>
            <a:pPr marL="0" indent="0" algn="ctr">
              <a:buFont typeface="Arial" panose="020B0604020202020204" pitchFamily="34" charset="0"/>
              <a:buNone/>
            </a:pPr>
            <a:r>
              <a:rPr lang="fr-CH" sz="1600" dirty="0" err="1" smtClean="0">
                <a:solidFill>
                  <a:schemeClr val="bg1"/>
                </a:solidFill>
                <a:latin typeface="Arial" panose="020B0604020202020204" pitchFamily="34" charset="0"/>
                <a:cs typeface="Arial" panose="020B0604020202020204" pitchFamily="34" charset="0"/>
              </a:rPr>
              <a:t>Avrig</a:t>
            </a:r>
            <a:endParaRPr lang="fr-CH" sz="1600" dirty="0" smtClean="0">
              <a:solidFill>
                <a:schemeClr val="bg1"/>
              </a:solidFill>
              <a:latin typeface="Arial" panose="020B0604020202020204" pitchFamily="34" charset="0"/>
              <a:cs typeface="Arial" panose="020B0604020202020204" pitchFamily="34" charset="0"/>
            </a:endParaRPr>
          </a:p>
          <a:p>
            <a:pPr marL="0" indent="0" algn="ctr">
              <a:buFont typeface="Arial" panose="020B0604020202020204" pitchFamily="34" charset="0"/>
              <a:buNone/>
            </a:pPr>
            <a:endParaRPr lang="fr-CH" sz="1000" dirty="0" smtClean="0">
              <a:solidFill>
                <a:schemeClr val="bg1"/>
              </a:solidFill>
              <a:latin typeface="Arial" panose="020B0604020202020204" pitchFamily="34" charset="0"/>
              <a:cs typeface="Arial" panose="020B0604020202020204" pitchFamily="34" charset="0"/>
            </a:endParaRPr>
          </a:p>
          <a:p>
            <a:pPr marL="0" indent="0" algn="ctr">
              <a:buFont typeface="Arial" panose="020B0604020202020204" pitchFamily="34" charset="0"/>
              <a:buNone/>
            </a:pPr>
            <a:r>
              <a:rPr lang="fr-CH" sz="1600" dirty="0" smtClean="0">
                <a:solidFill>
                  <a:schemeClr val="bg1"/>
                </a:solidFill>
                <a:latin typeface="Arial" panose="020B0604020202020204" pitchFamily="34" charset="0"/>
                <a:cs typeface="Arial" panose="020B0604020202020204" pitchFamily="34" charset="0"/>
              </a:rPr>
              <a:t>2000 m</a:t>
            </a:r>
          </a:p>
          <a:p>
            <a:pPr marL="0" indent="0">
              <a:buFont typeface="Arial" panose="020B0604020202020204" pitchFamily="34" charset="0"/>
              <a:buNone/>
            </a:pPr>
            <a:endParaRPr lang="fr-CH" sz="4000" dirty="0"/>
          </a:p>
        </p:txBody>
      </p:sp>
      <p:sp>
        <p:nvSpPr>
          <p:cNvPr id="12" name="Rectangle à coins arrondis 11"/>
          <p:cNvSpPr/>
          <p:nvPr/>
        </p:nvSpPr>
        <p:spPr>
          <a:xfrm>
            <a:off x="4283968" y="3140968"/>
            <a:ext cx="4320000" cy="265480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100" u="sng" dirty="0" smtClean="0">
                <a:solidFill>
                  <a:schemeClr val="tx1"/>
                </a:solidFill>
                <a:latin typeface="Arial" panose="020B0604020202020204" pitchFamily="34" charset="0"/>
                <a:cs typeface="Arial" panose="020B0604020202020204" pitchFamily="34" charset="0"/>
              </a:rPr>
              <a:t>Intégration des prochaines sorties</a:t>
            </a:r>
          </a:p>
          <a:p>
            <a:pPr algn="ctr"/>
            <a:r>
              <a:rPr lang="fr-CH" sz="1100" dirty="0" smtClean="0">
                <a:solidFill>
                  <a:schemeClr val="tx1"/>
                </a:solidFill>
                <a:latin typeface="Arial" panose="020B0604020202020204" pitchFamily="34" charset="0"/>
                <a:cs typeface="Arial" panose="020B0604020202020204" pitchFamily="34" charset="0"/>
              </a:rPr>
              <a:t>Panneaux transversaux ( ici au dessus de l’autoroute.)</a:t>
            </a:r>
          </a:p>
          <a:p>
            <a:pPr algn="ctr"/>
            <a:r>
              <a:rPr lang="fr-CH" sz="1100" dirty="0" smtClean="0">
                <a:solidFill>
                  <a:schemeClr val="tx1"/>
                </a:solidFill>
                <a:latin typeface="Arial" panose="020B0604020202020204" pitchFamily="34" charset="0"/>
                <a:cs typeface="Arial" panose="020B0604020202020204" pitchFamily="34" charset="0"/>
              </a:rPr>
              <a:t>Les prochaines sorties, </a:t>
            </a:r>
            <a:r>
              <a:rPr lang="fr-CH" sz="1100" dirty="0" err="1" smtClean="0">
                <a:solidFill>
                  <a:schemeClr val="tx1"/>
                </a:solidFill>
                <a:latin typeface="Arial" panose="020B0604020202020204" pitchFamily="34" charset="0"/>
                <a:cs typeface="Arial" panose="020B0604020202020204" pitchFamily="34" charset="0"/>
              </a:rPr>
              <a:t>Talmaciu</a:t>
            </a:r>
            <a:r>
              <a:rPr lang="fr-CH" sz="1100" dirty="0" smtClean="0">
                <a:solidFill>
                  <a:schemeClr val="tx1"/>
                </a:solidFill>
                <a:latin typeface="Arial" panose="020B0604020202020204" pitchFamily="34" charset="0"/>
                <a:cs typeface="Arial" panose="020B0604020202020204" pitchFamily="34" charset="0"/>
              </a:rPr>
              <a:t> et </a:t>
            </a:r>
            <a:r>
              <a:rPr lang="fr-CH" sz="1100" dirty="0" err="1" smtClean="0">
                <a:solidFill>
                  <a:schemeClr val="tx1"/>
                </a:solidFill>
                <a:latin typeface="Arial" panose="020B0604020202020204" pitchFamily="34" charset="0"/>
                <a:cs typeface="Arial" panose="020B0604020202020204" pitchFamily="34" charset="0"/>
              </a:rPr>
              <a:t>Avrig</a:t>
            </a:r>
            <a:r>
              <a:rPr lang="fr-CH" sz="1100" dirty="0" smtClean="0">
                <a:solidFill>
                  <a:schemeClr val="tx1"/>
                </a:solidFill>
                <a:latin typeface="Arial" panose="020B0604020202020204" pitchFamily="34" charset="0"/>
                <a:cs typeface="Arial" panose="020B0604020202020204" pitchFamily="34" charset="0"/>
              </a:rPr>
              <a:t>, sont intégrées.</a:t>
            </a:r>
          </a:p>
          <a:p>
            <a:pPr algn="ctr"/>
            <a:endParaRPr lang="fr-CH" sz="1100" dirty="0" smtClean="0">
              <a:solidFill>
                <a:schemeClr val="tx1"/>
              </a:solidFill>
              <a:latin typeface="Arial" panose="020B0604020202020204" pitchFamily="34" charset="0"/>
              <a:cs typeface="Arial" panose="020B0604020202020204" pitchFamily="34" charset="0"/>
            </a:endParaRPr>
          </a:p>
          <a:p>
            <a:pPr algn="ctr"/>
            <a:r>
              <a:rPr lang="fr-CH" sz="1100" i="1" dirty="0" smtClean="0">
                <a:solidFill>
                  <a:schemeClr val="tx1"/>
                </a:solidFill>
                <a:latin typeface="Arial" panose="020B0604020202020204" pitchFamily="34" charset="0"/>
                <a:cs typeface="Arial" panose="020B0604020202020204" pitchFamily="34" charset="0"/>
              </a:rPr>
              <a:t>The </a:t>
            </a:r>
            <a:r>
              <a:rPr lang="fr-CH" sz="1100" i="1" dirty="0" err="1" smtClean="0">
                <a:solidFill>
                  <a:schemeClr val="tx1"/>
                </a:solidFill>
                <a:latin typeface="Arial" panose="020B0604020202020204" pitchFamily="34" charset="0"/>
                <a:cs typeface="Arial" panose="020B0604020202020204" pitchFamily="34" charset="0"/>
              </a:rPr>
              <a:t>next</a:t>
            </a:r>
            <a:r>
              <a:rPr lang="fr-CH" sz="1100" i="1" dirty="0" smtClean="0">
                <a:solidFill>
                  <a:schemeClr val="tx1"/>
                </a:solidFill>
                <a:latin typeface="Arial" panose="020B0604020202020204" pitchFamily="34" charset="0"/>
                <a:cs typeface="Arial" panose="020B0604020202020204" pitchFamily="34" charset="0"/>
              </a:rPr>
              <a:t> exits, </a:t>
            </a:r>
            <a:r>
              <a:rPr lang="fr-CH" sz="1100" i="1" dirty="0" err="1" smtClean="0">
                <a:solidFill>
                  <a:schemeClr val="tx1"/>
                </a:solidFill>
                <a:latin typeface="Arial" panose="020B0604020202020204" pitchFamily="34" charset="0"/>
                <a:cs typeface="Arial" panose="020B0604020202020204" pitchFamily="34" charset="0"/>
              </a:rPr>
              <a:t>Talmaciu</a:t>
            </a:r>
            <a:r>
              <a:rPr lang="fr-CH" sz="1100" i="1" dirty="0" smtClean="0">
                <a:solidFill>
                  <a:schemeClr val="tx1"/>
                </a:solidFill>
                <a:latin typeface="Arial" panose="020B0604020202020204" pitchFamily="34" charset="0"/>
                <a:cs typeface="Arial" panose="020B0604020202020204" pitchFamily="34" charset="0"/>
              </a:rPr>
              <a:t> A1 and </a:t>
            </a:r>
            <a:r>
              <a:rPr lang="fr-CH" sz="1100" i="1" dirty="0" err="1" smtClean="0">
                <a:solidFill>
                  <a:schemeClr val="tx1"/>
                </a:solidFill>
                <a:latin typeface="Arial" panose="020B0604020202020204" pitchFamily="34" charset="0"/>
                <a:cs typeface="Arial" panose="020B0604020202020204" pitchFamily="34" charset="0"/>
              </a:rPr>
              <a:t>Avrig</a:t>
            </a:r>
            <a:r>
              <a:rPr lang="fr-CH" sz="1100" i="1" dirty="0" smtClean="0">
                <a:solidFill>
                  <a:schemeClr val="tx1"/>
                </a:solidFill>
                <a:latin typeface="Arial" panose="020B0604020202020204" pitchFamily="34" charset="0"/>
                <a:cs typeface="Arial" panose="020B0604020202020204" pitchFamily="34" charset="0"/>
              </a:rPr>
              <a:t> A9, are </a:t>
            </a:r>
            <a:r>
              <a:rPr lang="fr-CH" sz="1100" i="1" dirty="0" err="1" smtClean="0">
                <a:solidFill>
                  <a:schemeClr val="tx1"/>
                </a:solidFill>
                <a:latin typeface="Arial" panose="020B0604020202020204" pitchFamily="34" charset="0"/>
                <a:cs typeface="Arial" panose="020B0604020202020204" pitchFamily="34" charset="0"/>
              </a:rPr>
              <a:t>integreted</a:t>
            </a:r>
            <a:r>
              <a:rPr lang="fr-CH" sz="1100" i="1" dirty="0" smtClean="0">
                <a:solidFill>
                  <a:schemeClr val="tx1"/>
                </a:solidFill>
                <a:latin typeface="Arial" panose="020B0604020202020204" pitchFamily="34" charset="0"/>
                <a:cs typeface="Arial" panose="020B0604020202020204" pitchFamily="34" charset="0"/>
              </a:rPr>
              <a:t> </a:t>
            </a:r>
          </a:p>
          <a:p>
            <a:pPr algn="ctr"/>
            <a:r>
              <a:rPr lang="fr-CH" sz="1100" i="1" dirty="0" smtClean="0">
                <a:solidFill>
                  <a:schemeClr val="tx1"/>
                </a:solidFill>
                <a:latin typeface="Arial" panose="020B0604020202020204" pitchFamily="34" charset="0"/>
                <a:cs typeface="Arial" panose="020B0604020202020204" pitchFamily="34" charset="0"/>
              </a:rPr>
              <a:t>in the panels</a:t>
            </a:r>
            <a:r>
              <a:rPr lang="fr-CH" sz="1100" dirty="0" smtClean="0">
                <a:solidFill>
                  <a:schemeClr val="tx1"/>
                </a:solidFill>
                <a:latin typeface="Arial" panose="020B0604020202020204" pitchFamily="34" charset="0"/>
                <a:cs typeface="Arial" panose="020B0604020202020204" pitchFamily="34" charset="0"/>
              </a:rPr>
              <a:t>.</a:t>
            </a:r>
          </a:p>
          <a:p>
            <a:pPr algn="ctr"/>
            <a:endParaRPr lang="fr-CH" sz="1100" dirty="0" smtClean="0">
              <a:solidFill>
                <a:schemeClr val="tx1"/>
              </a:solidFill>
              <a:latin typeface="Arial" panose="020B0604020202020204" pitchFamily="34" charset="0"/>
              <a:cs typeface="Arial" panose="020B0604020202020204" pitchFamily="34" charset="0"/>
            </a:endParaRPr>
          </a:p>
          <a:p>
            <a:pPr algn="ctr"/>
            <a:r>
              <a:rPr lang="fr-CH" sz="1100" dirty="0" err="1" smtClean="0">
                <a:solidFill>
                  <a:srgbClr val="0070C0"/>
                </a:solidFill>
                <a:latin typeface="Arial" panose="020B0604020202020204" pitchFamily="34" charset="0"/>
                <a:cs typeface="Arial" panose="020B0604020202020204" pitchFamily="34" charset="0"/>
              </a:rPr>
              <a:t>Iesirile</a:t>
            </a:r>
            <a:r>
              <a:rPr lang="fr-CH" sz="1100" dirty="0" smtClean="0">
                <a:solidFill>
                  <a:srgbClr val="0070C0"/>
                </a:solidFill>
                <a:latin typeface="Arial" panose="020B0604020202020204" pitchFamily="34" charset="0"/>
                <a:cs typeface="Arial" panose="020B0604020202020204" pitchFamily="34" charset="0"/>
              </a:rPr>
              <a:t> </a:t>
            </a:r>
            <a:r>
              <a:rPr lang="fr-CH" sz="1100" dirty="0" err="1" smtClean="0">
                <a:solidFill>
                  <a:srgbClr val="0070C0"/>
                </a:solidFill>
                <a:latin typeface="Arial" panose="020B0604020202020204" pitchFamily="34" charset="0"/>
                <a:cs typeface="Arial" panose="020B0604020202020204" pitchFamily="34" charset="0"/>
              </a:rPr>
              <a:t>urmatoare</a:t>
            </a:r>
            <a:r>
              <a:rPr lang="fr-CH" sz="1100" dirty="0" smtClean="0">
                <a:solidFill>
                  <a:srgbClr val="0070C0"/>
                </a:solidFill>
                <a:latin typeface="Arial" panose="020B0604020202020204" pitchFamily="34" charset="0"/>
                <a:cs typeface="Arial" panose="020B0604020202020204" pitchFamily="34" charset="0"/>
              </a:rPr>
              <a:t>, </a:t>
            </a:r>
            <a:r>
              <a:rPr lang="fr-CH" sz="1100" dirty="0" err="1" smtClean="0">
                <a:solidFill>
                  <a:srgbClr val="0070C0"/>
                </a:solidFill>
                <a:latin typeface="Arial" panose="020B0604020202020204" pitchFamily="34" charset="0"/>
                <a:cs typeface="Arial" panose="020B0604020202020204" pitchFamily="34" charset="0"/>
              </a:rPr>
              <a:t>Talmaciu</a:t>
            </a:r>
            <a:r>
              <a:rPr lang="fr-CH" sz="1100" dirty="0" smtClean="0">
                <a:solidFill>
                  <a:srgbClr val="0070C0"/>
                </a:solidFill>
                <a:latin typeface="Arial" panose="020B0604020202020204" pitchFamily="34" charset="0"/>
                <a:cs typeface="Arial" panose="020B0604020202020204" pitchFamily="34" charset="0"/>
              </a:rPr>
              <a:t> A1 si </a:t>
            </a:r>
            <a:r>
              <a:rPr lang="fr-CH" sz="1100" dirty="0" err="1" smtClean="0">
                <a:solidFill>
                  <a:srgbClr val="0070C0"/>
                </a:solidFill>
                <a:latin typeface="Arial" panose="020B0604020202020204" pitchFamily="34" charset="0"/>
                <a:cs typeface="Arial" panose="020B0604020202020204" pitchFamily="34" charset="0"/>
              </a:rPr>
              <a:t>Avrig</a:t>
            </a:r>
            <a:r>
              <a:rPr lang="fr-CH" sz="1100" dirty="0" smtClean="0">
                <a:solidFill>
                  <a:srgbClr val="0070C0"/>
                </a:solidFill>
                <a:latin typeface="Arial" panose="020B0604020202020204" pitchFamily="34" charset="0"/>
                <a:cs typeface="Arial" panose="020B0604020202020204" pitchFamily="34" charset="0"/>
              </a:rPr>
              <a:t> A9, </a:t>
            </a:r>
            <a:r>
              <a:rPr lang="fr-CH" sz="1100" dirty="0" err="1" smtClean="0">
                <a:solidFill>
                  <a:srgbClr val="0070C0"/>
                </a:solidFill>
                <a:latin typeface="Arial" panose="020B0604020202020204" pitchFamily="34" charset="0"/>
                <a:cs typeface="Arial" panose="020B0604020202020204" pitchFamily="34" charset="0"/>
              </a:rPr>
              <a:t>sunt</a:t>
            </a:r>
            <a:r>
              <a:rPr lang="fr-CH" sz="1100" dirty="0" smtClean="0">
                <a:solidFill>
                  <a:srgbClr val="0070C0"/>
                </a:solidFill>
                <a:latin typeface="Arial" panose="020B0604020202020204" pitchFamily="34" charset="0"/>
                <a:cs typeface="Arial" panose="020B0604020202020204" pitchFamily="34" charset="0"/>
              </a:rPr>
              <a:t> </a:t>
            </a:r>
            <a:r>
              <a:rPr lang="fr-CH" sz="1100" dirty="0" err="1" smtClean="0">
                <a:solidFill>
                  <a:srgbClr val="0070C0"/>
                </a:solidFill>
                <a:latin typeface="Arial" panose="020B0604020202020204" pitchFamily="34" charset="0"/>
                <a:cs typeface="Arial" panose="020B0604020202020204" pitchFamily="34" charset="0"/>
              </a:rPr>
              <a:t>identificate</a:t>
            </a:r>
            <a:r>
              <a:rPr lang="fr-CH" sz="1100" dirty="0" smtClean="0">
                <a:solidFill>
                  <a:srgbClr val="0070C0"/>
                </a:solidFill>
                <a:latin typeface="Arial" panose="020B0604020202020204" pitchFamily="34" charset="0"/>
                <a:cs typeface="Arial" panose="020B0604020202020204" pitchFamily="34" charset="0"/>
              </a:rPr>
              <a:t> </a:t>
            </a:r>
            <a:r>
              <a:rPr lang="fr-CH" sz="1100" dirty="0" err="1" smtClean="0">
                <a:solidFill>
                  <a:srgbClr val="0070C0"/>
                </a:solidFill>
                <a:latin typeface="Arial" panose="020B0604020202020204" pitchFamily="34" charset="0"/>
                <a:cs typeface="Arial" panose="020B0604020202020204" pitchFamily="34" charset="0"/>
              </a:rPr>
              <a:t>pe</a:t>
            </a:r>
            <a:r>
              <a:rPr lang="fr-CH" sz="1100" dirty="0" smtClean="0">
                <a:solidFill>
                  <a:srgbClr val="0070C0"/>
                </a:solidFill>
                <a:latin typeface="Arial" panose="020B0604020202020204" pitchFamily="34" charset="0"/>
                <a:cs typeface="Arial" panose="020B0604020202020204" pitchFamily="34" charset="0"/>
              </a:rPr>
              <a:t> </a:t>
            </a:r>
            <a:r>
              <a:rPr lang="fr-CH" sz="1100" dirty="0" err="1">
                <a:solidFill>
                  <a:srgbClr val="0070C0"/>
                </a:solidFill>
                <a:latin typeface="Arial" panose="020B0604020202020204" pitchFamily="34" charset="0"/>
                <a:cs typeface="Arial" panose="020B0604020202020204" pitchFamily="34" charset="0"/>
              </a:rPr>
              <a:t>a</a:t>
            </a:r>
            <a:r>
              <a:rPr lang="fr-CH" sz="1100" dirty="0" err="1" smtClean="0">
                <a:solidFill>
                  <a:srgbClr val="0070C0"/>
                </a:solidFill>
                <a:latin typeface="Arial" panose="020B0604020202020204" pitchFamily="34" charset="0"/>
                <a:cs typeface="Arial" panose="020B0604020202020204" pitchFamily="34" charset="0"/>
              </a:rPr>
              <a:t>cest</a:t>
            </a:r>
            <a:r>
              <a:rPr lang="fr-CH" sz="1100" dirty="0" smtClean="0">
                <a:solidFill>
                  <a:srgbClr val="0070C0"/>
                </a:solidFill>
                <a:latin typeface="Arial" panose="020B0604020202020204" pitchFamily="34" charset="0"/>
                <a:cs typeface="Arial" panose="020B0604020202020204" pitchFamily="34" charset="0"/>
              </a:rPr>
              <a:t> </a:t>
            </a:r>
            <a:r>
              <a:rPr lang="fr-CH" sz="1100" dirty="0" err="1" smtClean="0">
                <a:solidFill>
                  <a:srgbClr val="0070C0"/>
                </a:solidFill>
                <a:latin typeface="Arial" panose="020B0604020202020204" pitchFamily="34" charset="0"/>
                <a:cs typeface="Arial" panose="020B0604020202020204" pitchFamily="34" charset="0"/>
              </a:rPr>
              <a:t>panou</a:t>
            </a:r>
            <a:r>
              <a:rPr lang="fr-CH" sz="1100" dirty="0" smtClean="0">
                <a:solidFill>
                  <a:srgbClr val="0070C0"/>
                </a:solidFill>
                <a:latin typeface="Arial" panose="020B0604020202020204" pitchFamily="34" charset="0"/>
                <a:cs typeface="Arial" panose="020B0604020202020204" pitchFamily="34" charset="0"/>
              </a:rPr>
              <a:t> </a:t>
            </a:r>
            <a:endParaRPr lang="fr-CH" sz="1100" dirty="0">
              <a:solidFill>
                <a:srgbClr val="0070C0"/>
              </a:solidFill>
              <a:latin typeface="Arial" panose="020B0604020202020204" pitchFamily="34" charset="0"/>
              <a:cs typeface="Arial" panose="020B0604020202020204" pitchFamily="34" charset="0"/>
            </a:endParaRPr>
          </a:p>
        </p:txBody>
      </p:sp>
      <p:sp>
        <p:nvSpPr>
          <p:cNvPr id="13" name="Flèche vers le haut 12"/>
          <p:cNvSpPr/>
          <p:nvPr/>
        </p:nvSpPr>
        <p:spPr>
          <a:xfrm>
            <a:off x="744378" y="5348933"/>
            <a:ext cx="180000" cy="360000"/>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14" name="Flèche vers le haut 13"/>
          <p:cNvSpPr/>
          <p:nvPr/>
        </p:nvSpPr>
        <p:spPr>
          <a:xfrm>
            <a:off x="1835696" y="5348933"/>
            <a:ext cx="180000" cy="360000"/>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15" name="Flèche vers le haut 14"/>
          <p:cNvSpPr/>
          <p:nvPr/>
        </p:nvSpPr>
        <p:spPr>
          <a:xfrm rot="3600000">
            <a:off x="3147509" y="5073126"/>
            <a:ext cx="180000" cy="360000"/>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Tree>
    <p:extLst>
      <p:ext uri="{BB962C8B-B14F-4D97-AF65-F5344CB8AC3E}">
        <p14:creationId xmlns:p14="http://schemas.microsoft.com/office/powerpoint/2010/main" val="2825155979"/>
      </p:ext>
    </p:extLst>
  </p:cSld>
  <p:clrMapOvr>
    <a:masterClrMapping/>
  </p:clrMapOvr>
  <p:transition spd="slow">
    <p:wheel spokes="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5536" y="190777"/>
            <a:ext cx="8280920" cy="65527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tIns="252000" rtlCol="0" anchor="t"/>
          <a:lstStyle/>
          <a:p>
            <a:pPr algn="ctr"/>
            <a:endParaRPr lang="fr-CH" sz="2800" u="sng" dirty="0" smtClean="0">
              <a:solidFill>
                <a:schemeClr val="tx1"/>
              </a:solidFill>
              <a:latin typeface="Arial" panose="020B0604020202020204" pitchFamily="34" charset="0"/>
              <a:cs typeface="Arial" panose="020B0604020202020204" pitchFamily="34" charset="0"/>
            </a:endParaRPr>
          </a:p>
          <a:p>
            <a:pPr algn="ctr"/>
            <a:r>
              <a:rPr lang="fr-CH" sz="2800" u="sng" dirty="0" smtClean="0">
                <a:solidFill>
                  <a:schemeClr val="tx1"/>
                </a:solidFill>
                <a:latin typeface="Arial" panose="020B0604020202020204" pitchFamily="34" charset="0"/>
                <a:cs typeface="Arial" panose="020B0604020202020204" pitchFamily="34" charset="0"/>
              </a:rPr>
              <a:t>VARIANTES</a:t>
            </a:r>
          </a:p>
          <a:p>
            <a:pPr algn="ctr"/>
            <a:endParaRPr lang="fr-CH" sz="2800" dirty="0">
              <a:solidFill>
                <a:schemeClr val="tx1"/>
              </a:solidFill>
              <a:latin typeface="Arial" panose="020B0604020202020204" pitchFamily="34" charset="0"/>
              <a:cs typeface="Arial" panose="020B0604020202020204" pitchFamily="34" charset="0"/>
            </a:endParaRPr>
          </a:p>
          <a:p>
            <a:r>
              <a:rPr lang="fr-CH" sz="1600" dirty="0" smtClean="0">
                <a:solidFill>
                  <a:schemeClr val="tx1"/>
                </a:solidFill>
                <a:latin typeface="Arial" panose="020B0604020202020204" pitchFamily="34" charset="0"/>
                <a:cs typeface="Arial" panose="020B0604020202020204" pitchFamily="34" charset="0"/>
              </a:rPr>
              <a:t>Buts des variantes</a:t>
            </a:r>
          </a:p>
          <a:p>
            <a:r>
              <a:rPr lang="fr-CH" sz="1600" dirty="0">
                <a:solidFill>
                  <a:schemeClr val="tx1"/>
                </a:solidFill>
                <a:latin typeface="Arial" panose="020B0604020202020204" pitchFamily="34" charset="0"/>
                <a:cs typeface="Arial" panose="020B0604020202020204" pitchFamily="34" charset="0"/>
              </a:rPr>
              <a:t>	</a:t>
            </a:r>
            <a:r>
              <a:rPr lang="fr-CH" sz="1600" dirty="0" smtClean="0">
                <a:solidFill>
                  <a:schemeClr val="tx1"/>
                </a:solidFill>
                <a:latin typeface="Arial" panose="020B0604020202020204" pitchFamily="34" charset="0"/>
                <a:cs typeface="Arial" panose="020B0604020202020204" pitchFamily="34" charset="0"/>
              </a:rPr>
              <a:t>a ) limiter la taille des panneaux, particulièrement en hauteur.</a:t>
            </a:r>
          </a:p>
          <a:p>
            <a:r>
              <a:rPr lang="fr-CH" sz="1600" dirty="0">
                <a:solidFill>
                  <a:schemeClr val="tx1"/>
                </a:solidFill>
                <a:latin typeface="Arial" panose="020B0604020202020204" pitchFamily="34" charset="0"/>
                <a:cs typeface="Arial" panose="020B0604020202020204" pitchFamily="34" charset="0"/>
              </a:rPr>
              <a:t>	</a:t>
            </a:r>
            <a:r>
              <a:rPr lang="fr-CH" sz="1600" dirty="0" smtClean="0">
                <a:solidFill>
                  <a:schemeClr val="tx1"/>
                </a:solidFill>
                <a:latin typeface="Arial" panose="020B0604020202020204" pitchFamily="34" charset="0"/>
                <a:cs typeface="Arial" panose="020B0604020202020204" pitchFamily="34" charset="0"/>
              </a:rPr>
              <a:t>b ) éviter de surcharger les panneaux avec des informations qui ne sont pas 	absolument indispensables.</a:t>
            </a:r>
          </a:p>
          <a:p>
            <a:endParaRPr lang="fr-CH" sz="1600" dirty="0">
              <a:solidFill>
                <a:schemeClr val="tx1"/>
              </a:solidFill>
              <a:latin typeface="Arial" panose="020B0604020202020204" pitchFamily="34" charset="0"/>
              <a:cs typeface="Arial" panose="020B0604020202020204" pitchFamily="34" charset="0"/>
            </a:endParaRPr>
          </a:p>
          <a:p>
            <a:r>
              <a:rPr lang="fr-CH" sz="1600" dirty="0" err="1" smtClean="0">
                <a:solidFill>
                  <a:schemeClr val="tx1"/>
                </a:solidFill>
                <a:latin typeface="Arial" panose="020B0604020202020204" pitchFamily="34" charset="0"/>
                <a:cs typeface="Arial" panose="020B0604020202020204" pitchFamily="34" charset="0"/>
              </a:rPr>
              <a:t>Purposes</a:t>
            </a:r>
            <a:r>
              <a:rPr lang="fr-CH" sz="1600" dirty="0" smtClean="0">
                <a:solidFill>
                  <a:schemeClr val="tx1"/>
                </a:solidFill>
                <a:latin typeface="Arial" panose="020B0604020202020204" pitchFamily="34" charset="0"/>
                <a:cs typeface="Arial" panose="020B0604020202020204" pitchFamily="34" charset="0"/>
              </a:rPr>
              <a:t> of the </a:t>
            </a:r>
            <a:r>
              <a:rPr lang="fr-CH" sz="1600" dirty="0" err="1" smtClean="0">
                <a:solidFill>
                  <a:schemeClr val="tx1"/>
                </a:solidFill>
                <a:latin typeface="Arial" panose="020B0604020202020204" pitchFamily="34" charset="0"/>
                <a:cs typeface="Arial" panose="020B0604020202020204" pitchFamily="34" charset="0"/>
              </a:rPr>
              <a:t>variants</a:t>
            </a:r>
            <a:endParaRPr lang="fr-CH" sz="1600" dirty="0" smtClean="0">
              <a:solidFill>
                <a:schemeClr val="tx1"/>
              </a:solidFill>
              <a:latin typeface="Arial" panose="020B0604020202020204" pitchFamily="34" charset="0"/>
              <a:cs typeface="Arial" panose="020B0604020202020204" pitchFamily="34" charset="0"/>
            </a:endParaRPr>
          </a:p>
          <a:p>
            <a:r>
              <a:rPr lang="fr-CH" sz="1600" dirty="0">
                <a:solidFill>
                  <a:schemeClr val="tx1"/>
                </a:solidFill>
                <a:latin typeface="Arial" panose="020B0604020202020204" pitchFamily="34" charset="0"/>
                <a:cs typeface="Arial" panose="020B0604020202020204" pitchFamily="34" charset="0"/>
              </a:rPr>
              <a:t>	</a:t>
            </a:r>
            <a:r>
              <a:rPr lang="fr-CH" sz="1600" dirty="0" smtClean="0">
                <a:solidFill>
                  <a:schemeClr val="tx1"/>
                </a:solidFill>
                <a:latin typeface="Arial" panose="020B0604020202020204" pitchFamily="34" charset="0"/>
                <a:cs typeface="Arial" panose="020B0604020202020204" pitchFamily="34" charset="0"/>
              </a:rPr>
              <a:t>a ) to </a:t>
            </a:r>
            <a:r>
              <a:rPr lang="fr-CH" sz="1600" dirty="0" err="1" smtClean="0">
                <a:solidFill>
                  <a:schemeClr val="tx1"/>
                </a:solidFill>
                <a:latin typeface="Arial" panose="020B0604020202020204" pitchFamily="34" charset="0"/>
                <a:cs typeface="Arial" panose="020B0604020202020204" pitchFamily="34" charset="0"/>
              </a:rPr>
              <a:t>limit</a:t>
            </a:r>
            <a:r>
              <a:rPr lang="fr-CH" sz="1600" dirty="0" smtClean="0">
                <a:solidFill>
                  <a:schemeClr val="tx1"/>
                </a:solidFill>
                <a:latin typeface="Arial" panose="020B0604020202020204" pitchFamily="34" charset="0"/>
                <a:cs typeface="Arial" panose="020B0604020202020204" pitchFamily="34" charset="0"/>
              </a:rPr>
              <a:t> the size of the panels, </a:t>
            </a:r>
            <a:r>
              <a:rPr lang="fr-CH" sz="1600" dirty="0" err="1" smtClean="0">
                <a:solidFill>
                  <a:schemeClr val="tx1"/>
                </a:solidFill>
                <a:latin typeface="Arial" panose="020B0604020202020204" pitchFamily="34" charset="0"/>
                <a:cs typeface="Arial" panose="020B0604020202020204" pitchFamily="34" charset="0"/>
              </a:rPr>
              <a:t>particulary</a:t>
            </a:r>
            <a:r>
              <a:rPr lang="fr-CH" sz="1600" dirty="0" smtClean="0">
                <a:solidFill>
                  <a:schemeClr val="tx1"/>
                </a:solidFill>
                <a:latin typeface="Arial" panose="020B0604020202020204" pitchFamily="34" charset="0"/>
                <a:cs typeface="Arial" panose="020B0604020202020204" pitchFamily="34" charset="0"/>
              </a:rPr>
              <a:t> in </a:t>
            </a:r>
            <a:r>
              <a:rPr lang="fr-CH" sz="1600" dirty="0" err="1" smtClean="0">
                <a:solidFill>
                  <a:schemeClr val="tx1"/>
                </a:solidFill>
                <a:latin typeface="Arial" panose="020B0604020202020204" pitchFamily="34" charset="0"/>
                <a:cs typeface="Arial" panose="020B0604020202020204" pitchFamily="34" charset="0"/>
              </a:rPr>
              <a:t>height</a:t>
            </a:r>
            <a:r>
              <a:rPr lang="fr-CH" sz="1600" dirty="0" smtClean="0">
                <a:solidFill>
                  <a:schemeClr val="tx1"/>
                </a:solidFill>
                <a:latin typeface="Arial" panose="020B0604020202020204" pitchFamily="34" charset="0"/>
                <a:cs typeface="Arial" panose="020B0604020202020204" pitchFamily="34" charset="0"/>
              </a:rPr>
              <a:t>.</a:t>
            </a:r>
          </a:p>
          <a:p>
            <a:r>
              <a:rPr lang="fr-CH" sz="1600" dirty="0">
                <a:solidFill>
                  <a:schemeClr val="tx1"/>
                </a:solidFill>
                <a:latin typeface="Arial" panose="020B0604020202020204" pitchFamily="34" charset="0"/>
                <a:cs typeface="Arial" panose="020B0604020202020204" pitchFamily="34" charset="0"/>
              </a:rPr>
              <a:t>	</a:t>
            </a:r>
            <a:r>
              <a:rPr lang="fr-CH" sz="1600" dirty="0" smtClean="0">
                <a:solidFill>
                  <a:schemeClr val="tx1"/>
                </a:solidFill>
                <a:latin typeface="Arial" panose="020B0604020202020204" pitchFamily="34" charset="0"/>
                <a:cs typeface="Arial" panose="020B0604020202020204" pitchFamily="34" charset="0"/>
              </a:rPr>
              <a:t>b ) to </a:t>
            </a:r>
            <a:r>
              <a:rPr lang="fr-CH" sz="1600" dirty="0" err="1" smtClean="0">
                <a:solidFill>
                  <a:schemeClr val="tx1"/>
                </a:solidFill>
                <a:latin typeface="Arial" panose="020B0604020202020204" pitchFamily="34" charset="0"/>
                <a:cs typeface="Arial" panose="020B0604020202020204" pitchFamily="34" charset="0"/>
              </a:rPr>
              <a:t>avoid</a:t>
            </a:r>
            <a:r>
              <a:rPr lang="fr-CH" sz="1600" dirty="0" smtClean="0">
                <a:solidFill>
                  <a:schemeClr val="tx1"/>
                </a:solidFill>
                <a:latin typeface="Arial" panose="020B0604020202020204" pitchFamily="34" charset="0"/>
                <a:cs typeface="Arial" panose="020B0604020202020204" pitchFamily="34" charset="0"/>
              </a:rPr>
              <a:t> </a:t>
            </a:r>
            <a:r>
              <a:rPr lang="fr-CH" sz="1600" dirty="0" err="1" smtClean="0">
                <a:solidFill>
                  <a:schemeClr val="tx1"/>
                </a:solidFill>
                <a:latin typeface="Arial" panose="020B0604020202020204" pitchFamily="34" charset="0"/>
                <a:cs typeface="Arial" panose="020B0604020202020204" pitchFamily="34" charset="0"/>
              </a:rPr>
              <a:t>overloading</a:t>
            </a:r>
            <a:r>
              <a:rPr lang="fr-CH" sz="1600" dirty="0" smtClean="0">
                <a:solidFill>
                  <a:schemeClr val="tx1"/>
                </a:solidFill>
                <a:latin typeface="Arial" panose="020B0604020202020204" pitchFamily="34" charset="0"/>
                <a:cs typeface="Arial" panose="020B0604020202020204" pitchFamily="34" charset="0"/>
              </a:rPr>
              <a:t> the panels </a:t>
            </a:r>
            <a:r>
              <a:rPr lang="fr-CH" sz="1600" dirty="0" err="1" smtClean="0">
                <a:solidFill>
                  <a:schemeClr val="tx1"/>
                </a:solidFill>
                <a:latin typeface="Arial" panose="020B0604020202020204" pitchFamily="34" charset="0"/>
                <a:cs typeface="Arial" panose="020B0604020202020204" pitchFamily="34" charset="0"/>
              </a:rPr>
              <a:t>with</a:t>
            </a:r>
            <a:r>
              <a:rPr lang="fr-CH" sz="1600" dirty="0" smtClean="0">
                <a:solidFill>
                  <a:schemeClr val="tx1"/>
                </a:solidFill>
                <a:latin typeface="Arial" panose="020B0604020202020204" pitchFamily="34" charset="0"/>
                <a:cs typeface="Arial" panose="020B0604020202020204" pitchFamily="34" charset="0"/>
              </a:rPr>
              <a:t> informations </a:t>
            </a:r>
            <a:r>
              <a:rPr lang="fr-CH" sz="1600" dirty="0" err="1" smtClean="0">
                <a:solidFill>
                  <a:schemeClr val="tx1"/>
                </a:solidFill>
                <a:latin typeface="Arial" panose="020B0604020202020204" pitchFamily="34" charset="0"/>
                <a:cs typeface="Arial" panose="020B0604020202020204" pitchFamily="34" charset="0"/>
              </a:rPr>
              <a:t>wich</a:t>
            </a:r>
            <a:r>
              <a:rPr lang="fr-CH" sz="1600" dirty="0" smtClean="0">
                <a:solidFill>
                  <a:schemeClr val="tx1"/>
                </a:solidFill>
                <a:latin typeface="Arial" panose="020B0604020202020204" pitchFamily="34" charset="0"/>
                <a:cs typeface="Arial" panose="020B0604020202020204" pitchFamily="34" charset="0"/>
              </a:rPr>
              <a:t> are not </a:t>
            </a:r>
            <a:r>
              <a:rPr lang="fr-CH" sz="1600" dirty="0" err="1" smtClean="0">
                <a:solidFill>
                  <a:schemeClr val="tx1"/>
                </a:solidFill>
                <a:latin typeface="Arial" panose="020B0604020202020204" pitchFamily="34" charset="0"/>
                <a:cs typeface="Arial" panose="020B0604020202020204" pitchFamily="34" charset="0"/>
              </a:rPr>
              <a:t>absolutely</a:t>
            </a:r>
            <a:r>
              <a:rPr lang="fr-CH" sz="1600" dirty="0" smtClean="0">
                <a:solidFill>
                  <a:schemeClr val="tx1"/>
                </a:solidFill>
                <a:latin typeface="Arial" panose="020B0604020202020204" pitchFamily="34" charset="0"/>
                <a:cs typeface="Arial" panose="020B0604020202020204" pitchFamily="34" charset="0"/>
              </a:rPr>
              <a:t> 	essential.</a:t>
            </a:r>
            <a:endParaRPr lang="fr-CH" sz="16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8461187"/>
      </p:ext>
    </p:extLst>
  </p:cSld>
  <p:clrMapOvr>
    <a:masterClrMapping/>
  </p:clrMapOvr>
  <p:transition spd="slow">
    <p:wheel spokes="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32280" y="3588276"/>
            <a:ext cx="5760000" cy="1440000"/>
          </a:xfrm>
          <a:solidFill>
            <a:srgbClr val="0070C0"/>
          </a:solidFill>
          <a:effectLst>
            <a:outerShdw blurRad="63500" sx="102000" sy="102000" algn="ctr" rotWithShape="0">
              <a:schemeClr val="bg1">
                <a:alpha val="40000"/>
              </a:schemeClr>
            </a:outerShdw>
          </a:effectLst>
        </p:spPr>
        <p:txBody>
          <a:bodyPr lIns="90000" tIns="360000" bIns="216000">
            <a:noAutofit/>
          </a:bodyPr>
          <a:lstStyle/>
          <a:p>
            <a:r>
              <a:rPr lang="fr-CH" sz="4400" dirty="0" err="1" smtClean="0">
                <a:solidFill>
                  <a:schemeClr val="bg1"/>
                </a:solidFill>
                <a:latin typeface="Arial" panose="020B0604020202020204" pitchFamily="34" charset="0"/>
                <a:cs typeface="Arial" panose="020B0604020202020204" pitchFamily="34" charset="0"/>
              </a:rPr>
              <a:t>Pecica</a:t>
            </a:r>
            <a:endParaRPr lang="fr-CH" sz="4400" dirty="0" smtClean="0">
              <a:solidFill>
                <a:schemeClr val="bg1"/>
              </a:solidFill>
              <a:latin typeface="Arial" panose="020B0604020202020204" pitchFamily="34" charset="0"/>
              <a:cs typeface="Arial" panose="020B0604020202020204" pitchFamily="34" charset="0"/>
            </a:endParaRPr>
          </a:p>
          <a:p>
            <a:endParaRPr lang="fr-CH" sz="2000" dirty="0" smtClean="0">
              <a:solidFill>
                <a:schemeClr val="bg1"/>
              </a:solidFill>
              <a:latin typeface="Arial" panose="020B0604020202020204" pitchFamily="34" charset="0"/>
              <a:cs typeface="Arial" panose="020B0604020202020204" pitchFamily="34" charset="0"/>
            </a:endParaRPr>
          </a:p>
        </p:txBody>
      </p:sp>
      <p:sp>
        <p:nvSpPr>
          <p:cNvPr id="8" name="Hexagone 7"/>
          <p:cNvSpPr/>
          <p:nvPr/>
        </p:nvSpPr>
        <p:spPr>
          <a:xfrm>
            <a:off x="2267744" y="4026184"/>
            <a:ext cx="990000" cy="450000"/>
          </a:xfrm>
          <a:prstGeom prst="hexag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dirty="0" smtClean="0">
                <a:latin typeface="Arial" panose="020B0604020202020204" pitchFamily="34" charset="0"/>
                <a:cs typeface="Arial" panose="020B0604020202020204" pitchFamily="34" charset="0"/>
              </a:rPr>
              <a:t>7</a:t>
            </a:r>
            <a:endParaRPr lang="fr-CH" dirty="0">
              <a:latin typeface="Arial" panose="020B0604020202020204" pitchFamily="34" charset="0"/>
              <a:cs typeface="Arial" panose="020B0604020202020204" pitchFamily="34" charset="0"/>
            </a:endParaRPr>
          </a:p>
        </p:txBody>
      </p:sp>
      <p:sp>
        <p:nvSpPr>
          <p:cNvPr id="9" name="Rectangle à coins arrondis 8"/>
          <p:cNvSpPr/>
          <p:nvPr/>
        </p:nvSpPr>
        <p:spPr>
          <a:xfrm>
            <a:off x="1329675" y="2588975"/>
            <a:ext cx="2844000" cy="900000"/>
          </a:xfrm>
          <a:prstGeom prst="roundRect">
            <a:avLst>
              <a:gd name="adj" fmla="val 0"/>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4400" dirty="0" smtClean="0">
                <a:solidFill>
                  <a:schemeClr val="bg1"/>
                </a:solidFill>
                <a:latin typeface="Arial" panose="020B0604020202020204" pitchFamily="34" charset="0"/>
                <a:cs typeface="Arial" panose="020B0604020202020204" pitchFamily="34" charset="0"/>
              </a:rPr>
              <a:t>2000 m</a:t>
            </a:r>
            <a:endParaRPr lang="fr-CH" sz="4400" dirty="0">
              <a:solidFill>
                <a:schemeClr val="bg1"/>
              </a:solidFill>
              <a:latin typeface="Arial" panose="020B0604020202020204" pitchFamily="34" charset="0"/>
              <a:cs typeface="Arial" panose="020B0604020202020204" pitchFamily="34" charset="0"/>
            </a:endParaRPr>
          </a:p>
        </p:txBody>
      </p:sp>
      <p:sp>
        <p:nvSpPr>
          <p:cNvPr id="10" name="Rectangle à coins arrondis 9"/>
          <p:cNvSpPr/>
          <p:nvPr/>
        </p:nvSpPr>
        <p:spPr>
          <a:xfrm>
            <a:off x="4248280" y="2588975"/>
            <a:ext cx="2844000" cy="900000"/>
          </a:xfrm>
          <a:prstGeom prst="roundRect">
            <a:avLst>
              <a:gd name="adj" fmla="val 0"/>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1440000" rtlCol="0" anchor="ctr"/>
          <a:lstStyle/>
          <a:p>
            <a:pPr algn="ctr"/>
            <a:r>
              <a:rPr lang="fr-CH" sz="5400" dirty="0" smtClean="0">
                <a:solidFill>
                  <a:schemeClr val="bg1"/>
                </a:solidFill>
                <a:latin typeface="Arial" panose="020B0604020202020204" pitchFamily="34" charset="0"/>
                <a:cs typeface="Arial" panose="020B0604020202020204" pitchFamily="34" charset="0"/>
              </a:rPr>
              <a:t>54</a:t>
            </a:r>
            <a:endParaRPr lang="fr-CH" sz="5400" dirty="0">
              <a:solidFill>
                <a:schemeClr val="bg1"/>
              </a:solidFill>
              <a:latin typeface="Arial" panose="020B0604020202020204" pitchFamily="34" charset="0"/>
              <a:cs typeface="Arial" panose="020B0604020202020204" pitchFamily="34" charset="0"/>
            </a:endParaRPr>
          </a:p>
        </p:txBody>
      </p:sp>
      <p:sp>
        <p:nvSpPr>
          <p:cNvPr id="12" name="Rectangle 11"/>
          <p:cNvSpPr/>
          <p:nvPr/>
        </p:nvSpPr>
        <p:spPr>
          <a:xfrm>
            <a:off x="5090857" y="2714975"/>
            <a:ext cx="216024" cy="64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13" name="Virage 12"/>
          <p:cNvSpPr/>
          <p:nvPr/>
        </p:nvSpPr>
        <p:spPr>
          <a:xfrm>
            <a:off x="5382296" y="2672896"/>
            <a:ext cx="576000" cy="684000"/>
          </a:xfrm>
          <a:prstGeom prst="bentArrow">
            <a:avLst>
              <a:gd name="adj1" fmla="val 25000"/>
              <a:gd name="adj2" fmla="val 24461"/>
              <a:gd name="adj3" fmla="val 25000"/>
              <a:gd name="adj4" fmla="val 4375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solidFill>
                <a:schemeClr val="tx1"/>
              </a:solidFill>
            </a:endParaRPr>
          </a:p>
        </p:txBody>
      </p:sp>
      <p:sp>
        <p:nvSpPr>
          <p:cNvPr id="11" name="Rectangle 10"/>
          <p:cNvSpPr/>
          <p:nvPr/>
        </p:nvSpPr>
        <p:spPr>
          <a:xfrm>
            <a:off x="1120600" y="1124744"/>
            <a:ext cx="5832648" cy="62093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3600" i="1" dirty="0" smtClean="0">
                <a:solidFill>
                  <a:schemeClr val="tx1"/>
                </a:solidFill>
                <a:latin typeface="Arial" panose="020B0604020202020204" pitchFamily="34" charset="0"/>
                <a:cs typeface="Arial" panose="020B0604020202020204" pitchFamily="34" charset="0"/>
              </a:rPr>
              <a:t>Panel 1 – Exit</a:t>
            </a:r>
            <a:endParaRPr lang="fr-CH" sz="3600" i="1" dirty="0">
              <a:solidFill>
                <a:schemeClr val="tx1"/>
              </a:solidFill>
              <a:latin typeface="Arial" panose="020B0604020202020204" pitchFamily="34" charset="0"/>
              <a:cs typeface="Arial" panose="020B0604020202020204" pitchFamily="34" charset="0"/>
            </a:endParaRPr>
          </a:p>
        </p:txBody>
      </p:sp>
      <p:cxnSp>
        <p:nvCxnSpPr>
          <p:cNvPr id="5" name="Connecteur en angle 4"/>
          <p:cNvCxnSpPr/>
          <p:nvPr/>
        </p:nvCxnSpPr>
        <p:spPr>
          <a:xfrm flipV="1">
            <a:off x="5527967" y="2036435"/>
            <a:ext cx="1454914" cy="522048"/>
          </a:xfrm>
          <a:prstGeom prst="bentConnector3">
            <a:avLst>
              <a:gd name="adj1" fmla="val -1211"/>
            </a:avLst>
          </a:prstGeom>
          <a:ln w="12700">
            <a:solidFill>
              <a:schemeClr val="tx1"/>
            </a:solidFill>
            <a:headEnd type="diamond"/>
            <a:tailEnd type="stealth"/>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7092280" y="1988840"/>
            <a:ext cx="1800200"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200" dirty="0" smtClean="0">
                <a:solidFill>
                  <a:schemeClr val="tx1"/>
                </a:solidFill>
                <a:latin typeface="Arial" panose="020B0604020202020204" pitchFamily="34" charset="0"/>
                <a:cs typeface="Arial" panose="020B0604020202020204" pitchFamily="34" charset="0"/>
              </a:rPr>
              <a:t>Pictogramme de sortie</a:t>
            </a:r>
            <a:endParaRPr lang="fr-CH" sz="1200" dirty="0">
              <a:latin typeface="Arial" panose="020B0604020202020204" pitchFamily="34" charset="0"/>
              <a:cs typeface="Arial" panose="020B0604020202020204" pitchFamily="34" charset="0"/>
            </a:endParaRPr>
          </a:p>
        </p:txBody>
      </p:sp>
      <p:sp>
        <p:nvSpPr>
          <p:cNvPr id="23" name="Rectangle 22"/>
          <p:cNvSpPr/>
          <p:nvPr/>
        </p:nvSpPr>
        <p:spPr>
          <a:xfrm>
            <a:off x="7381965" y="3727244"/>
            <a:ext cx="1512168" cy="26210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400" dirty="0" smtClean="0">
                <a:solidFill>
                  <a:schemeClr val="tx1"/>
                </a:solidFill>
                <a:latin typeface="Arial" panose="020B0604020202020204" pitchFamily="34" charset="0"/>
                <a:cs typeface="Arial" panose="020B0604020202020204" pitchFamily="34" charset="0"/>
              </a:rPr>
              <a:t>Exit </a:t>
            </a:r>
            <a:r>
              <a:rPr lang="fr-CH" sz="1400" dirty="0" err="1" smtClean="0">
                <a:solidFill>
                  <a:schemeClr val="tx1"/>
                </a:solidFill>
                <a:latin typeface="Arial" panose="020B0604020202020204" pitchFamily="34" charset="0"/>
                <a:cs typeface="Arial" panose="020B0604020202020204" pitchFamily="34" charset="0"/>
              </a:rPr>
              <a:t>number</a:t>
            </a:r>
            <a:endParaRPr lang="fr-CH" sz="1400" dirty="0">
              <a:solidFill>
                <a:schemeClr val="tx1"/>
              </a:solidFill>
              <a:latin typeface="Arial" panose="020B0604020202020204" pitchFamily="34" charset="0"/>
              <a:cs typeface="Arial" panose="020B0604020202020204" pitchFamily="34" charset="0"/>
            </a:endParaRPr>
          </a:p>
        </p:txBody>
      </p:sp>
      <p:cxnSp>
        <p:nvCxnSpPr>
          <p:cNvPr id="32" name="Connecteur en angle 31"/>
          <p:cNvCxnSpPr/>
          <p:nvPr/>
        </p:nvCxnSpPr>
        <p:spPr>
          <a:xfrm rot="16200000" flipH="1">
            <a:off x="7205248" y="2768976"/>
            <a:ext cx="684000" cy="1188000"/>
          </a:xfrm>
          <a:prstGeom prst="bentConnector3">
            <a:avLst>
              <a:gd name="adj1" fmla="val -1651"/>
            </a:avLst>
          </a:prstGeom>
          <a:ln w="12700">
            <a:solidFill>
              <a:schemeClr val="tx1"/>
            </a:solidFill>
            <a:headEnd type="diamond"/>
            <a:tailEnd type="stealth"/>
          </a:ln>
        </p:spPr>
        <p:style>
          <a:lnRef idx="1">
            <a:schemeClr val="accent1"/>
          </a:lnRef>
          <a:fillRef idx="0">
            <a:schemeClr val="accent1"/>
          </a:fillRef>
          <a:effectRef idx="0">
            <a:schemeClr val="accent1"/>
          </a:effectRef>
          <a:fontRef idx="minor">
            <a:schemeClr val="tx1"/>
          </a:fontRef>
        </p:style>
      </p:cxnSp>
      <p:cxnSp>
        <p:nvCxnSpPr>
          <p:cNvPr id="35" name="Connecteur droit avec flèche 34"/>
          <p:cNvCxnSpPr/>
          <p:nvPr/>
        </p:nvCxnSpPr>
        <p:spPr>
          <a:xfrm>
            <a:off x="2762211" y="4476184"/>
            <a:ext cx="0" cy="1575200"/>
          </a:xfrm>
          <a:prstGeom prst="straightConnector1">
            <a:avLst/>
          </a:prstGeom>
          <a:ln w="12700">
            <a:solidFill>
              <a:schemeClr val="tx1"/>
            </a:solidFill>
            <a:headEnd type="oval"/>
            <a:tailEnd type="stealth"/>
          </a:ln>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1810687" y="6072304"/>
            <a:ext cx="1903048" cy="26210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H" sz="1400" dirty="0" smtClean="0">
                <a:solidFill>
                  <a:schemeClr val="tx1"/>
                </a:solidFill>
                <a:latin typeface="Arial" panose="020B0604020202020204" pitchFamily="34" charset="0"/>
                <a:cs typeface="Arial" panose="020B0604020202020204" pitchFamily="34" charset="0"/>
              </a:rPr>
              <a:t>Facultatif - </a:t>
            </a:r>
            <a:r>
              <a:rPr lang="fr-CH" sz="1400" dirty="0" err="1" smtClean="0">
                <a:solidFill>
                  <a:schemeClr val="tx1"/>
                </a:solidFill>
                <a:latin typeface="Arial" panose="020B0604020202020204" pitchFamily="34" charset="0"/>
                <a:cs typeface="Arial" panose="020B0604020202020204" pitchFamily="34" charset="0"/>
              </a:rPr>
              <a:t>Optional</a:t>
            </a:r>
            <a:endParaRPr lang="fr-CH" sz="1400" dirty="0">
              <a:solidFill>
                <a:schemeClr val="tx1"/>
              </a:solidFill>
              <a:latin typeface="Arial" panose="020B0604020202020204" pitchFamily="34" charset="0"/>
              <a:cs typeface="Arial" panose="020B0604020202020204" pitchFamily="34" charset="0"/>
            </a:endParaRPr>
          </a:p>
        </p:txBody>
      </p:sp>
      <p:sp>
        <p:nvSpPr>
          <p:cNvPr id="4" name="Rectangle à coins arrondis 3"/>
          <p:cNvSpPr/>
          <p:nvPr/>
        </p:nvSpPr>
        <p:spPr>
          <a:xfrm>
            <a:off x="1403648" y="2672896"/>
            <a:ext cx="2591936" cy="720000"/>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6" name="Rectangle à coins arrondis 5"/>
          <p:cNvSpPr/>
          <p:nvPr/>
        </p:nvSpPr>
        <p:spPr>
          <a:xfrm>
            <a:off x="4355976" y="2672896"/>
            <a:ext cx="2664000" cy="720000"/>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
        <p:nvSpPr>
          <p:cNvPr id="7" name="Rectangle à coins arrondis 6"/>
          <p:cNvSpPr/>
          <p:nvPr/>
        </p:nvSpPr>
        <p:spPr>
          <a:xfrm>
            <a:off x="1403648" y="3704976"/>
            <a:ext cx="5579233" cy="1236192"/>
          </a:xfrm>
          <a:prstGeom prst="roundRect">
            <a:avLst>
              <a:gd name="adj" fmla="val 6297"/>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p>
        </p:txBody>
      </p:sp>
    </p:spTree>
    <p:extLst>
      <p:ext uri="{BB962C8B-B14F-4D97-AF65-F5344CB8AC3E}">
        <p14:creationId xmlns:p14="http://schemas.microsoft.com/office/powerpoint/2010/main" val="3708013741"/>
      </p:ext>
    </p:extLst>
  </p:cSld>
  <p:clrMapOvr>
    <a:masterClrMapping/>
  </p:clrMapOvr>
  <p:transition spd="slow">
    <p:wheel spokes="1"/>
  </p:transition>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564</TotalTime>
  <Words>1107</Words>
  <Application>Microsoft Office PowerPoint</Application>
  <PresentationFormat>Affichage à l'écran (4:3)</PresentationFormat>
  <Paragraphs>383</Paragraphs>
  <Slides>23</Slides>
  <Notes>2</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Thème Office</vt:lpstr>
      <vt:lpstr>Présentation PowerPoint</vt:lpstr>
      <vt:lpstr>Organizarea generala a panourilor de iesire</vt:lpstr>
      <vt:lpstr>Organisation générale des panneaux de sortie</vt:lpstr>
      <vt:lpstr>Présentation PowerPoint</vt:lpstr>
      <vt:lpstr>AUTOSTRADA - SEMNALIZARE</vt:lpstr>
      <vt:lpstr>Présentation PowerPoint</vt:lpstr>
      <vt:lpstr>Présentation PowerPoint</vt:lpstr>
      <vt:lpstr>Présentation PowerPoint</vt:lpstr>
      <vt:lpstr>Présentation PowerPoint</vt:lpstr>
      <vt:lpstr>   Arad     E68 x E671</vt:lpstr>
      <vt:lpstr>   Arad     E68 x E671</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Interchange, panel 2</vt:lpstr>
      <vt:lpstr>Interchange, panel 3 - variante</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AUTOSTRADA - SEMNALIZARE</dc:title>
  <dc:creator>Sophie</dc:creator>
  <cp:lastModifiedBy>Sophie</cp:lastModifiedBy>
  <cp:revision>73</cp:revision>
  <dcterms:created xsi:type="dcterms:W3CDTF">2015-07-01T13:52:03Z</dcterms:created>
  <dcterms:modified xsi:type="dcterms:W3CDTF">2016-06-05T10:14:00Z</dcterms:modified>
</cp:coreProperties>
</file>