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6" r:id="rId2"/>
    <p:sldId id="262" r:id="rId3"/>
    <p:sldId id="263" r:id="rId4"/>
    <p:sldId id="264" r:id="rId5"/>
    <p:sldId id="258" r:id="rId6"/>
    <p:sldId id="259" r:id="rId7"/>
    <p:sldId id="265" r:id="rId8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589" autoAdjust="0"/>
  </p:normalViewPr>
  <p:slideViewPr>
    <p:cSldViewPr>
      <p:cViewPr varScale="1">
        <p:scale>
          <a:sx n="112" d="100"/>
          <a:sy n="112" d="100"/>
        </p:scale>
        <p:origin x="-1590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CH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795F5-1809-44B8-9B7B-ABD22694731E}" type="datetimeFigureOut">
              <a:rPr lang="fr-CH" smtClean="0"/>
              <a:t>05.06.2016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5A0DD-62A0-41DE-A304-EB23921A6B91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7037963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795F5-1809-44B8-9B7B-ABD22694731E}" type="datetimeFigureOut">
              <a:rPr lang="fr-CH" smtClean="0"/>
              <a:t>05.06.2016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5A0DD-62A0-41DE-A304-EB23921A6B91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8077382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795F5-1809-44B8-9B7B-ABD22694731E}" type="datetimeFigureOut">
              <a:rPr lang="fr-CH" smtClean="0"/>
              <a:t>05.06.2016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5A0DD-62A0-41DE-A304-EB23921A6B91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5076587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795F5-1809-44B8-9B7B-ABD22694731E}" type="datetimeFigureOut">
              <a:rPr lang="fr-CH" smtClean="0"/>
              <a:t>05.06.2016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5A0DD-62A0-41DE-A304-EB23921A6B91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4122918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795F5-1809-44B8-9B7B-ABD22694731E}" type="datetimeFigureOut">
              <a:rPr lang="fr-CH" smtClean="0"/>
              <a:t>05.06.2016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5A0DD-62A0-41DE-A304-EB23921A6B91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4239318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795F5-1809-44B8-9B7B-ABD22694731E}" type="datetimeFigureOut">
              <a:rPr lang="fr-CH" smtClean="0"/>
              <a:t>05.06.2016</a:t>
            </a:fld>
            <a:endParaRPr lang="fr-CH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5A0DD-62A0-41DE-A304-EB23921A6B91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8438376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795F5-1809-44B8-9B7B-ABD22694731E}" type="datetimeFigureOut">
              <a:rPr lang="fr-CH" smtClean="0"/>
              <a:t>05.06.2016</a:t>
            </a:fld>
            <a:endParaRPr lang="fr-CH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5A0DD-62A0-41DE-A304-EB23921A6B91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7186566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795F5-1809-44B8-9B7B-ABD22694731E}" type="datetimeFigureOut">
              <a:rPr lang="fr-CH" smtClean="0"/>
              <a:t>05.06.2016</a:t>
            </a:fld>
            <a:endParaRPr lang="fr-CH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5A0DD-62A0-41DE-A304-EB23921A6B91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5807580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795F5-1809-44B8-9B7B-ABD22694731E}" type="datetimeFigureOut">
              <a:rPr lang="fr-CH" smtClean="0"/>
              <a:t>05.06.2016</a:t>
            </a:fld>
            <a:endParaRPr lang="fr-CH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5A0DD-62A0-41DE-A304-EB23921A6B91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9336603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795F5-1809-44B8-9B7B-ABD22694731E}" type="datetimeFigureOut">
              <a:rPr lang="fr-CH" smtClean="0"/>
              <a:t>05.06.2016</a:t>
            </a:fld>
            <a:endParaRPr lang="fr-CH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5A0DD-62A0-41DE-A304-EB23921A6B91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9022098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H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795F5-1809-44B8-9B7B-ABD22694731E}" type="datetimeFigureOut">
              <a:rPr lang="fr-CH" smtClean="0"/>
              <a:t>05.06.2016</a:t>
            </a:fld>
            <a:endParaRPr lang="fr-CH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5A0DD-62A0-41DE-A304-EB23921A6B91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7218554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3795F5-1809-44B8-9B7B-ABD22694731E}" type="datetimeFigureOut">
              <a:rPr lang="fr-CH" smtClean="0"/>
              <a:t>05.06.2016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55A0DD-62A0-41DE-A304-EB23921A6B91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3302028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à coins arrondis 1"/>
          <p:cNvSpPr/>
          <p:nvPr/>
        </p:nvSpPr>
        <p:spPr>
          <a:xfrm>
            <a:off x="467544" y="404664"/>
            <a:ext cx="8280920" cy="5904656"/>
          </a:xfrm>
          <a:prstGeom prst="roundRect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4400" dirty="0" smtClean="0">
                <a:solidFill>
                  <a:srgbClr val="FFFF00"/>
                </a:solidFill>
                <a:latin typeface="Bodoni MT" panose="02070603080606020203" pitchFamily="18" charset="0"/>
                <a:cs typeface="Arial" panose="020B0604020202020204" pitchFamily="34" charset="0"/>
              </a:rPr>
              <a:t>INTRODUCTION</a:t>
            </a:r>
          </a:p>
          <a:p>
            <a:pPr algn="ctr"/>
            <a:endParaRPr lang="fr-CH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fr-CH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fr-CH" sz="4000" i="1" dirty="0" smtClean="0">
                <a:solidFill>
                  <a:srgbClr val="FFFF00"/>
                </a:solidFill>
                <a:latin typeface="Imprint MT Shadow" panose="04020605060303030202" pitchFamily="82" charset="0"/>
                <a:cs typeface="Arial" panose="020B0604020202020204" pitchFamily="34" charset="0"/>
              </a:rPr>
              <a:t>1. Exposé des motifs</a:t>
            </a:r>
            <a:endParaRPr lang="fr-CH" sz="4000" i="1" dirty="0" smtClean="0">
              <a:solidFill>
                <a:srgbClr val="FFFF00"/>
              </a:solidFill>
              <a:latin typeface="Imprint MT Shadow" panose="04020605060303030202" pitchFamily="82" charset="0"/>
              <a:cs typeface="Arial" panose="020B0604020202020204" pitchFamily="34" charset="0"/>
            </a:endParaRPr>
          </a:p>
          <a:p>
            <a:pPr algn="ctr"/>
            <a:endParaRPr lang="fr-CH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fr-CH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87115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Sophie\Pictures\Capture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29775"/>
            <a:ext cx="9000000" cy="62976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099216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Sophie\Pictures\Captur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1"/>
            <a:ext cx="9000000" cy="67060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8696023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Users\Sophie\Pictures\Captur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980728"/>
            <a:ext cx="9000000" cy="15874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17484219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Sophie\Documents\Biathlon\Presentation 2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293" y="203812"/>
            <a:ext cx="9000000" cy="66541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662217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Sophie\Documents\Biathlon\Presentation 3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3998"/>
            <a:ext cx="9000000" cy="66541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911584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C:\Users\Sophie\Pictures\Captur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808" y="404664"/>
            <a:ext cx="9000000" cy="55979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004000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</TotalTime>
  <Words>6</Words>
  <Application>Microsoft Office PowerPoint</Application>
  <PresentationFormat>Affichage à l'écran (4:3)</PresentationFormat>
  <Paragraphs>4</Paragraphs>
  <Slides>7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8" baseType="lpstr"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Sophie</dc:creator>
  <cp:lastModifiedBy>Sophie</cp:lastModifiedBy>
  <cp:revision>11</cp:revision>
  <dcterms:created xsi:type="dcterms:W3CDTF">2015-12-18T11:26:33Z</dcterms:created>
  <dcterms:modified xsi:type="dcterms:W3CDTF">2016-06-05T10:14:04Z</dcterms:modified>
</cp:coreProperties>
</file>