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9" r:id="rId3"/>
    <p:sldId id="270" r:id="rId4"/>
    <p:sldId id="276" r:id="rId5"/>
    <p:sldId id="277" r:id="rId6"/>
    <p:sldId id="278" r:id="rId7"/>
    <p:sldId id="272" r:id="rId8"/>
    <p:sldId id="273" r:id="rId9"/>
    <p:sldId id="274" r:id="rId10"/>
    <p:sldId id="275" r:id="rId11"/>
    <p:sldId id="279" r:id="rId12"/>
    <p:sldId id="260" r:id="rId13"/>
    <p:sldId id="261" r:id="rId14"/>
    <p:sldId id="262" r:id="rId15"/>
    <p:sldId id="265" r:id="rId16"/>
    <p:sldId id="264" r:id="rId17"/>
    <p:sldId id="263" r:id="rId18"/>
    <p:sldId id="266" r:id="rId19"/>
    <p:sldId id="267" r:id="rId20"/>
    <p:sldId id="280" r:id="rId21"/>
    <p:sldId id="268" r:id="rId22"/>
    <p:sldId id="288" r:id="rId23"/>
    <p:sldId id="289" r:id="rId24"/>
    <p:sldId id="287" r:id="rId25"/>
    <p:sldId id="281" r:id="rId26"/>
    <p:sldId id="282" r:id="rId27"/>
    <p:sldId id="283" r:id="rId28"/>
    <p:sldId id="290" r:id="rId29"/>
    <p:sldId id="291" r:id="rId30"/>
    <p:sldId id="293" r:id="rId31"/>
    <p:sldId id="294" r:id="rId32"/>
    <p:sldId id="295" r:id="rId33"/>
    <p:sldId id="296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1AA0B7E-20DA-4C3D-857A-2959DD46593F}" type="datetimeFigureOut">
              <a:rPr lang="fr-FR" smtClean="0"/>
              <a:pPr/>
              <a:t>06/07/2016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CB5F556-4F81-4443-B4DC-F6A6A436BF9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Eric\Music\Divers\Les%20incontournables%20classiques\13%20Le%20songe%20d'une%20nuit%20d'&#233;t&#233;,%20Marche%20Nuptiale.wma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ric\Documents\img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00808"/>
            <a:ext cx="4418510" cy="326135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4265712"/>
            <a:ext cx="7772400" cy="2592288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fr-F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fr-F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MARIAGE DE SABRINA ET MICKAËL</a:t>
            </a:r>
            <a:endParaRPr lang="fr-FR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404664"/>
            <a:ext cx="7772400" cy="1508760"/>
          </a:xfrm>
        </p:spPr>
        <p:txBody>
          <a:bodyPr/>
          <a:lstStyle/>
          <a:p>
            <a:pPr algn="ctr"/>
            <a:r>
              <a:rPr lang="fr-F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itchFamily="82" charset="0"/>
              </a:rPr>
              <a:t>BALANOD</a:t>
            </a:r>
          </a:p>
          <a:p>
            <a:pPr algn="ctr"/>
            <a:r>
              <a:rPr lang="fr-F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itchFamily="82" charset="0"/>
              </a:rPr>
              <a:t>SAMEDI 13 AOUT 2016</a:t>
            </a:r>
          </a:p>
          <a:p>
            <a:endParaRPr lang="fr-FR" dirty="0"/>
          </a:p>
        </p:txBody>
      </p:sp>
      <p:pic>
        <p:nvPicPr>
          <p:cNvPr id="5" name="13 Le songe d'une nuit d'été, Marche Nuptial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19 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284984"/>
            <a:ext cx="5318921" cy="3573016"/>
          </a:xfrm>
          <a:prstGeom prst="rect">
            <a:avLst/>
          </a:prstGeom>
        </p:spPr>
      </p:pic>
      <p:pic>
        <p:nvPicPr>
          <p:cNvPr id="9" name="Image 8" descr="19 ans - bis 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5768">
            <a:off x="5305412" y="2057988"/>
            <a:ext cx="3637534" cy="5263779"/>
          </a:xfrm>
          <a:prstGeom prst="rect">
            <a:avLst/>
          </a:prstGeom>
        </p:spPr>
      </p:pic>
      <p:pic>
        <p:nvPicPr>
          <p:cNvPr id="7" name="Image 6" descr="15 a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2709" y="0"/>
            <a:ext cx="4841291" cy="3212976"/>
          </a:xfrm>
          <a:prstGeom prst="rect">
            <a:avLst/>
          </a:prstGeom>
        </p:spPr>
      </p:pic>
      <p:pic>
        <p:nvPicPr>
          <p:cNvPr id="6" name="Image 5" descr="Mika 14 a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0"/>
            <a:ext cx="4832524" cy="3212976"/>
          </a:xfrm>
          <a:prstGeom prst="rect">
            <a:avLst/>
          </a:prstGeom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c\Pictures\MARIAGE SAB MICA\SABRINA\sabrina0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530"/>
            <a:ext cx="4127317" cy="40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ric\Pictures\MARIAGE SAB MICA\SABRINA\sabrina0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5340"/>
            <a:ext cx="4176464" cy="40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16016" y="26064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cript MT Bold" panose="03040602040607080904" pitchFamily="66" charset="0"/>
              </a:rPr>
              <a:t>2 mai 1985</a:t>
            </a:r>
            <a:endParaRPr lang="fr-FR" sz="5400" b="1" dirty="0">
              <a:solidFill>
                <a:schemeClr val="accent2">
                  <a:lumMod val="60000"/>
                  <a:lumOff val="4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5" y="4437112"/>
            <a:ext cx="4127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cript MT Bold" panose="03040602040607080904" pitchFamily="66" charset="0"/>
              </a:rPr>
              <a:t>Naissance de Sabrina</a:t>
            </a:r>
            <a:endParaRPr lang="fr-FR" sz="4800" b="1" dirty="0">
              <a:solidFill>
                <a:schemeClr val="accent2">
                  <a:lumMod val="60000"/>
                  <a:lumOff val="40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>
        <p14:prism isContent="1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c\Pictures\MARIAGE SAB MICA\SABRINA\img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499852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img2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27567">
            <a:off x="3580832" y="2067266"/>
            <a:ext cx="5589724" cy="42510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11960" y="191683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 BERKLEY" pitchFamily="2" charset="0"/>
              </a:rPr>
              <a:t>Baptême Sabrina</a:t>
            </a:r>
            <a:endParaRPr lang="fr-FR" sz="4800" b="1" dirty="0">
              <a:solidFill>
                <a:schemeClr val="accent2">
                  <a:lumMod val="60000"/>
                  <a:lumOff val="40000"/>
                </a:schemeClr>
              </a:solidFill>
              <a:latin typeface="AR BERKLE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27091"/>
            <a:ext cx="6912768" cy="6603818"/>
          </a:xfrm>
          <a:prstGeom prst="rect">
            <a:avLst/>
          </a:prstGeom>
        </p:spPr>
      </p:pic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320480" cy="3163531"/>
          </a:xfrm>
          <a:prstGeom prst="rect">
            <a:avLst/>
          </a:prstGeom>
        </p:spPr>
      </p:pic>
      <p:pic>
        <p:nvPicPr>
          <p:cNvPr id="3" name="Image 2" descr="img2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642060"/>
            <a:ext cx="4243960" cy="3215939"/>
          </a:xfrm>
          <a:prstGeom prst="rect">
            <a:avLst/>
          </a:prstGeom>
        </p:spPr>
      </p:pic>
      <p:pic>
        <p:nvPicPr>
          <p:cNvPr id="4" name="Image 3" descr="img2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05784"/>
            <a:ext cx="4276344" cy="3252216"/>
          </a:xfrm>
          <a:prstGeom prst="rect">
            <a:avLst/>
          </a:prstGeom>
        </p:spPr>
      </p:pic>
      <p:pic>
        <p:nvPicPr>
          <p:cNvPr id="5" name="Image 4" descr="septembre 19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260648"/>
            <a:ext cx="4204336" cy="319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8000">
        <p14:shred pattern="rectangle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90" y="0"/>
            <a:ext cx="4462272" cy="3489960"/>
          </a:xfrm>
          <a:prstGeom prst="rect">
            <a:avLst/>
          </a:prstGeom>
        </p:spPr>
      </p:pic>
      <p:pic>
        <p:nvPicPr>
          <p:cNvPr id="3" name="Image 2" descr="img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1728" y="0"/>
            <a:ext cx="4462272" cy="3489960"/>
          </a:xfrm>
          <a:prstGeom prst="rect">
            <a:avLst/>
          </a:prstGeom>
        </p:spPr>
      </p:pic>
      <p:pic>
        <p:nvPicPr>
          <p:cNvPr id="4" name="Image 3" descr="img0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3016"/>
            <a:ext cx="4477512" cy="3489960"/>
          </a:xfrm>
          <a:prstGeom prst="rect">
            <a:avLst/>
          </a:prstGeom>
        </p:spPr>
      </p:pic>
      <p:pic>
        <p:nvPicPr>
          <p:cNvPr id="5" name="Image 4" descr="img2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6488" y="3573016"/>
            <a:ext cx="4477512" cy="35082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43808" y="3105239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Script MT Bold" panose="03040602040607080904" pitchFamily="66" charset="0"/>
              </a:rPr>
              <a:t>Un peu Star,,,</a:t>
            </a:r>
            <a:endParaRPr lang="fr-FR" sz="4400" dirty="0">
              <a:solidFill>
                <a:srgbClr val="FFFF00"/>
              </a:solidFill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79" y="3635824"/>
            <a:ext cx="4142438" cy="5209704"/>
          </a:xfrm>
          <a:prstGeom prst="rect">
            <a:avLst/>
          </a:prstGeom>
        </p:spPr>
      </p:pic>
      <p:pic>
        <p:nvPicPr>
          <p:cNvPr id="3" name="Image 2" descr="img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2931" y="3645024"/>
            <a:ext cx="5004048" cy="3519945"/>
          </a:xfrm>
          <a:prstGeom prst="rect">
            <a:avLst/>
          </a:prstGeom>
        </p:spPr>
      </p:pic>
      <p:pic>
        <p:nvPicPr>
          <p:cNvPr id="5" name="Image 4" descr="img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179" y="29985"/>
            <a:ext cx="4517136" cy="3489960"/>
          </a:xfrm>
          <a:prstGeom prst="rect">
            <a:avLst/>
          </a:prstGeom>
        </p:spPr>
      </p:pic>
      <p:pic>
        <p:nvPicPr>
          <p:cNvPr id="6" name="Image 5" descr="img647 - Cop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9985"/>
            <a:ext cx="3651869" cy="36450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79912" y="3712676"/>
            <a:ext cx="550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Script MT Bold" panose="03040602040607080904" pitchFamily="66" charset="0"/>
                <a:cs typeface="Andalus" panose="02020603050405020304" pitchFamily="18" charset="-78"/>
              </a:rPr>
              <a:t>1990 une petite sœur La</a:t>
            </a:r>
            <a:r>
              <a:rPr lang="fr-FR" sz="3200" b="1" dirty="0">
                <a:solidFill>
                  <a:srgbClr val="FFFF00"/>
                </a:solidFill>
                <a:latin typeface="Script MT Bold" panose="03040602040607080904" pitchFamily="66" charset="0"/>
                <a:cs typeface="Andalus" panose="02020603050405020304" pitchFamily="18" charset="-78"/>
              </a:rPr>
              <a:t>e</a:t>
            </a:r>
            <a:r>
              <a:rPr lang="fr-FR" sz="3200" b="1" dirty="0" smtClean="0">
                <a:solidFill>
                  <a:srgbClr val="FFFF00"/>
                </a:solidFill>
                <a:latin typeface="Script MT Bold" panose="03040602040607080904" pitchFamily="66" charset="0"/>
                <a:cs typeface="Andalus" panose="02020603050405020304" pitchFamily="18" charset="-78"/>
              </a:rPr>
              <a:t>titia</a:t>
            </a:r>
            <a:endParaRPr lang="fr-FR" sz="3200" b="1" dirty="0">
              <a:solidFill>
                <a:srgbClr val="FFFF00"/>
              </a:solidFill>
              <a:latin typeface="Script MT Bold" panose="03040602040607080904" pitchFamily="66" charset="0"/>
              <a:cs typeface="Andalus" panose="02020603050405020304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8000">
        <p14:vortex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87162"/>
            <a:ext cx="7992888" cy="5331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8000">
        <p14:reveal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0648"/>
            <a:ext cx="4629565" cy="3096344"/>
          </a:xfrm>
          <a:prstGeom prst="rect">
            <a:avLst/>
          </a:prstGeom>
        </p:spPr>
      </p:pic>
      <p:pic>
        <p:nvPicPr>
          <p:cNvPr id="6" name="Image 5" descr="img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60648"/>
            <a:ext cx="3884840" cy="3168351"/>
          </a:xfrm>
          <a:prstGeom prst="rect">
            <a:avLst/>
          </a:prstGeom>
        </p:spPr>
      </p:pic>
      <p:pic>
        <p:nvPicPr>
          <p:cNvPr id="7" name="Image 6" descr="img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067540" cy="3140968"/>
          </a:xfrm>
          <a:prstGeom prst="rect">
            <a:avLst/>
          </a:prstGeom>
        </p:spPr>
      </p:pic>
      <p:pic>
        <p:nvPicPr>
          <p:cNvPr id="8" name="Image 7" descr="img6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429000"/>
            <a:ext cx="2478109" cy="3169396"/>
          </a:xfrm>
          <a:prstGeom prst="rect">
            <a:avLst/>
          </a:prstGeom>
        </p:spPr>
      </p:pic>
      <p:pic>
        <p:nvPicPr>
          <p:cNvPr id="9" name="Image 8" descr="img6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3664" y="3399613"/>
            <a:ext cx="2640336" cy="3197739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06240" cy="2450592"/>
          </a:xfrm>
          <a:prstGeom prst="rect">
            <a:avLst/>
          </a:prstGeom>
        </p:spPr>
      </p:pic>
      <p:pic>
        <p:nvPicPr>
          <p:cNvPr id="3" name="Image 2" descr="img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80928"/>
            <a:ext cx="1408176" cy="2980944"/>
          </a:xfrm>
          <a:prstGeom prst="rect">
            <a:avLst/>
          </a:prstGeom>
        </p:spPr>
      </p:pic>
      <p:pic>
        <p:nvPicPr>
          <p:cNvPr id="4" name="Image 3" descr="img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5230368"/>
            <a:ext cx="1005840" cy="1627632"/>
          </a:xfrm>
          <a:prstGeom prst="rect">
            <a:avLst/>
          </a:prstGeom>
        </p:spPr>
      </p:pic>
      <p:pic>
        <p:nvPicPr>
          <p:cNvPr id="5" name="Image 4" descr="img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347394"/>
            <a:ext cx="1368152" cy="1510606"/>
          </a:xfrm>
          <a:prstGeom prst="rect">
            <a:avLst/>
          </a:prstGeom>
        </p:spPr>
      </p:pic>
      <p:pic>
        <p:nvPicPr>
          <p:cNvPr id="6" name="Image 5" descr="img0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2780928"/>
            <a:ext cx="1008112" cy="2458810"/>
          </a:xfrm>
          <a:prstGeom prst="rect">
            <a:avLst/>
          </a:prstGeom>
        </p:spPr>
      </p:pic>
      <p:pic>
        <p:nvPicPr>
          <p:cNvPr id="7" name="Image 6" descr="img0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188640"/>
            <a:ext cx="1677593" cy="2416553"/>
          </a:xfrm>
          <a:prstGeom prst="rect">
            <a:avLst/>
          </a:prstGeom>
        </p:spPr>
      </p:pic>
      <p:pic>
        <p:nvPicPr>
          <p:cNvPr id="9" name="Image 8" descr="img0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2780928"/>
            <a:ext cx="1230674" cy="1872208"/>
          </a:xfrm>
          <a:prstGeom prst="rect">
            <a:avLst/>
          </a:prstGeom>
        </p:spPr>
      </p:pic>
      <p:pic>
        <p:nvPicPr>
          <p:cNvPr id="10" name="Image 9" descr="img09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188640"/>
            <a:ext cx="1872208" cy="2486914"/>
          </a:xfrm>
          <a:prstGeom prst="rect">
            <a:avLst/>
          </a:prstGeom>
        </p:spPr>
      </p:pic>
      <p:pic>
        <p:nvPicPr>
          <p:cNvPr id="11" name="Image 10" descr="img0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43807" y="4725144"/>
            <a:ext cx="2775147" cy="2132856"/>
          </a:xfrm>
          <a:prstGeom prst="rect">
            <a:avLst/>
          </a:prstGeom>
        </p:spPr>
      </p:pic>
      <p:pic>
        <p:nvPicPr>
          <p:cNvPr id="12" name="Image 11" descr="img65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27984" y="2780928"/>
            <a:ext cx="1944216" cy="1885077"/>
          </a:xfrm>
          <a:prstGeom prst="rect">
            <a:avLst/>
          </a:prstGeom>
        </p:spPr>
      </p:pic>
      <p:pic>
        <p:nvPicPr>
          <p:cNvPr id="15" name="Image 14" descr="img09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24128" y="4726492"/>
            <a:ext cx="3203846" cy="2131508"/>
          </a:xfrm>
          <a:prstGeom prst="rect">
            <a:avLst/>
          </a:prstGeom>
        </p:spPr>
      </p:pic>
      <p:pic>
        <p:nvPicPr>
          <p:cNvPr id="16" name="Image 15" descr="img09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88224" y="2780928"/>
            <a:ext cx="2310764" cy="180110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ric\Documents\img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804863"/>
            <a:ext cx="7110413" cy="52482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ric\Pictures\MARIAGE SAB MICA\SABRINA\img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284787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ric\Pictures\MARIAGE SAB MICA\SABRINA\img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04" y="1484784"/>
            <a:ext cx="3444092" cy="48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6752393" cy="4553292"/>
          </a:xfrm>
          <a:prstGeom prst="rect">
            <a:avLst/>
          </a:prstGeom>
        </p:spPr>
      </p:pic>
      <p:pic>
        <p:nvPicPr>
          <p:cNvPr id="4" name="Image 3" descr="img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212976"/>
            <a:ext cx="5175504" cy="3489960"/>
          </a:xfrm>
          <a:prstGeom prst="rect">
            <a:avLst/>
          </a:prstGeom>
        </p:spPr>
      </p:pic>
      <p:pic>
        <p:nvPicPr>
          <p:cNvPr id="5" name="Image 4" descr="img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88640"/>
            <a:ext cx="4953000" cy="3255264"/>
          </a:xfrm>
          <a:prstGeom prst="rect">
            <a:avLst/>
          </a:prstGeom>
        </p:spPr>
      </p:pic>
      <p:pic>
        <p:nvPicPr>
          <p:cNvPr id="6" name="Image 5" descr="img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4842628" cy="324036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3347864" y="548680"/>
            <a:ext cx="576064" cy="1656184"/>
          </a:xfrm>
          <a:prstGeom prst="straightConnector1">
            <a:avLst/>
          </a:prstGeom>
          <a:ln w="412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763688" y="54868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latin typeface="AR BERKLEY" pitchFamily="2" charset="0"/>
              </a:rPr>
              <a:t>Sabrina</a:t>
            </a:r>
            <a:endParaRPr lang="fr-FR" sz="3200" dirty="0">
              <a:solidFill>
                <a:srgbClr val="FF0000"/>
              </a:solidFill>
              <a:latin typeface="AR BERKLE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8000">
        <p14:gallery dir="l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5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15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15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c\Pictures\MARIAGE SAB MICA\SAB MICA\Nice sept 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9400" cy="436510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2"/>
                </a:solidFill>
                <a:latin typeface="AR BLANCA" pitchFamily="2" charset="0"/>
              </a:rPr>
              <a:t>Sabrina  aout 1985</a:t>
            </a:r>
            <a:endParaRPr lang="fr-FR" sz="3600" b="1" dirty="0">
              <a:solidFill>
                <a:schemeClr val="accent2"/>
              </a:solidFill>
              <a:latin typeface="AR BLANCA" pitchFamily="2" charset="0"/>
            </a:endParaRPr>
          </a:p>
        </p:txBody>
      </p:sp>
      <p:pic>
        <p:nvPicPr>
          <p:cNvPr id="5" name="Picture 2" descr="C:\Users\Eric\Pictures\MARIAGE SAB MICA\MICKAEL\6 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707" y="2207740"/>
            <a:ext cx="4591293" cy="465026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975648" y="270892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  <a:latin typeface="AR BERKLEY" pitchFamily="2" charset="0"/>
              </a:rPr>
              <a:t>Mickaël à 6 ans</a:t>
            </a:r>
            <a:endParaRPr lang="fr-FR" sz="3200" b="1" dirty="0">
              <a:solidFill>
                <a:srgbClr val="0070C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90136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 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548680"/>
            <a:ext cx="7776864" cy="5184576"/>
          </a:xfrm>
          <a:prstGeom prst="rect">
            <a:avLst/>
          </a:prstGeom>
        </p:spPr>
      </p:pic>
      <p:pic>
        <p:nvPicPr>
          <p:cNvPr id="3" name="Image 2" descr="img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-279097"/>
            <a:ext cx="6120680" cy="79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84222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ric\Pictures\MARIAGE SAB MICA\MICKAEL\28 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7" y="297477"/>
            <a:ext cx="7477131" cy="49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c\Pictures\MARIAGE SAB MICA\MICKAEL\decembre 2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7"/>
            <a:ext cx="54038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ric\Pictures\MARIAGE SAB MICA\MICKAEL\aout 2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7" y="-1335807"/>
            <a:ext cx="3694113" cy="53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ric\Pictures\MARIAGE SAB MICA\MICKAEL\numerisation0002 - C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82" y="3144706"/>
            <a:ext cx="3694113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8000">
        <p14:vortex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ric\Pictures\SABRINA CHALET\DSCN4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4" y="476672"/>
            <a:ext cx="806216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8" y="836712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</a:rPr>
              <a:t>Une belle rencontre</a:t>
            </a:r>
            <a:endParaRPr lang="fr-FR" sz="4000" b="1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1026" name="Picture 2" descr="C:\Users\eric\Pictures\MARIAGE SAB MICA\SAB MICA\383630_292554807448274_565295465_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ric\Pictures\MARIAGE SAB MICA\SAB MICA\20952_100285520008538_3774023_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4598"/>
            <a:ext cx="57531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ric\Pictures\MARIAGE SAB MICA\SAB MICA\12144787_937373542966394_4892356171105998894_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5000">
        <p14:vortex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eric\Pictures\MARIAGE SAB MICA\SAB MICA\P5010045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612" y="-164662"/>
            <a:ext cx="50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FF00"/>
                </a:solidFill>
                <a:latin typeface="Script MT Bold" panose="03040602040607080904" pitchFamily="66" charset="0"/>
                <a:cs typeface="Aharoni" panose="02010803020104030203" pitchFamily="2" charset="-79"/>
              </a:rPr>
              <a:t>27 aout 2008 naissance de </a:t>
            </a:r>
            <a:r>
              <a:rPr lang="fr-FR" sz="3600" dirty="0">
                <a:solidFill>
                  <a:srgbClr val="FFFF00"/>
                </a:solidFill>
                <a:latin typeface="Script MT Bold" panose="03040602040607080904" pitchFamily="66" charset="0"/>
                <a:cs typeface="Aharoni" panose="02010803020104030203" pitchFamily="2" charset="-79"/>
              </a:rPr>
              <a:t>D</a:t>
            </a:r>
            <a:r>
              <a:rPr lang="fr-FR" sz="3600" dirty="0" smtClean="0">
                <a:solidFill>
                  <a:srgbClr val="FFFF00"/>
                </a:solidFill>
                <a:latin typeface="Script MT Bold" panose="03040602040607080904" pitchFamily="66" charset="0"/>
                <a:cs typeface="Aharoni" panose="02010803020104030203" pitchFamily="2" charset="-79"/>
              </a:rPr>
              <a:t>ylan et </a:t>
            </a:r>
            <a:r>
              <a:rPr lang="fr-FR" sz="3600" dirty="0" err="1" smtClean="0">
                <a:solidFill>
                  <a:srgbClr val="FFFF00"/>
                </a:solidFill>
                <a:latin typeface="Script MT Bold" panose="03040602040607080904" pitchFamily="66" charset="0"/>
                <a:cs typeface="Aharoni" panose="02010803020104030203" pitchFamily="2" charset="-79"/>
              </a:rPr>
              <a:t>Kyllian</a:t>
            </a:r>
            <a:endParaRPr lang="fr-FR" sz="3600" dirty="0">
              <a:solidFill>
                <a:srgbClr val="FFFF00"/>
              </a:solidFill>
              <a:latin typeface="Script MT Bold" panose="03040602040607080904" pitchFamily="66" charset="0"/>
              <a:cs typeface="Aharoni" panose="02010803020104030203" pitchFamily="2" charset="-79"/>
            </a:endParaRPr>
          </a:p>
        </p:txBody>
      </p:sp>
      <p:pic>
        <p:nvPicPr>
          <p:cNvPr id="2050" name="Picture 2" descr="C:\Users\eric\Pictures\MARIAGE SAB MICA\SAB MICA\Dylan_a_g._Kyllian_a_d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60" y="3746125"/>
            <a:ext cx="4149169" cy="31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8000">
        <p14:vortex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ric\Pictures\MARIAGE SAB MICA\SAB MICA\Photo-084-1664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92" y="19605"/>
            <a:ext cx="5128796" cy="68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04503" y="587727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rgbClr val="FFFF00"/>
                </a:solidFill>
                <a:latin typeface="Script MT Bold" panose="03040602040607080904" pitchFamily="66" charset="0"/>
              </a:rPr>
              <a:t>Une grande famille</a:t>
            </a:r>
            <a:endParaRPr lang="fr-FR" sz="4800" dirty="0">
              <a:solidFill>
                <a:srgbClr val="FFFF0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3074" name="Picture 2" descr="C:\Users\eric\Pictures\MARIAGE SAB MICA\SAB MICA\Photo-019-1664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000">
        <p:dissolve/>
      </p:transition>
    </mc:Choice>
    <mc:Fallback xmlns="">
      <p:transition spd="slow" advClick="0" advTm="1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c\Pictures\MARIAGE SAB MICA\SAB MICA\P7040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ric\Pictures\MARIAGE SAB MICA\SAB MICA\P704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0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ric\Pictures\MARIAGE SAB MICA\SAB MICA\P704051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661136" cy="57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33265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</a:rPr>
              <a:t>Baptême des Jumeaux</a:t>
            </a:r>
            <a:endParaRPr lang="fr-FR" sz="6000" b="1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7000">
        <p14:vortex dir="r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umerisation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335" y="764704"/>
            <a:ext cx="8440157" cy="56166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5576" y="1196752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Martine et Daniel Parents de Michaël</a:t>
            </a:r>
            <a:endParaRPr lang="fr-FR" sz="2800" b="1" dirty="0">
              <a:solidFill>
                <a:schemeClr val="accent2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ric\Pictures\MARIAGE SAB MICA\SAB MICA\IMG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67"/>
            <a:ext cx="9126190" cy="68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ric\Pictures\MARIAGE SAB MICA\SAB MICA\IMG_0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" y="-6984"/>
            <a:ext cx="9126190" cy="68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7000">
        <p14:switch dir="r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3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7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548680"/>
            <a:ext cx="3524883" cy="25561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647091"/>
            <a:ext cx="3524883" cy="26538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20" y="855607"/>
            <a:ext cx="5188163" cy="54453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5576" y="33265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Marie-Christine  et </a:t>
            </a:r>
            <a:r>
              <a:rPr lang="fr-FR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Eric</a:t>
            </a:r>
            <a:r>
              <a:rPr lang="fr-FR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Parents de Sabrina</a:t>
            </a:r>
            <a:endParaRPr lang="fr-FR" sz="2400" dirty="0">
              <a:solidFill>
                <a:schemeClr val="accent2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1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ric\Pictures\MARIAGE SAB MICA\MICKAEL\Mika à la maternit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4" y="21347"/>
            <a:ext cx="6840761" cy="66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59632" y="5157192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</a:rPr>
              <a:t>Naissance de Mickaël</a:t>
            </a:r>
            <a:endParaRPr lang="fr-FR" sz="3600" b="1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1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ric\Pictures\MARIAGE SAB MICA\MICKAEL\M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1113"/>
            <a:ext cx="6768752" cy="66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 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46801">
            <a:off x="569914" y="-139650"/>
            <a:ext cx="3889173" cy="3920664"/>
          </a:xfrm>
          <a:prstGeom prst="rect">
            <a:avLst/>
          </a:prstGeom>
        </p:spPr>
      </p:pic>
      <p:pic>
        <p:nvPicPr>
          <p:cNvPr id="5" name="Image 4" descr="2 ans t-shirt ble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6389">
            <a:off x="4898709" y="-73535"/>
            <a:ext cx="3934955" cy="3965498"/>
          </a:xfrm>
          <a:prstGeom prst="rect">
            <a:avLst/>
          </a:prstGeom>
        </p:spPr>
      </p:pic>
      <p:pic>
        <p:nvPicPr>
          <p:cNvPr id="6" name="Image 5" descr="4 ans b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214551"/>
            <a:ext cx="3528392" cy="3643449"/>
          </a:xfrm>
          <a:prstGeom prst="rect">
            <a:avLst/>
          </a:prstGeom>
        </p:spPr>
      </p:pic>
      <p:pic>
        <p:nvPicPr>
          <p:cNvPr id="7" name="Image 6" descr="5 a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3276984"/>
            <a:ext cx="3556688" cy="35810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21449331">
            <a:off x="1269929" y="-3749"/>
            <a:ext cx="2425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AR BLANCA" pitchFamily="2" charset="0"/>
              </a:rPr>
              <a:t>Mickael 1 ans</a:t>
            </a:r>
            <a:endParaRPr lang="fr-FR" sz="3200" b="1" dirty="0">
              <a:solidFill>
                <a:srgbClr val="FFFF00"/>
              </a:solidFill>
              <a:latin typeface="AR BLANCA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08104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 BLANCA" pitchFamily="2" charset="0"/>
              </a:rPr>
              <a:t>Mickael 2 ans en bleu</a:t>
            </a:r>
            <a:endParaRPr lang="fr-FR" sz="2800" b="1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3608" y="33569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 BLANCA" pitchFamily="2" charset="0"/>
              </a:rPr>
              <a:t>Mickael 4 ans</a:t>
            </a:r>
            <a:endParaRPr lang="fr-FR" sz="3600" b="1" dirty="0">
              <a:solidFill>
                <a:srgbClr val="002060"/>
              </a:solidFill>
              <a:latin typeface="AR BLANCA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52120" y="621166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 BLANCA" pitchFamily="2" charset="0"/>
              </a:rPr>
              <a:t>Mickael 5 ans</a:t>
            </a:r>
            <a:endParaRPr lang="fr-FR" sz="3600" b="1" dirty="0">
              <a:solidFill>
                <a:schemeClr val="bg1"/>
              </a:solidFill>
              <a:latin typeface="AR BLANCA" pitchFamily="2" charset="0"/>
            </a:endParaRPr>
          </a:p>
        </p:txBody>
      </p:sp>
      <p:pic>
        <p:nvPicPr>
          <p:cNvPr id="2" name="01-09- Fais pas ci, fais pas ç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7 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2869687" cy="29249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36" y="2204864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FF00"/>
                </a:solidFill>
                <a:latin typeface="AR BLANCA" pitchFamily="2" charset="0"/>
              </a:rPr>
              <a:t>Mickael 7 ans</a:t>
            </a:r>
            <a:endParaRPr lang="fr-FR" sz="4400" b="1" dirty="0">
              <a:solidFill>
                <a:srgbClr val="FFFF00"/>
              </a:solidFill>
              <a:latin typeface="AR BLANCA" pitchFamily="2" charset="0"/>
            </a:endParaRPr>
          </a:p>
        </p:txBody>
      </p:sp>
      <p:pic>
        <p:nvPicPr>
          <p:cNvPr id="6" name="Image 5" descr="8 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0"/>
            <a:ext cx="2866966" cy="29221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419872" y="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AR BLANCA" pitchFamily="2" charset="0"/>
              </a:rPr>
              <a:t>Mickael 8ans</a:t>
            </a:r>
            <a:endParaRPr lang="fr-FR" sz="3600" b="1" dirty="0">
              <a:solidFill>
                <a:srgbClr val="FF0000"/>
              </a:solidFill>
              <a:latin typeface="AR BLANCA" pitchFamily="2" charset="0"/>
            </a:endParaRPr>
          </a:p>
        </p:txBody>
      </p:sp>
      <p:pic>
        <p:nvPicPr>
          <p:cNvPr id="8" name="Image 7" descr="9 a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8129" y="0"/>
            <a:ext cx="2935872" cy="2924944"/>
          </a:xfrm>
          <a:prstGeom prst="rect">
            <a:avLst/>
          </a:prstGeom>
        </p:spPr>
      </p:pic>
      <p:pic>
        <p:nvPicPr>
          <p:cNvPr id="9" name="Image 8" descr="11 a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212976"/>
            <a:ext cx="3351276" cy="3364992"/>
          </a:xfrm>
          <a:prstGeom prst="rect">
            <a:avLst/>
          </a:prstGeom>
        </p:spPr>
      </p:pic>
      <p:pic>
        <p:nvPicPr>
          <p:cNvPr id="10" name="Image 9" descr="12 an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6492" y="3212976"/>
            <a:ext cx="5207508" cy="336499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55576" y="573325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latin typeface="AR BLANCA" pitchFamily="2" charset="0"/>
              </a:rPr>
              <a:t>     </a:t>
            </a:r>
            <a:r>
              <a:rPr lang="fr-FR" sz="4800" b="1" dirty="0" smtClean="0">
                <a:solidFill>
                  <a:srgbClr val="00B0F0"/>
                </a:solidFill>
                <a:latin typeface="AR BLANCA" pitchFamily="2" charset="0"/>
              </a:rPr>
              <a:t>11 ans</a:t>
            </a:r>
            <a:endParaRPr lang="fr-FR" sz="4800" b="1" dirty="0">
              <a:solidFill>
                <a:srgbClr val="00B0F0"/>
              </a:solidFill>
              <a:latin typeface="AR BLANCA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88224" y="364502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  <a:latin typeface="AR BLANCA" pitchFamily="2" charset="0"/>
              </a:rPr>
              <a:t>12 ans</a:t>
            </a:r>
            <a:endParaRPr lang="fr-FR" sz="5400" b="1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04248" y="213285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AR BLANCA" pitchFamily="2" charset="0"/>
              </a:rPr>
              <a:t>9 ans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AR BLANCA" pitchFamily="2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3 ans - bis 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0"/>
            <a:ext cx="4407287" cy="2924944"/>
          </a:xfrm>
          <a:prstGeom prst="rect">
            <a:avLst/>
          </a:prstGeom>
        </p:spPr>
      </p:pic>
      <p:pic>
        <p:nvPicPr>
          <p:cNvPr id="5" name="Image 4" descr="13 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8657" y="0"/>
            <a:ext cx="4395343" cy="2924944"/>
          </a:xfrm>
          <a:prstGeom prst="rect">
            <a:avLst/>
          </a:prstGeom>
        </p:spPr>
      </p:pic>
      <p:pic>
        <p:nvPicPr>
          <p:cNvPr id="6" name="Image 5" descr="14 a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927248"/>
            <a:ext cx="4427984" cy="2930752"/>
          </a:xfrm>
          <a:prstGeom prst="rect">
            <a:avLst/>
          </a:prstGeom>
        </p:spPr>
      </p:pic>
      <p:pic>
        <p:nvPicPr>
          <p:cNvPr id="8" name="Image 7" descr="a 13 a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7" y="3933056"/>
            <a:ext cx="4395365" cy="2924944"/>
          </a:xfrm>
          <a:prstGeom prst="rect">
            <a:avLst/>
          </a:prstGeom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</TotalTime>
  <Words>88</Words>
  <Application>Microsoft Office PowerPoint</Application>
  <PresentationFormat>Affichage à l'écran (4:3)</PresentationFormat>
  <Paragraphs>27</Paragraphs>
  <Slides>33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Métro</vt:lpstr>
      <vt:lpstr> MARIAGE DE SABRINA ET MICKAËL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MARIAGE DE SABRIAN ET MICKAËL</dc:title>
  <dc:creator>Eric</dc:creator>
  <cp:lastModifiedBy>eric</cp:lastModifiedBy>
  <cp:revision>102</cp:revision>
  <dcterms:created xsi:type="dcterms:W3CDTF">2016-02-24T16:42:29Z</dcterms:created>
  <dcterms:modified xsi:type="dcterms:W3CDTF">2016-07-06T16:08:40Z</dcterms:modified>
</cp:coreProperties>
</file>