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A58E-D573-426C-A095-E46BEDB451C4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0C38-E791-4CAE-85D1-B532B00EDE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2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A58E-D573-426C-A095-E46BEDB451C4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0C38-E791-4CAE-85D1-B532B00EDE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9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A58E-D573-426C-A095-E46BEDB451C4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0C38-E791-4CAE-85D1-B532B00EDE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6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A58E-D573-426C-A095-E46BEDB451C4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0C38-E791-4CAE-85D1-B532B00EDE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3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A58E-D573-426C-A095-E46BEDB451C4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0C38-E791-4CAE-85D1-B532B00EDE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A58E-D573-426C-A095-E46BEDB451C4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0C38-E791-4CAE-85D1-B532B00EDE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A58E-D573-426C-A095-E46BEDB451C4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0C38-E791-4CAE-85D1-B532B00EDE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27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A58E-D573-426C-A095-E46BEDB451C4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0C38-E791-4CAE-85D1-B532B00EDE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A58E-D573-426C-A095-E46BEDB451C4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0C38-E791-4CAE-85D1-B532B00EDE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2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A58E-D573-426C-A095-E46BEDB451C4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0C38-E791-4CAE-85D1-B532B00EDE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30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A58E-D573-426C-A095-E46BEDB451C4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30C38-E791-4CAE-85D1-B532B00EDE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BA58E-D573-426C-A095-E46BEDB451C4}" type="datetimeFigureOut">
              <a:rPr lang="en-US" smtClean="0"/>
              <a:t>7/4/2016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30C38-E791-4CAE-85D1-B532B00EDE7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test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558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test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MONTEIRO Alexandre</dc:creator>
  <cp:lastModifiedBy>MONTEIRO Alexandre</cp:lastModifiedBy>
  <cp:revision>1</cp:revision>
  <dcterms:created xsi:type="dcterms:W3CDTF">2016-07-04T14:57:07Z</dcterms:created>
  <dcterms:modified xsi:type="dcterms:W3CDTF">2016-07-04T14:57:11Z</dcterms:modified>
</cp:coreProperties>
</file>