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37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0773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765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229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2393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4383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1865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8075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366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220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185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795F5-1809-44B8-9B7B-ABD22694731E}" type="datetimeFigureOut">
              <a:rPr lang="fr-CH" smtClean="0"/>
              <a:t>22.12.2015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020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phie\Documents\Biathlon\Presentation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828600" y="0"/>
            <a:ext cx="10103118" cy="14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90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phie\Documents\Biathlon\Presentatio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2" y="-27384"/>
            <a:ext cx="10690456" cy="75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22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ophie\Documents\Biathlon\Presentation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0"/>
            <a:ext cx="10690456" cy="75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15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06150" cy="798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41515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Affichage à l'écran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</dc:creator>
  <cp:lastModifiedBy>Sophie</cp:lastModifiedBy>
  <cp:revision>5</cp:revision>
  <dcterms:created xsi:type="dcterms:W3CDTF">2015-12-18T11:26:33Z</dcterms:created>
  <dcterms:modified xsi:type="dcterms:W3CDTF">2015-12-22T15:00:56Z</dcterms:modified>
</cp:coreProperties>
</file>