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79" r:id="rId4"/>
  </p:sldMasterIdLst>
  <p:sldIdLst>
    <p:sldId id="256" r:id="rId5"/>
    <p:sldId id="265" r:id="rId6"/>
    <p:sldId id="257" r:id="rId7"/>
    <p:sldId id="258" r:id="rId8"/>
    <p:sldId id="259" r:id="rId9"/>
    <p:sldId id="260" r:id="rId10"/>
    <p:sldId id="261" r:id="rId11"/>
    <p:sldId id="264" r:id="rId12"/>
    <p:sldId id="262" r:id="rId13"/>
    <p:sldId id="263" r:id="rId14"/>
    <p:sldId id="266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89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6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25/05/16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25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63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E7B99-7C3F-4BC3-B7B8-7E1F8C620B24}" type="datetime1">
              <a:rPr lang="en-US" smtClean="0"/>
              <a:pPr/>
              <a:t>25/05/16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26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45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87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547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448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47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17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2560D-EC28-3B41-86E8-18F1CE0113B4}" type="datetimeFigureOut">
              <a:rPr lang="en-US" smtClean="0"/>
              <a:t>25/05/16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183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3480" r:id="rId1"/>
    <p:sldLayoutId id="2147493481" r:id="rId2"/>
    <p:sldLayoutId id="2147493482" r:id="rId3"/>
    <p:sldLayoutId id="2147493483" r:id="rId4"/>
    <p:sldLayoutId id="2147493484" r:id="rId5"/>
    <p:sldLayoutId id="2147493485" r:id="rId6"/>
    <p:sldLayoutId id="2147493486" r:id="rId7"/>
    <p:sldLayoutId id="2147493487" r:id="rId8"/>
    <p:sldLayoutId id="2147493488" r:id="rId9"/>
    <p:sldLayoutId id="2147493489" r:id="rId10"/>
    <p:sldLayoutId id="214749349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9144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26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4322"/>
            <a:ext cx="9144000" cy="3359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196632"/>
            <a:ext cx="4822288" cy="36613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2289" y="3354467"/>
            <a:ext cx="4521947" cy="339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9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774" y="247187"/>
            <a:ext cx="6219484" cy="621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09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100"/>
            <a:ext cx="9144000" cy="549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50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441532"/>
            <a:ext cx="9144000" cy="41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01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707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744" y="703603"/>
            <a:ext cx="8360266" cy="55800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4978" y="291739"/>
            <a:ext cx="146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Santa Monica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30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700"/>
            <a:ext cx="9144000" cy="6057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84978" y="205933"/>
            <a:ext cx="1439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Venice Beach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8738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914" y="1201285"/>
            <a:ext cx="8204283" cy="54640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15591" y="223094"/>
            <a:ext cx="182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Sunset Boulevard</a:t>
            </a:r>
          </a:p>
          <a:p>
            <a:r>
              <a:rPr lang="en-US" dirty="0" smtClean="0"/>
              <a:t>: Walk of Fame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477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165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078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138" y="0"/>
            <a:ext cx="5453389" cy="297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042" y="2978455"/>
            <a:ext cx="7290312" cy="38795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251" y="382177"/>
            <a:ext cx="3710749" cy="24738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24484" y="240255"/>
            <a:ext cx="1336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Rodeo Drive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945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597</TotalTime>
  <Words>12</Words>
  <Application>Microsoft Macintosh PowerPoint</Application>
  <PresentationFormat>On-screen Show (4:3)</PresentationFormat>
  <Paragraphs>5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Zara Hiridjee</cp:lastModifiedBy>
  <cp:revision>45</cp:revision>
  <dcterms:created xsi:type="dcterms:W3CDTF">2010-04-12T23:12:02Z</dcterms:created>
  <dcterms:modified xsi:type="dcterms:W3CDTF">2016-05-25T18:53:53Z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