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4" r:id="rId19"/>
    <p:sldId id="273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69" d="100"/>
          <a:sy n="69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E92B-F3A8-4E1E-AA18-90829E56AE60}" type="datetimeFigureOut">
              <a:rPr lang="fr-FR" smtClean="0"/>
              <a:t>08/05/2016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D92E2-0EEC-4501-AA98-9B0755FD64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6128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E92B-F3A8-4E1E-AA18-90829E56AE60}" type="datetimeFigureOut">
              <a:rPr lang="fr-FR" smtClean="0"/>
              <a:t>08/05/2016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D92E2-0EEC-4501-AA98-9B0755FD64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5658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E92B-F3A8-4E1E-AA18-90829E56AE60}" type="datetimeFigureOut">
              <a:rPr lang="fr-FR" smtClean="0"/>
              <a:t>08/05/2016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D92E2-0EEC-4501-AA98-9B0755FD64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6340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E92B-F3A8-4E1E-AA18-90829E56AE60}" type="datetimeFigureOut">
              <a:rPr lang="fr-FR" smtClean="0"/>
              <a:t>08/05/2016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D92E2-0EEC-4501-AA98-9B0755FD64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6366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E92B-F3A8-4E1E-AA18-90829E56AE60}" type="datetimeFigureOut">
              <a:rPr lang="fr-FR" smtClean="0"/>
              <a:t>08/05/2016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D92E2-0EEC-4501-AA98-9B0755FD64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4792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E92B-F3A8-4E1E-AA18-90829E56AE60}" type="datetimeFigureOut">
              <a:rPr lang="fr-FR" smtClean="0"/>
              <a:t>08/05/2016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D92E2-0EEC-4501-AA98-9B0755FD64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8506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E92B-F3A8-4E1E-AA18-90829E56AE60}" type="datetimeFigureOut">
              <a:rPr lang="fr-FR" smtClean="0"/>
              <a:t>08/05/2016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D92E2-0EEC-4501-AA98-9B0755FD64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2239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E92B-F3A8-4E1E-AA18-90829E56AE60}" type="datetimeFigureOut">
              <a:rPr lang="fr-FR" smtClean="0"/>
              <a:t>08/05/2016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D92E2-0EEC-4501-AA98-9B0755FD64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4721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E92B-F3A8-4E1E-AA18-90829E56AE60}" type="datetimeFigureOut">
              <a:rPr lang="fr-FR" smtClean="0"/>
              <a:t>08/05/2016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D92E2-0EEC-4501-AA98-9B0755FD64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9437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E92B-F3A8-4E1E-AA18-90829E56AE60}" type="datetimeFigureOut">
              <a:rPr lang="fr-FR" smtClean="0"/>
              <a:t>08/05/2016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D92E2-0EEC-4501-AA98-9B0755FD64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589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E92B-F3A8-4E1E-AA18-90829E56AE60}" type="datetimeFigureOut">
              <a:rPr lang="fr-FR" smtClean="0"/>
              <a:t>08/05/2016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D92E2-0EEC-4501-AA98-9B0755FD64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1761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0E92B-F3A8-4E1E-AA18-90829E56AE60}" type="datetimeFigureOut">
              <a:rPr lang="fr-FR" smtClean="0"/>
              <a:t>08/05/2016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D92E2-0EEC-4501-AA98-9B0755FD64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3273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Idée d’évolution du</a:t>
            </a:r>
            <a:br>
              <a:rPr lang="fr-FR" dirty="0" smtClean="0"/>
            </a:br>
            <a:r>
              <a:rPr lang="fr-FR" dirty="0" smtClean="0"/>
              <a:t>Serveur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863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Seigneur Noir </a:t>
            </a:r>
            <a:r>
              <a:rPr lang="fr-FR" dirty="0" err="1" smtClean="0"/>
              <a:t>Sith</a:t>
            </a:r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539552" y="1484784"/>
            <a:ext cx="7776864" cy="50405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Empereur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Membre du conseil Noir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Seigneur </a:t>
            </a:r>
            <a:r>
              <a:rPr lang="fr-FR" dirty="0" err="1" smtClean="0"/>
              <a:t>Sith</a:t>
            </a: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err="1" smtClean="0"/>
              <a:t>Sith</a:t>
            </a: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Apprenti </a:t>
            </a:r>
            <a:r>
              <a:rPr lang="fr-FR" dirty="0" err="1" smtClean="0"/>
              <a:t>Sith</a:t>
            </a:r>
            <a:endParaRPr lang="fr-FR" dirty="0" smtClean="0"/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4427984" y="5445224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V="1">
            <a:off x="4427984" y="4221088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V="1">
            <a:off x="4427984" y="3068960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V="1">
            <a:off x="4427984" y="191683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39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1470025"/>
          </a:xfrm>
        </p:spPr>
        <p:txBody>
          <a:bodyPr/>
          <a:lstStyle/>
          <a:p>
            <a:r>
              <a:rPr lang="fr-FR" dirty="0" smtClean="0"/>
              <a:t>Apprenti </a:t>
            </a:r>
            <a:r>
              <a:rPr lang="fr-FR" dirty="0" err="1" smtClean="0"/>
              <a:t>Sith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2382505"/>
            <a:ext cx="3528392" cy="360040"/>
          </a:xfrm>
        </p:spPr>
        <p:txBody>
          <a:bodyPr>
            <a:normAutofit fontScale="70000" lnSpcReduction="20000"/>
          </a:bodyPr>
          <a:lstStyle/>
          <a:p>
            <a:r>
              <a:rPr lang="fr-FR" dirty="0" smtClean="0"/>
              <a:t>Avoir trouvé un Maitre</a:t>
            </a:r>
            <a:endParaRPr lang="fr-FR" dirty="0"/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251520" y="3747002"/>
            <a:ext cx="3739480" cy="546094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Avoir tué un autre apprenti  ayant un maitre, Lors d’un duel organisé</a:t>
            </a:r>
            <a:endParaRPr lang="fr-FR" dirty="0"/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4567064" y="2357264"/>
            <a:ext cx="4576936" cy="639688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Etre parvenu à comprendre le</a:t>
            </a:r>
          </a:p>
          <a:p>
            <a:r>
              <a:rPr lang="fr-FR" dirty="0" smtClean="0"/>
              <a:t>Code </a:t>
            </a:r>
            <a:r>
              <a:rPr lang="fr-FR" dirty="0" err="1" smtClean="0"/>
              <a:t>Sith</a:t>
            </a:r>
            <a:endParaRPr lang="fr-FR" dirty="0"/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>
            <a:off x="4567064" y="3747002"/>
            <a:ext cx="3956992" cy="546094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Avoir passé l’épreuve devant le conseil Noir</a:t>
            </a:r>
            <a:endParaRPr lang="fr-FR" dirty="0"/>
          </a:p>
        </p:txBody>
      </p:sp>
      <p:cxnSp>
        <p:nvCxnSpPr>
          <p:cNvPr id="8" name="Connecteur droit avec flèche 7"/>
          <p:cNvCxnSpPr/>
          <p:nvPr/>
        </p:nvCxnSpPr>
        <p:spPr>
          <a:xfrm>
            <a:off x="4211960" y="1772816"/>
            <a:ext cx="1080120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H="1">
            <a:off x="3707904" y="1772816"/>
            <a:ext cx="504056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 flipH="1">
            <a:off x="3347864" y="1772816"/>
            <a:ext cx="864096" cy="5844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>
            <a:off x="4211960" y="1772816"/>
            <a:ext cx="936104" cy="5844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252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Sith</a:t>
            </a:r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323528" y="2187576"/>
            <a:ext cx="3960440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Achever la formation d’un Apprenti</a:t>
            </a:r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868060" y="2203452"/>
            <a:ext cx="3960440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Avoir accomplis 5 Haut fait de guerre</a:t>
            </a:r>
            <a:endParaRPr lang="fr-FR" dirty="0"/>
          </a:p>
        </p:txBody>
      </p:sp>
      <p:cxnSp>
        <p:nvCxnSpPr>
          <p:cNvPr id="7" name="Connecteur droit avec flèche 6"/>
          <p:cNvCxnSpPr>
            <a:stCxn id="2" idx="2"/>
          </p:cNvCxnSpPr>
          <p:nvPr/>
        </p:nvCxnSpPr>
        <p:spPr>
          <a:xfrm>
            <a:off x="4572000" y="1412776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>
            <a:stCxn id="2" idx="2"/>
          </p:cNvCxnSpPr>
          <p:nvPr/>
        </p:nvCxnSpPr>
        <p:spPr>
          <a:xfrm>
            <a:off x="4572000" y="1412776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>
            <a:stCxn id="2" idx="2"/>
          </p:cNvCxnSpPr>
          <p:nvPr/>
        </p:nvCxnSpPr>
        <p:spPr>
          <a:xfrm>
            <a:off x="4572000" y="1412776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>
            <a:stCxn id="2" idx="2"/>
          </p:cNvCxnSpPr>
          <p:nvPr/>
        </p:nvCxnSpPr>
        <p:spPr>
          <a:xfrm flipH="1">
            <a:off x="3995936" y="1417638"/>
            <a:ext cx="576064" cy="7699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re 1"/>
          <p:cNvSpPr txBox="1">
            <a:spLocks/>
          </p:cNvSpPr>
          <p:nvPr/>
        </p:nvSpPr>
        <p:spPr>
          <a:xfrm>
            <a:off x="2591780" y="3645396"/>
            <a:ext cx="3960440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Etre reconnu apte par le conseil tout entier en tuant son propre Maitre</a:t>
            </a:r>
            <a:endParaRPr lang="fr-FR" dirty="0"/>
          </a:p>
        </p:txBody>
      </p:sp>
      <p:cxnSp>
        <p:nvCxnSpPr>
          <p:cNvPr id="16" name="Connecteur droit avec flèche 15"/>
          <p:cNvCxnSpPr>
            <a:stCxn id="2" idx="2"/>
          </p:cNvCxnSpPr>
          <p:nvPr/>
        </p:nvCxnSpPr>
        <p:spPr>
          <a:xfrm>
            <a:off x="4572000" y="1417638"/>
            <a:ext cx="0" cy="20113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873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Empereur</a:t>
            </a:r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11560" y="2203452"/>
            <a:ext cx="8216940" cy="41058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Niveau maximum, ce rang est obtenu par vote à unanimité du conseil noir présent.</a:t>
            </a:r>
          </a:p>
          <a:p>
            <a:r>
              <a:rPr lang="fr-FR" dirty="0" smtClean="0"/>
              <a:t>L’Empereur reçoit donc ce titre et organise alors les réunions du conseil. Il est là pour trancher et avoir le dernier mot.</a:t>
            </a:r>
          </a:p>
          <a:p>
            <a:endParaRPr lang="fr-FR" dirty="0"/>
          </a:p>
          <a:p>
            <a:r>
              <a:rPr lang="fr-FR" dirty="0" smtClean="0"/>
              <a:t>Exemple: </a:t>
            </a:r>
            <a:r>
              <a:rPr lang="fr-FR" dirty="0" err="1" smtClean="0"/>
              <a:t>Dark</a:t>
            </a:r>
            <a:r>
              <a:rPr lang="fr-FR" dirty="0" smtClean="0"/>
              <a:t> </a:t>
            </a:r>
            <a:r>
              <a:rPr lang="fr-FR" dirty="0" err="1" smtClean="0"/>
              <a:t>Sidious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359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Membre du Conseil Noir</a:t>
            </a:r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395536" y="1949454"/>
            <a:ext cx="3960440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Avoir accomplis 10 Hauts faits de guerre</a:t>
            </a:r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475656" y="3501008"/>
            <a:ext cx="3960440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Etre reconnu comme tel par le conseil </a:t>
            </a:r>
            <a:r>
              <a:rPr lang="fr-FR" dirty="0" err="1" smtClean="0"/>
              <a:t>Conseil</a:t>
            </a:r>
            <a:r>
              <a:rPr lang="fr-FR" dirty="0" smtClean="0"/>
              <a:t> en fonction des </a:t>
            </a:r>
            <a:r>
              <a:rPr lang="fr-FR" dirty="0" err="1" smtClean="0"/>
              <a:t>posts</a:t>
            </a:r>
            <a:r>
              <a:rPr lang="fr-FR" dirty="0" smtClean="0"/>
              <a:t>-Vacants</a:t>
            </a:r>
            <a:endParaRPr lang="fr-FR" dirty="0"/>
          </a:p>
        </p:txBody>
      </p:sp>
      <p:cxnSp>
        <p:nvCxnSpPr>
          <p:cNvPr id="8" name="Connecteur droit avec flèche 7"/>
          <p:cNvCxnSpPr>
            <a:stCxn id="2" idx="2"/>
          </p:cNvCxnSpPr>
          <p:nvPr/>
        </p:nvCxnSpPr>
        <p:spPr>
          <a:xfrm flipH="1">
            <a:off x="4067944" y="1417638"/>
            <a:ext cx="504056" cy="3551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>
            <a:stCxn id="2" idx="2"/>
          </p:cNvCxnSpPr>
          <p:nvPr/>
        </p:nvCxnSpPr>
        <p:spPr>
          <a:xfrm flipH="1">
            <a:off x="3995936" y="1417638"/>
            <a:ext cx="576064" cy="19393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>
            <a:stCxn id="2" idx="2"/>
          </p:cNvCxnSpPr>
          <p:nvPr/>
        </p:nvCxnSpPr>
        <p:spPr>
          <a:xfrm>
            <a:off x="4572000" y="1417638"/>
            <a:ext cx="1080120" cy="7152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re 1"/>
          <p:cNvSpPr txBox="1">
            <a:spLocks/>
          </p:cNvSpPr>
          <p:nvPr/>
        </p:nvSpPr>
        <p:spPr>
          <a:xfrm>
            <a:off x="4845109" y="2356722"/>
            <a:ext cx="3960440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Avoir un objectif spécifique dans l’usage du coté obscur de la Force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906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Devenir Jedi ou </a:t>
            </a:r>
            <a:r>
              <a:rPr lang="fr-FR" dirty="0" err="1" smtClean="0"/>
              <a:t>Sith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Choisir sa race.</a:t>
            </a:r>
          </a:p>
          <a:p>
            <a:r>
              <a:rPr lang="fr-FR" dirty="0" smtClean="0"/>
              <a:t>Choisir de jouer un enfant de la force.</a:t>
            </a:r>
          </a:p>
          <a:p>
            <a:r>
              <a:rPr lang="fr-FR" dirty="0" smtClean="0"/>
              <a:t>Etre pris dans un groupe par hasard… (1</a:t>
            </a:r>
            <a:r>
              <a:rPr lang="fr-FR" baseline="30000" dirty="0" smtClean="0"/>
              <a:t>er</a:t>
            </a:r>
            <a:r>
              <a:rPr lang="fr-FR" dirty="0" smtClean="0"/>
              <a:t> qui vous trouve.)</a:t>
            </a:r>
          </a:p>
          <a:p>
            <a:r>
              <a:rPr lang="fr-FR" dirty="0" smtClean="0"/>
              <a:t>Etre patient pour monter les échelons. Une formation d’initié ne se fait pas en un seul jour de </a:t>
            </a:r>
            <a:r>
              <a:rPr lang="fr-FR" dirty="0" err="1" smtClean="0"/>
              <a:t>roleplay</a:t>
            </a:r>
            <a:r>
              <a:rPr lang="fr-FR" dirty="0" smtClean="0"/>
              <a:t>.</a:t>
            </a:r>
          </a:p>
          <a:p>
            <a:r>
              <a:rPr lang="fr-FR" dirty="0" smtClean="0"/>
              <a:t>Un </a:t>
            </a:r>
            <a:r>
              <a:rPr lang="fr-FR" dirty="0" err="1" smtClean="0"/>
              <a:t>jedi</a:t>
            </a:r>
            <a:r>
              <a:rPr lang="fr-FR" dirty="0" smtClean="0"/>
              <a:t> ou un </a:t>
            </a:r>
            <a:r>
              <a:rPr lang="fr-FR" dirty="0" err="1" smtClean="0"/>
              <a:t>Sith</a:t>
            </a:r>
            <a:r>
              <a:rPr lang="fr-FR" dirty="0" smtClean="0"/>
              <a:t> peut être rétrogradé si son </a:t>
            </a:r>
            <a:r>
              <a:rPr lang="fr-FR" dirty="0" err="1" smtClean="0"/>
              <a:t>roleplay</a:t>
            </a:r>
            <a:r>
              <a:rPr lang="fr-FR" dirty="0" smtClean="0"/>
              <a:t> ne va pas avec son grade. Si un Chevalier est vu immature, il peut alors être sanctionné par le conseil et amené à retourner à l’académie.</a:t>
            </a:r>
          </a:p>
        </p:txBody>
      </p:sp>
    </p:spTree>
    <p:extLst>
      <p:ext uri="{BB962C8B-B14F-4D97-AF65-F5344CB8AC3E}">
        <p14:creationId xmlns:p14="http://schemas.microsoft.com/office/powerpoint/2010/main" val="285637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races: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/>
              <a:t>Les races sont celles qui seront ajouté à savoir qu’il en existe différente connu aussi bien du coté </a:t>
            </a:r>
            <a:r>
              <a:rPr lang="fr-FR" dirty="0" err="1" smtClean="0"/>
              <a:t>Sith</a:t>
            </a:r>
            <a:r>
              <a:rPr lang="fr-FR" dirty="0" smtClean="0"/>
              <a:t> que Jedi.</a:t>
            </a:r>
          </a:p>
          <a:p>
            <a:r>
              <a:rPr lang="fr-FR" dirty="0" smtClean="0"/>
              <a:t>La race choisit permettra à chacun d’être unique.</a:t>
            </a:r>
          </a:p>
          <a:p>
            <a:r>
              <a:rPr lang="fr-FR" dirty="0" smtClean="0"/>
              <a:t>Certaines races seront VIP tel que </a:t>
            </a:r>
            <a:r>
              <a:rPr lang="fr-FR" dirty="0" err="1" smtClean="0"/>
              <a:t>Yoda</a:t>
            </a:r>
            <a:r>
              <a:rPr lang="fr-FR" dirty="0" smtClean="0"/>
              <a:t> – </a:t>
            </a:r>
            <a:r>
              <a:rPr lang="fr-FR" dirty="0" err="1" smtClean="0"/>
              <a:t>Dark</a:t>
            </a:r>
            <a:r>
              <a:rPr lang="fr-FR" dirty="0" smtClean="0"/>
              <a:t> Maul – </a:t>
            </a:r>
            <a:r>
              <a:rPr lang="fr-FR" dirty="0" err="1" smtClean="0"/>
              <a:t>Dark</a:t>
            </a:r>
            <a:r>
              <a:rPr lang="fr-FR" dirty="0" smtClean="0"/>
              <a:t> </a:t>
            </a:r>
            <a:r>
              <a:rPr lang="fr-FR" dirty="0" err="1" smtClean="0"/>
              <a:t>Vador</a:t>
            </a:r>
            <a:r>
              <a:rPr lang="fr-FR" dirty="0" smtClean="0"/>
              <a:t>  etc…</a:t>
            </a:r>
          </a:p>
          <a:p>
            <a:r>
              <a:rPr lang="fr-FR" dirty="0" smtClean="0"/>
              <a:t>Si il y’a plusieurs </a:t>
            </a:r>
            <a:r>
              <a:rPr lang="fr-FR" dirty="0" err="1" smtClean="0"/>
              <a:t>Dark</a:t>
            </a:r>
            <a:r>
              <a:rPr lang="fr-FR" dirty="0" smtClean="0"/>
              <a:t> Maul ce n’est aucun problème vu que le joueur n’est pas ce </a:t>
            </a:r>
            <a:r>
              <a:rPr lang="fr-FR" dirty="0" err="1" smtClean="0"/>
              <a:t>Dark</a:t>
            </a:r>
            <a:r>
              <a:rPr lang="fr-FR" dirty="0" smtClean="0"/>
              <a:t> mais sera par exemple </a:t>
            </a:r>
            <a:r>
              <a:rPr lang="fr-FR" dirty="0" err="1" smtClean="0"/>
              <a:t>Dark</a:t>
            </a:r>
            <a:r>
              <a:rPr lang="fr-FR" dirty="0" smtClean="0"/>
              <a:t> </a:t>
            </a:r>
            <a:r>
              <a:rPr lang="fr-FR" dirty="0" err="1" smtClean="0"/>
              <a:t>Arkos</a:t>
            </a:r>
            <a:r>
              <a:rPr lang="fr-FR" dirty="0" smtClean="0"/>
              <a:t>. Inscrit par le /job </a:t>
            </a:r>
            <a:r>
              <a:rPr lang="fr-FR" dirty="0" err="1" smtClean="0"/>
              <a:t>Dark</a:t>
            </a:r>
            <a:r>
              <a:rPr lang="fr-FR" dirty="0" smtClean="0"/>
              <a:t> </a:t>
            </a:r>
            <a:r>
              <a:rPr lang="fr-FR" dirty="0" err="1" smtClean="0"/>
              <a:t>Arkos</a:t>
            </a:r>
            <a:endParaRPr lang="fr-FR" dirty="0" smtClean="0"/>
          </a:p>
          <a:p>
            <a:r>
              <a:rPr lang="fr-FR" dirty="0" smtClean="0"/>
              <a:t>La race est à choisir à partir du jeu d’enfant de la force. Dans la mesure ou un </a:t>
            </a:r>
            <a:r>
              <a:rPr lang="fr-FR" dirty="0" err="1" smtClean="0"/>
              <a:t>reskin</a:t>
            </a:r>
            <a:r>
              <a:rPr lang="fr-FR" dirty="0" smtClean="0"/>
              <a:t> de taille est possible sur les races actuellement jouable. 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331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soldats impériaux et rebelles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Ils évoluent par grade et démarrent tous soldat</a:t>
            </a:r>
          </a:p>
          <a:p>
            <a:r>
              <a:rPr lang="fr-FR" dirty="0" smtClean="0"/>
              <a:t>En fonction de leurs haut fait de guerres ils progressent au grade suivant jusqu’à Capitaine.</a:t>
            </a:r>
          </a:p>
          <a:p>
            <a:r>
              <a:rPr lang="fr-FR" dirty="0" smtClean="0"/>
              <a:t>L’amiral de la flotte est un Capitaine nommé par le conseil Noir ou Jedi.</a:t>
            </a:r>
          </a:p>
          <a:p>
            <a:r>
              <a:rPr lang="fr-FR" dirty="0" smtClean="0"/>
              <a:t>Si un soldat fait une fautes </a:t>
            </a:r>
            <a:r>
              <a:rPr lang="fr-FR" dirty="0" err="1" smtClean="0"/>
              <a:t>grâve</a:t>
            </a:r>
            <a:r>
              <a:rPr lang="fr-FR" dirty="0" smtClean="0"/>
              <a:t> ou de l’insubordination d’un de ses supérieurs il est immédiatement rétrogradé ou viré (Rebelle) ou exécuté (Empire).</a:t>
            </a:r>
          </a:p>
        </p:txBody>
      </p:sp>
    </p:spTree>
    <p:extLst>
      <p:ext uri="{BB962C8B-B14F-4D97-AF65-F5344CB8AC3E}">
        <p14:creationId xmlns:p14="http://schemas.microsoft.com/office/powerpoint/2010/main" val="311016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6"/>
          <p:cNvSpPr>
            <a:spLocks noGrp="1"/>
          </p:cNvSpPr>
          <p:nvPr>
            <p:ph type="subTitle" idx="1"/>
          </p:nvPr>
        </p:nvSpPr>
        <p:spPr>
          <a:xfrm>
            <a:off x="539552" y="2276872"/>
            <a:ext cx="7920880" cy="2088232"/>
          </a:xfrm>
        </p:spPr>
        <p:txBody>
          <a:bodyPr/>
          <a:lstStyle/>
          <a:p>
            <a:r>
              <a:rPr lang="fr-FR" dirty="0" smtClean="0"/>
              <a:t>Pour évoluer au sein du serveur, il faut accomplir diverses chose. Pour cela tout dépend du grade que l’on veut atteindre.</a:t>
            </a:r>
          </a:p>
        </p:txBody>
      </p:sp>
    </p:spTree>
    <p:extLst>
      <p:ext uri="{BB962C8B-B14F-4D97-AF65-F5344CB8AC3E}">
        <p14:creationId xmlns:p14="http://schemas.microsoft.com/office/powerpoint/2010/main" val="160196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fr-FR" dirty="0" smtClean="0"/>
              <a:t>Evolutions des grades</a:t>
            </a:r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83568" y="1601950"/>
            <a:ext cx="8229600" cy="46353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Amiral de la Flotte</a:t>
            </a: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Capitaine</a:t>
            </a: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Lieutenant</a:t>
            </a: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Sergent</a:t>
            </a: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Caporal</a:t>
            </a: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Soldat</a:t>
            </a:r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4798368" y="220486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V="1">
            <a:off x="4798368" y="299695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V="1">
            <a:off x="4798368" y="371703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V="1">
            <a:off x="4798368" y="450912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V="1">
            <a:off x="4798368" y="522920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5148064" y="5229200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 hauts faits de guerre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5110334" y="2211240"/>
            <a:ext cx="3427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Nommé par le Conseil Noir ou Jedi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5110334" y="2996952"/>
            <a:ext cx="2463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15 Hauts faits de Guerre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5148064" y="3738794"/>
            <a:ext cx="2463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10 Hauts faits de Guerre</a:t>
            </a: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5292080" y="4509120"/>
            <a:ext cx="23235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5 hauts faits de Guerre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220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2907754"/>
          </a:xfrm>
        </p:spPr>
        <p:txBody>
          <a:bodyPr/>
          <a:lstStyle/>
          <a:p>
            <a:r>
              <a:rPr lang="fr-FR" dirty="0" smtClean="0"/>
              <a:t>Les RP possibles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212976"/>
            <a:ext cx="6400800" cy="2808312"/>
          </a:xfrm>
        </p:spPr>
        <p:txBody>
          <a:bodyPr>
            <a:normAutofit fontScale="70000" lnSpcReduction="20000"/>
          </a:bodyPr>
          <a:lstStyle/>
          <a:p>
            <a:r>
              <a:rPr lang="fr-FR" dirty="0" smtClean="0"/>
              <a:t>-Enfant de la force</a:t>
            </a:r>
          </a:p>
          <a:p>
            <a:r>
              <a:rPr lang="fr-FR" dirty="0" smtClean="0"/>
              <a:t>-Jedi</a:t>
            </a:r>
            <a:br>
              <a:rPr lang="fr-FR" dirty="0" smtClean="0"/>
            </a:br>
            <a:r>
              <a:rPr lang="fr-FR" dirty="0" smtClean="0"/>
              <a:t>-Seigneur Noir (</a:t>
            </a:r>
            <a:r>
              <a:rPr lang="fr-FR" dirty="0" err="1" smtClean="0"/>
              <a:t>Sith</a:t>
            </a:r>
            <a:r>
              <a:rPr lang="fr-FR" dirty="0" smtClean="0"/>
              <a:t>)</a:t>
            </a:r>
            <a:br>
              <a:rPr lang="fr-FR" dirty="0" smtClean="0"/>
            </a:br>
            <a:r>
              <a:rPr lang="fr-FR" dirty="0" smtClean="0"/>
              <a:t>-Soldat Impériaux</a:t>
            </a:r>
            <a:br>
              <a:rPr lang="fr-FR" dirty="0" smtClean="0"/>
            </a:br>
            <a:r>
              <a:rPr lang="fr-FR" dirty="0" smtClean="0"/>
              <a:t>-Soldat rebelle</a:t>
            </a:r>
            <a:br>
              <a:rPr lang="fr-FR" dirty="0" smtClean="0"/>
            </a:br>
            <a:r>
              <a:rPr lang="fr-FR" dirty="0" smtClean="0"/>
              <a:t>-Habitant</a:t>
            </a:r>
            <a:br>
              <a:rPr lang="fr-FR" dirty="0" smtClean="0"/>
            </a:br>
            <a:r>
              <a:rPr lang="fr-FR" dirty="0" smtClean="0"/>
              <a:t>-Chasseur de prime</a:t>
            </a:r>
          </a:p>
          <a:p>
            <a:r>
              <a:rPr lang="fr-FR" dirty="0" smtClean="0"/>
              <a:t>-</a:t>
            </a:r>
            <a:r>
              <a:rPr lang="fr-FR" dirty="0" err="1" smtClean="0"/>
              <a:t>Senateur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6979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RP CIVIL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civils peuvent choisir leurs races en fonction de plusieurs proposé:</a:t>
            </a:r>
          </a:p>
          <a:p>
            <a:pPr marL="0" indent="0">
              <a:buNone/>
            </a:pPr>
            <a:r>
              <a:rPr lang="fr-FR" dirty="0" smtClean="0"/>
              <a:t>                -</a:t>
            </a:r>
            <a:r>
              <a:rPr lang="fr-FR" dirty="0" err="1" smtClean="0"/>
              <a:t>Jawa</a:t>
            </a:r>
            <a:endParaRPr lang="fr-FR" dirty="0" smtClean="0"/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         - Humain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         -</a:t>
            </a:r>
            <a:r>
              <a:rPr lang="fr-FR" dirty="0" err="1" smtClean="0"/>
              <a:t>Twilek</a:t>
            </a:r>
            <a:r>
              <a:rPr lang="fr-FR" dirty="0" smtClean="0"/>
              <a:t> (VIP)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         - Autres races ajouté si divers skins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248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RP CIVIL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civils peuvent jouer tout les métiers qu’ils désirent comme des Vendeurs de vaisseau / ferrailles / Propriétaire de Cantina / </a:t>
            </a:r>
            <a:r>
              <a:rPr lang="fr-FR" dirty="0" err="1" smtClean="0"/>
              <a:t>Mafieu</a:t>
            </a:r>
            <a:r>
              <a:rPr lang="fr-FR" dirty="0" smtClean="0"/>
              <a:t> etc…</a:t>
            </a:r>
          </a:p>
          <a:p>
            <a:endParaRPr lang="fr-FR" dirty="0"/>
          </a:p>
          <a:p>
            <a:r>
              <a:rPr lang="fr-FR" dirty="0" smtClean="0"/>
              <a:t>Ils sont libre et peuvent être enrôlé de force par l’empire ou éliminé. Les rebelles sont eut toutefois respecté mais vives caché.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7416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Chasseur de Prime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Ils travaillent pour les plus offrants, ils vivent soit seul ou ensemble. Généralement ils sont souvent sous les ordres des </a:t>
            </a:r>
            <a:r>
              <a:rPr lang="fr-FR" dirty="0" err="1" smtClean="0"/>
              <a:t>Mandaloriens</a:t>
            </a:r>
            <a:r>
              <a:rPr lang="fr-FR" dirty="0" smtClean="0"/>
              <a:t> ou des </a:t>
            </a:r>
            <a:r>
              <a:rPr lang="fr-FR" dirty="0" err="1" smtClean="0"/>
              <a:t>Hutts</a:t>
            </a:r>
            <a:r>
              <a:rPr lang="fr-FR" dirty="0" smtClean="0"/>
              <a:t>.</a:t>
            </a:r>
          </a:p>
          <a:p>
            <a:r>
              <a:rPr lang="fr-FR" dirty="0" smtClean="0"/>
              <a:t>Ils sont redoutable et parvienne même parfois a avoir le contrôle sur des villes. Ils n’hésite pas a se faire respecter et être dans des Mafias.</a:t>
            </a:r>
          </a:p>
          <a:p>
            <a:r>
              <a:rPr lang="fr-FR" dirty="0" smtClean="0"/>
              <a:t>Les Chasseurs de Prime ne rentre pas en guerre et ne peuvent pas être embauché pour celle-ci. Ils ont généralement qu’une seul et unique cible à abattre et dès que le contrat est remplit. Ils se </a:t>
            </a:r>
            <a:r>
              <a:rPr lang="fr-FR" dirty="0" err="1" smtClean="0"/>
              <a:t>replit</a:t>
            </a:r>
            <a:r>
              <a:rPr lang="fr-F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6798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Sénateur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r-FR" dirty="0" smtClean="0"/>
              <a:t>Pour être sénateur, il faut remplir des conditions spécial.</a:t>
            </a:r>
          </a:p>
          <a:p>
            <a:r>
              <a:rPr lang="fr-FR" dirty="0" smtClean="0"/>
              <a:t>Représenter une race</a:t>
            </a:r>
          </a:p>
          <a:p>
            <a:r>
              <a:rPr lang="fr-FR" dirty="0" smtClean="0"/>
              <a:t>Représenter une planète</a:t>
            </a:r>
          </a:p>
          <a:p>
            <a:r>
              <a:rPr lang="fr-FR" dirty="0" smtClean="0"/>
              <a:t>Représenter une faction (Diplomate </a:t>
            </a:r>
            <a:r>
              <a:rPr lang="fr-FR" dirty="0" err="1" smtClean="0"/>
              <a:t>Sith</a:t>
            </a:r>
            <a:r>
              <a:rPr lang="fr-FR" dirty="0" smtClean="0"/>
              <a:t> ou Jedi nommé par l’un des deux conseils)</a:t>
            </a:r>
          </a:p>
          <a:p>
            <a:endParaRPr lang="fr-FR" dirty="0"/>
          </a:p>
          <a:p>
            <a:pPr marL="0" indent="0" algn="ctr">
              <a:buNone/>
            </a:pPr>
            <a:r>
              <a:rPr lang="fr-FR" dirty="0" smtClean="0"/>
              <a:t>Les Sénateurs se rassemble et discute des éventuels possibilité politique. Leurs but est de créer un échange commercial entre les planètes et d’apporter la paix galactique par leur pouvoir politique.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629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Sénateur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Un sénateur doit obligatoirement être un Civil ou un diplomate nommé par l’empire ou le conseil </a:t>
            </a:r>
            <a:r>
              <a:rPr lang="fr-FR" dirty="0" err="1" smtClean="0"/>
              <a:t>jedi</a:t>
            </a:r>
            <a:r>
              <a:rPr lang="fr-FR" dirty="0" smtClean="0"/>
              <a:t>.</a:t>
            </a:r>
          </a:p>
          <a:p>
            <a:endParaRPr lang="fr-FR" dirty="0"/>
          </a:p>
          <a:p>
            <a:r>
              <a:rPr lang="fr-FR" dirty="0" smtClean="0"/>
              <a:t>Quand un Sénateur quitte le Senat, un autre peut le remplacer tant qu’il remplit les conditions racial ou de représentation géopolitique.</a:t>
            </a:r>
          </a:p>
          <a:p>
            <a:endParaRPr lang="fr-FR" dirty="0"/>
          </a:p>
          <a:p>
            <a:r>
              <a:rPr lang="fr-FR" dirty="0" smtClean="0"/>
              <a:t>Si aucun Sénateur représentatif est présent l’ensemble du Senat est représentatif. Jusqu’à l’arrivé d’un nouveau représentant.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0236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/>
          <a:lstStyle/>
          <a:p>
            <a:r>
              <a:rPr lang="fr-FR" dirty="0" smtClean="0"/>
              <a:t>ENFANT DE LA FORCE</a:t>
            </a:r>
            <a:endParaRPr lang="fr-FR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1043608" y="1484784"/>
            <a:ext cx="7272808" cy="5040560"/>
          </a:xfrm>
        </p:spPr>
        <p:txBody>
          <a:bodyPr>
            <a:normAutofit fontScale="85000" lnSpcReduction="10000"/>
          </a:bodyPr>
          <a:lstStyle/>
          <a:p>
            <a:r>
              <a:rPr lang="fr-FR" dirty="0" smtClean="0"/>
              <a:t>L’enfant de la force est neutre… Il vie avec les habitants d’une planète neutre (</a:t>
            </a:r>
            <a:r>
              <a:rPr lang="fr-FR" dirty="0" err="1" smtClean="0"/>
              <a:t>Tatoïne</a:t>
            </a:r>
            <a:r>
              <a:rPr lang="fr-FR" dirty="0" smtClean="0"/>
              <a:t> par exemple)</a:t>
            </a:r>
          </a:p>
          <a:p>
            <a:endParaRPr lang="fr-FR" dirty="0"/>
          </a:p>
          <a:p>
            <a:r>
              <a:rPr lang="fr-FR" dirty="0" smtClean="0"/>
              <a:t>Il peut alors être recueillit dans l’empire ou dans les rebelles. Seul un Chevalier Jedi est capable de détecter la force qui est présente vers l’enfants.</a:t>
            </a:r>
          </a:p>
          <a:p>
            <a:endParaRPr lang="fr-FR" dirty="0"/>
          </a:p>
          <a:p>
            <a:r>
              <a:rPr lang="fr-FR" dirty="0" smtClean="0"/>
              <a:t>C’est le 1</a:t>
            </a:r>
            <a:r>
              <a:rPr lang="fr-FR" baseline="30000" dirty="0" smtClean="0"/>
              <a:t>er</a:t>
            </a:r>
            <a:r>
              <a:rPr lang="fr-FR" dirty="0" smtClean="0"/>
              <a:t> Niveau possible pour débuter un RP de Jedi ou de Chevalier Noir. Un enfant n’a pas le choix… Le premier groupe qui le rencontre le corrompt.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8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1470025"/>
          </a:xfrm>
        </p:spPr>
        <p:txBody>
          <a:bodyPr/>
          <a:lstStyle/>
          <a:p>
            <a:r>
              <a:rPr lang="fr-FR" dirty="0" smtClean="0"/>
              <a:t>Jedi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1371600" y="1700808"/>
            <a:ext cx="6400800" cy="3937992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Grand Maitre </a:t>
            </a:r>
            <a:r>
              <a:rPr lang="fr-FR" dirty="0" err="1" smtClean="0"/>
              <a:t>jedi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Maitre Jedi</a:t>
            </a:r>
          </a:p>
          <a:p>
            <a:endParaRPr lang="fr-FR" dirty="0"/>
          </a:p>
          <a:p>
            <a:r>
              <a:rPr lang="fr-FR" dirty="0" smtClean="0"/>
              <a:t>Chevalier Jedi</a:t>
            </a:r>
          </a:p>
          <a:p>
            <a:endParaRPr lang="fr-FR" dirty="0"/>
          </a:p>
          <a:p>
            <a:r>
              <a:rPr lang="fr-FR" dirty="0" err="1" smtClean="0"/>
              <a:t>Padawan</a:t>
            </a:r>
            <a:endParaRPr lang="fr-FR" dirty="0"/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4499992" y="4293096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V="1">
            <a:off x="4499992" y="3284984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V="1">
            <a:off x="4499992" y="2204864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061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6"/>
          <p:cNvSpPr>
            <a:spLocks noGrp="1"/>
          </p:cNvSpPr>
          <p:nvPr>
            <p:ph type="subTitle" idx="1"/>
          </p:nvPr>
        </p:nvSpPr>
        <p:spPr>
          <a:xfrm>
            <a:off x="539552" y="2276872"/>
            <a:ext cx="7920880" cy="2088232"/>
          </a:xfrm>
        </p:spPr>
        <p:txBody>
          <a:bodyPr/>
          <a:lstStyle/>
          <a:p>
            <a:r>
              <a:rPr lang="fr-FR" dirty="0" smtClean="0"/>
              <a:t>Pour évoluer au sein du serveur, il faut accomplir diverses chose. Pour cela tout dépend du grade que l’on veut atteindre.</a:t>
            </a:r>
          </a:p>
        </p:txBody>
      </p:sp>
    </p:spTree>
    <p:extLst>
      <p:ext uri="{BB962C8B-B14F-4D97-AF65-F5344CB8AC3E}">
        <p14:creationId xmlns:p14="http://schemas.microsoft.com/office/powerpoint/2010/main" val="85887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1470025"/>
          </a:xfrm>
        </p:spPr>
        <p:txBody>
          <a:bodyPr/>
          <a:lstStyle/>
          <a:p>
            <a:r>
              <a:rPr lang="fr-FR" dirty="0" err="1" smtClean="0"/>
              <a:t>Padawan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2382505"/>
            <a:ext cx="3528392" cy="360040"/>
          </a:xfrm>
        </p:spPr>
        <p:txBody>
          <a:bodyPr>
            <a:normAutofit fontScale="70000" lnSpcReduction="20000"/>
          </a:bodyPr>
          <a:lstStyle/>
          <a:p>
            <a:r>
              <a:rPr lang="fr-FR" dirty="0" smtClean="0"/>
              <a:t>Avoir trouvé un Maitre</a:t>
            </a:r>
            <a:endParaRPr lang="fr-FR" dirty="0"/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251520" y="3747002"/>
            <a:ext cx="3739480" cy="38346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Avoir fabriqué son sabre laser</a:t>
            </a:r>
            <a:endParaRPr lang="fr-FR" dirty="0"/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4567064" y="2357264"/>
            <a:ext cx="4576936" cy="639688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Etre parvenu à comprendre le</a:t>
            </a:r>
          </a:p>
          <a:p>
            <a:r>
              <a:rPr lang="fr-FR" dirty="0" smtClean="0"/>
              <a:t>Code Jedi</a:t>
            </a:r>
            <a:endParaRPr lang="fr-FR" dirty="0"/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>
            <a:off x="4567064" y="3747002"/>
            <a:ext cx="3956992" cy="546094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Avoir passé l’épreuve devant le conseil</a:t>
            </a:r>
            <a:endParaRPr lang="fr-FR" dirty="0"/>
          </a:p>
        </p:txBody>
      </p:sp>
      <p:cxnSp>
        <p:nvCxnSpPr>
          <p:cNvPr id="8" name="Connecteur droit avec flèche 7"/>
          <p:cNvCxnSpPr/>
          <p:nvPr/>
        </p:nvCxnSpPr>
        <p:spPr>
          <a:xfrm>
            <a:off x="4211960" y="1772816"/>
            <a:ext cx="1080120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H="1">
            <a:off x="3707904" y="1772816"/>
            <a:ext cx="504056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 flipH="1">
            <a:off x="3347864" y="1772816"/>
            <a:ext cx="864096" cy="5844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>
            <a:off x="4211960" y="1772816"/>
            <a:ext cx="936104" cy="5844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728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Chevalier Jedi</a:t>
            </a:r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323528" y="2187576"/>
            <a:ext cx="3960440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Achever la formation d’un </a:t>
            </a:r>
            <a:r>
              <a:rPr lang="fr-FR" dirty="0" err="1" smtClean="0"/>
              <a:t>padawan</a:t>
            </a:r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868060" y="2203452"/>
            <a:ext cx="3960440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Avoir accomplis 5 Haut fait de guerre</a:t>
            </a:r>
            <a:endParaRPr lang="fr-FR" dirty="0"/>
          </a:p>
        </p:txBody>
      </p:sp>
      <p:cxnSp>
        <p:nvCxnSpPr>
          <p:cNvPr id="7" name="Connecteur droit avec flèche 6"/>
          <p:cNvCxnSpPr>
            <a:stCxn id="2" idx="2"/>
          </p:cNvCxnSpPr>
          <p:nvPr/>
        </p:nvCxnSpPr>
        <p:spPr>
          <a:xfrm>
            <a:off x="4572000" y="1412776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>
            <a:stCxn id="2" idx="2"/>
          </p:cNvCxnSpPr>
          <p:nvPr/>
        </p:nvCxnSpPr>
        <p:spPr>
          <a:xfrm>
            <a:off x="4572000" y="1412776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>
            <a:stCxn id="2" idx="2"/>
          </p:cNvCxnSpPr>
          <p:nvPr/>
        </p:nvCxnSpPr>
        <p:spPr>
          <a:xfrm>
            <a:off x="4572000" y="1412776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>
            <a:stCxn id="2" idx="2"/>
          </p:cNvCxnSpPr>
          <p:nvPr/>
        </p:nvCxnSpPr>
        <p:spPr>
          <a:xfrm flipH="1">
            <a:off x="3995936" y="1417638"/>
            <a:ext cx="576064" cy="7699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re 1"/>
          <p:cNvSpPr txBox="1">
            <a:spLocks/>
          </p:cNvSpPr>
          <p:nvPr/>
        </p:nvSpPr>
        <p:spPr>
          <a:xfrm>
            <a:off x="2887840" y="3645024"/>
            <a:ext cx="3960440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Etre reconnu apte par le conseil tout entier</a:t>
            </a:r>
            <a:endParaRPr lang="fr-FR" dirty="0"/>
          </a:p>
        </p:txBody>
      </p:sp>
      <p:cxnSp>
        <p:nvCxnSpPr>
          <p:cNvPr id="16" name="Connecteur droit avec flèche 15"/>
          <p:cNvCxnSpPr>
            <a:stCxn id="2" idx="2"/>
          </p:cNvCxnSpPr>
          <p:nvPr/>
        </p:nvCxnSpPr>
        <p:spPr>
          <a:xfrm>
            <a:off x="4572000" y="1417638"/>
            <a:ext cx="0" cy="20113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790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Membre du Conseil</a:t>
            </a:r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395536" y="1949454"/>
            <a:ext cx="3960440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Avoir accomplis 10 Hauts faits de guerre</a:t>
            </a:r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395536" y="3644296"/>
            <a:ext cx="3960440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Etre reconnu comme tel par le conseil Jedi en fonction des </a:t>
            </a:r>
            <a:r>
              <a:rPr lang="fr-FR" dirty="0" err="1" smtClean="0"/>
              <a:t>posts</a:t>
            </a:r>
            <a:r>
              <a:rPr lang="fr-FR" dirty="0" smtClean="0"/>
              <a:t>-Vacants</a:t>
            </a:r>
            <a:endParaRPr lang="fr-FR" dirty="0"/>
          </a:p>
        </p:txBody>
      </p:sp>
      <p:cxnSp>
        <p:nvCxnSpPr>
          <p:cNvPr id="8" name="Connecteur droit avec flèche 7"/>
          <p:cNvCxnSpPr>
            <a:stCxn id="2" idx="2"/>
          </p:cNvCxnSpPr>
          <p:nvPr/>
        </p:nvCxnSpPr>
        <p:spPr>
          <a:xfrm flipH="1">
            <a:off x="4067944" y="1417638"/>
            <a:ext cx="504056" cy="3551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>
            <a:stCxn id="2" idx="2"/>
          </p:cNvCxnSpPr>
          <p:nvPr/>
        </p:nvCxnSpPr>
        <p:spPr>
          <a:xfrm flipH="1">
            <a:off x="3995936" y="1417638"/>
            <a:ext cx="576064" cy="19393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>
            <a:stCxn id="2" idx="2"/>
          </p:cNvCxnSpPr>
          <p:nvPr/>
        </p:nvCxnSpPr>
        <p:spPr>
          <a:xfrm>
            <a:off x="4572000" y="1417638"/>
            <a:ext cx="1080120" cy="7152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re 1"/>
          <p:cNvSpPr txBox="1">
            <a:spLocks/>
          </p:cNvSpPr>
          <p:nvPr/>
        </p:nvSpPr>
        <p:spPr>
          <a:xfrm>
            <a:off x="4845109" y="2356722"/>
            <a:ext cx="3960440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Avoir un objectif spécifique dans l’usage de la force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31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Grand Maitre</a:t>
            </a:r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11560" y="2203452"/>
            <a:ext cx="8216940" cy="41058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Niveau maximum, ce rang est obtenu par vote à unanimité du conseil </a:t>
            </a:r>
            <a:r>
              <a:rPr lang="fr-FR" dirty="0" err="1" smtClean="0"/>
              <a:t>jedi</a:t>
            </a:r>
            <a:r>
              <a:rPr lang="fr-FR" dirty="0" smtClean="0"/>
              <a:t> présent.</a:t>
            </a:r>
          </a:p>
          <a:p>
            <a:r>
              <a:rPr lang="fr-FR" dirty="0" smtClean="0"/>
              <a:t>Le Maitre </a:t>
            </a:r>
            <a:r>
              <a:rPr lang="fr-FR" dirty="0" err="1" smtClean="0"/>
              <a:t>jedi</a:t>
            </a:r>
            <a:r>
              <a:rPr lang="fr-FR" dirty="0" smtClean="0"/>
              <a:t> du conseil reçoit donc ce titre et organise alors les réunions du conseil. Il est là pour trancher et avoir le dernier mot.</a:t>
            </a:r>
          </a:p>
          <a:p>
            <a:endParaRPr lang="fr-FR" dirty="0"/>
          </a:p>
          <a:p>
            <a:r>
              <a:rPr lang="fr-FR" dirty="0" smtClean="0"/>
              <a:t>Exemple: Maitre </a:t>
            </a:r>
            <a:r>
              <a:rPr lang="fr-FR" dirty="0" err="1" smtClean="0"/>
              <a:t>Yoda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738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1049</Words>
  <Application>Microsoft Office PowerPoint</Application>
  <PresentationFormat>Affichage à l'écran (4:3)</PresentationFormat>
  <Paragraphs>140</Paragraphs>
  <Slides>24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5" baseType="lpstr">
      <vt:lpstr>Thème Office</vt:lpstr>
      <vt:lpstr>Idée d’évolution du Serveur</vt:lpstr>
      <vt:lpstr>Les RP possibles</vt:lpstr>
      <vt:lpstr>ENFANT DE LA FORCE</vt:lpstr>
      <vt:lpstr>Jedi</vt:lpstr>
      <vt:lpstr>Présentation PowerPoint</vt:lpstr>
      <vt:lpstr>Padawan</vt:lpstr>
      <vt:lpstr>Chevalier Jedi</vt:lpstr>
      <vt:lpstr>Membre du Conseil</vt:lpstr>
      <vt:lpstr>Grand Maitre</vt:lpstr>
      <vt:lpstr>Seigneur Noir Sith</vt:lpstr>
      <vt:lpstr>Apprenti Sith</vt:lpstr>
      <vt:lpstr>Sith</vt:lpstr>
      <vt:lpstr>Empereur</vt:lpstr>
      <vt:lpstr>Membre du Conseil Noir</vt:lpstr>
      <vt:lpstr>Devenir Jedi ou Sith</vt:lpstr>
      <vt:lpstr>Les races:</vt:lpstr>
      <vt:lpstr>Les soldats impériaux et rebelles</vt:lpstr>
      <vt:lpstr>Présentation PowerPoint</vt:lpstr>
      <vt:lpstr>Evolutions des grades</vt:lpstr>
      <vt:lpstr>RP CIVIL</vt:lpstr>
      <vt:lpstr>RP CIVIL</vt:lpstr>
      <vt:lpstr>Chasseur de Prime</vt:lpstr>
      <vt:lpstr>Sénateur</vt:lpstr>
      <vt:lpstr>Sénateur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Idée d’évolution du Serveur</dc:title>
  <dc:creator>infirmerie barut</dc:creator>
  <cp:lastModifiedBy>infirmerie barut</cp:lastModifiedBy>
  <cp:revision>7</cp:revision>
  <dcterms:created xsi:type="dcterms:W3CDTF">2016-05-08T02:01:14Z</dcterms:created>
  <dcterms:modified xsi:type="dcterms:W3CDTF">2016-05-08T03:05:47Z</dcterms:modified>
</cp:coreProperties>
</file>