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90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91" r:id="rId36"/>
    <p:sldId id="292" r:id="rId37"/>
    <p:sldId id="293" r:id="rId38"/>
    <p:sldId id="294" r:id="rId39"/>
    <p:sldId id="295" r:id="rId40"/>
    <p:sldId id="289" r:id="rId4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2EA2"/>
    <a:srgbClr val="A44DB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602" y="-4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89FA-F207-4FB6-8B4F-D7D15C4FD932}" type="datetimeFigureOut">
              <a:rPr lang="fr-CA" smtClean="0"/>
              <a:pPr/>
              <a:t>2015-12-19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0956A-F577-4122-8CF6-AF93B94929AD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ull dir="l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89FA-F207-4FB6-8B4F-D7D15C4FD932}" type="datetimeFigureOut">
              <a:rPr lang="fr-CA" smtClean="0"/>
              <a:pPr/>
              <a:t>2015-12-19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0956A-F577-4122-8CF6-AF93B94929AD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  <p:transition>
    <p:pull dir="l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89FA-F207-4FB6-8B4F-D7D15C4FD932}" type="datetimeFigureOut">
              <a:rPr lang="fr-CA" smtClean="0"/>
              <a:pPr/>
              <a:t>2015-12-19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0956A-F577-4122-8CF6-AF93B94929AD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  <p:transition>
    <p:pull dir="l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89FA-F207-4FB6-8B4F-D7D15C4FD932}" type="datetimeFigureOut">
              <a:rPr lang="fr-CA" smtClean="0"/>
              <a:pPr/>
              <a:t>2015-12-19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0956A-F577-4122-8CF6-AF93B94929AD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  <p:transition>
    <p:pull dir="l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89FA-F207-4FB6-8B4F-D7D15C4FD932}" type="datetimeFigureOut">
              <a:rPr lang="fr-CA" smtClean="0"/>
              <a:pPr/>
              <a:t>2015-12-19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0956A-F577-4122-8CF6-AF93B94929AD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ull dir="l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89FA-F207-4FB6-8B4F-D7D15C4FD932}" type="datetimeFigureOut">
              <a:rPr lang="fr-CA" smtClean="0"/>
              <a:pPr/>
              <a:t>2015-12-19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0956A-F577-4122-8CF6-AF93B94929AD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  <p:transition>
    <p:pull dir="l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89FA-F207-4FB6-8B4F-D7D15C4FD932}" type="datetimeFigureOut">
              <a:rPr lang="fr-CA" smtClean="0"/>
              <a:pPr/>
              <a:t>2015-12-19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0956A-F577-4122-8CF6-AF93B94929AD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  <p:transition>
    <p:pull dir="l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89FA-F207-4FB6-8B4F-D7D15C4FD932}" type="datetimeFigureOut">
              <a:rPr lang="fr-CA" smtClean="0"/>
              <a:pPr/>
              <a:t>2015-12-19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0956A-F577-4122-8CF6-AF93B94929AD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  <p:transition>
    <p:pull dir="l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89FA-F207-4FB6-8B4F-D7D15C4FD932}" type="datetimeFigureOut">
              <a:rPr lang="fr-CA" smtClean="0"/>
              <a:pPr/>
              <a:t>2015-12-19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0956A-F577-4122-8CF6-AF93B94929AD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  <p:transition>
    <p:pull dir="l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89FA-F207-4FB6-8B4F-D7D15C4FD932}" type="datetimeFigureOut">
              <a:rPr lang="fr-CA" smtClean="0"/>
              <a:pPr/>
              <a:t>2015-12-19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0956A-F577-4122-8CF6-AF93B94929AD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pull dir="l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B22C89FA-F207-4FB6-8B4F-D7D15C4FD932}" type="datetimeFigureOut">
              <a:rPr lang="fr-CA" smtClean="0"/>
              <a:pPr/>
              <a:t>2015-12-19</a:t>
            </a:fld>
            <a:endParaRPr lang="fr-CA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A620956A-F577-4122-8CF6-AF93B94929AD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 dir="l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B22C89FA-F207-4FB6-8B4F-D7D15C4FD932}" type="datetimeFigureOut">
              <a:rPr lang="fr-CA" smtClean="0"/>
              <a:pPr/>
              <a:t>2015-12-19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A620956A-F577-4122-8CF6-AF93B94929AD}" type="slidenum">
              <a:rPr lang="fr-CA" smtClean="0"/>
              <a:pPr/>
              <a:t>‹N°›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pull dir="lu"/>
  </p:transition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66800" y="1857364"/>
            <a:ext cx="8077200" cy="1673352"/>
          </a:xfrm>
          <a:ln>
            <a:noFill/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/>
        </p:spPr>
        <p:txBody>
          <a:bodyPr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lang="fr-CA" sz="7200" b="0" dirty="0" smtClean="0">
                <a:solidFill>
                  <a:srgbClr val="812EA2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Les Leurres K-7</a:t>
            </a:r>
            <a:endParaRPr lang="fr-CA" sz="7200" b="0" dirty="0">
              <a:solidFill>
                <a:srgbClr val="812EA2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549190" y="-1142490"/>
            <a:ext cx="1224238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1547664" y="3429000"/>
            <a:ext cx="4169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000" dirty="0" smtClean="0"/>
              <a:t>#106 Orange Givré</a:t>
            </a:r>
            <a:endParaRPr lang="fr-CA" sz="4000" dirty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549190" y="-1934578"/>
            <a:ext cx="1224238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1115616" y="3789040"/>
            <a:ext cx="50279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000" dirty="0" smtClean="0"/>
              <a:t>#107  Lumineux (</a:t>
            </a:r>
            <a:r>
              <a:rPr lang="fr-CA" sz="4000" dirty="0" err="1" smtClean="0"/>
              <a:t>Glow</a:t>
            </a:r>
            <a:r>
              <a:rPr lang="fr-CA" sz="4000" dirty="0" smtClean="0"/>
              <a:t>)</a:t>
            </a:r>
            <a:endParaRPr lang="fr-CA" sz="4000" dirty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549190" y="-2294618"/>
            <a:ext cx="12242381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oneTexte 6"/>
          <p:cNvSpPr txBox="1"/>
          <p:nvPr/>
        </p:nvSpPr>
        <p:spPr>
          <a:xfrm>
            <a:off x="1403648" y="2996952"/>
            <a:ext cx="35854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000" dirty="0" smtClean="0"/>
              <a:t>#108 Écailles Or</a:t>
            </a:r>
            <a:endParaRPr lang="fr-CA" sz="4000" dirty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589981" y="-3875981"/>
            <a:ext cx="12289081" cy="917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1259632" y="2636912"/>
            <a:ext cx="39866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000" dirty="0" smtClean="0"/>
              <a:t>#109 Prisme Rose</a:t>
            </a:r>
            <a:endParaRPr lang="fr-CA" sz="4000" dirty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1772816"/>
            <a:ext cx="9144000" cy="2104256"/>
          </a:xfrm>
        </p:spPr>
        <p:txBody>
          <a:bodyPr>
            <a:normAutofit fontScale="90000"/>
          </a:bodyPr>
          <a:lstStyle/>
          <a:p>
            <a:r>
              <a:rPr lang="fr-CA" sz="6600" dirty="0" smtClean="0"/>
              <a:t>Finitions Holographiques et Peintes</a:t>
            </a:r>
            <a:endParaRPr lang="fr-CA" sz="6600" dirty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579770" y="-1615966"/>
            <a:ext cx="12484031" cy="9324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1331640" y="3573016"/>
            <a:ext cx="41563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000" dirty="0" smtClean="0"/>
              <a:t>#200 </a:t>
            </a:r>
            <a:r>
              <a:rPr lang="fr-CA" sz="4000" dirty="0" err="1" smtClean="0"/>
              <a:t>Méné</a:t>
            </a:r>
            <a:r>
              <a:rPr lang="fr-CA" sz="4000" dirty="0" smtClean="0"/>
              <a:t> Argent</a:t>
            </a:r>
            <a:endParaRPr lang="fr-CA" sz="4000" dirty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803001" y="-2113831"/>
            <a:ext cx="12532963" cy="9361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1187624" y="3068960"/>
            <a:ext cx="410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000" dirty="0" smtClean="0"/>
              <a:t>#201 </a:t>
            </a:r>
            <a:r>
              <a:rPr lang="fr-CA" sz="4000" dirty="0" err="1" smtClean="0"/>
              <a:t>Méné</a:t>
            </a:r>
            <a:r>
              <a:rPr lang="fr-CA" sz="4000" dirty="0" smtClean="0"/>
              <a:t> Mauve</a:t>
            </a:r>
            <a:endParaRPr lang="fr-CA" sz="4000" dirty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549192" y="-3835193"/>
            <a:ext cx="12242383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1331640" y="2348880"/>
            <a:ext cx="36383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000" dirty="0" smtClean="0"/>
              <a:t>#202 </a:t>
            </a:r>
            <a:r>
              <a:rPr lang="fr-CA" sz="4000" dirty="0" err="1" smtClean="0"/>
              <a:t>Méné</a:t>
            </a:r>
            <a:r>
              <a:rPr lang="fr-CA" sz="4000" dirty="0" smtClean="0"/>
              <a:t> Bleu</a:t>
            </a:r>
            <a:endParaRPr lang="fr-CA" sz="4000" dirty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549190" y="-1502530"/>
            <a:ext cx="1224238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0" y="3861048"/>
            <a:ext cx="6777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000" dirty="0" smtClean="0"/>
              <a:t>#203 </a:t>
            </a:r>
            <a:r>
              <a:rPr lang="fr-CA" sz="4000" dirty="0" err="1" smtClean="0"/>
              <a:t>Méné</a:t>
            </a:r>
            <a:r>
              <a:rPr lang="fr-CA" sz="4000" dirty="0" smtClean="0"/>
              <a:t> Bleu Ventre Orange</a:t>
            </a:r>
            <a:endParaRPr lang="fr-CA" sz="4000" dirty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549190" y="-2222610"/>
            <a:ext cx="1224238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1763688" y="3429000"/>
            <a:ext cx="35675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000" dirty="0" smtClean="0"/>
              <a:t>#204 </a:t>
            </a:r>
            <a:r>
              <a:rPr lang="fr-CA" sz="4000" dirty="0" err="1" smtClean="0"/>
              <a:t>Méné</a:t>
            </a:r>
            <a:r>
              <a:rPr lang="fr-CA" sz="4000" dirty="0" smtClean="0"/>
              <a:t> Vert</a:t>
            </a:r>
            <a:endParaRPr lang="fr-CA" sz="4000" dirty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34280" y="-2025352"/>
            <a:ext cx="9937104" cy="946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1043608" y="836712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smtClean="0">
                <a:latin typeface="Calibri" pitchFamily="34" charset="0"/>
              </a:rPr>
              <a:t>K-7 #11  5 pouces</a:t>
            </a:r>
            <a:endParaRPr lang="fr-CA" dirty="0">
              <a:latin typeface="Calibri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364088" y="836712"/>
            <a:ext cx="1891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smtClean="0">
                <a:latin typeface="Calibri" pitchFamily="34" charset="0"/>
              </a:rPr>
              <a:t>K-7 #10   5 pouces</a:t>
            </a:r>
            <a:endParaRPr lang="fr-CA" dirty="0">
              <a:latin typeface="Calibri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899592" y="3501008"/>
            <a:ext cx="174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smtClean="0"/>
              <a:t>K</a:t>
            </a:r>
            <a:r>
              <a:rPr lang="fr-CA" dirty="0" smtClean="0">
                <a:latin typeface="Calibri" pitchFamily="34" charset="0"/>
              </a:rPr>
              <a:t>-7 #7  3 pouces</a:t>
            </a:r>
            <a:endParaRPr lang="fr-CA" dirty="0"/>
          </a:p>
        </p:txBody>
      </p:sp>
      <p:sp>
        <p:nvSpPr>
          <p:cNvPr id="8" name="ZoneTexte 7"/>
          <p:cNvSpPr txBox="1"/>
          <p:nvPr/>
        </p:nvSpPr>
        <p:spPr>
          <a:xfrm>
            <a:off x="5508104" y="3429000"/>
            <a:ext cx="1669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smtClean="0">
                <a:latin typeface="Calibri" pitchFamily="34" charset="0"/>
              </a:rPr>
              <a:t>K-7#8  3 pouces</a:t>
            </a:r>
            <a:endParaRPr lang="fr-CA" dirty="0">
              <a:latin typeface="Calibri" pitchFamily="34" charset="0"/>
            </a:endParaRP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549189" y="-3835194"/>
            <a:ext cx="12242382" cy="914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539552" y="2996952"/>
            <a:ext cx="471449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000" dirty="0" smtClean="0"/>
              <a:t>#205 </a:t>
            </a:r>
            <a:r>
              <a:rPr lang="fr-CA" sz="4000" dirty="0" err="1" smtClean="0"/>
              <a:t>Méné</a:t>
            </a:r>
            <a:r>
              <a:rPr lang="fr-CA" sz="4000" dirty="0" smtClean="0"/>
              <a:t> Vert et Or</a:t>
            </a:r>
          </a:p>
          <a:p>
            <a:endParaRPr lang="fr-CA" dirty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549189" y="-3835193"/>
            <a:ext cx="12242382" cy="914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1547664" y="2852936"/>
            <a:ext cx="37409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000" dirty="0" smtClean="0"/>
              <a:t>#206 </a:t>
            </a:r>
            <a:r>
              <a:rPr lang="fr-CA" sz="4000" dirty="0" err="1" smtClean="0"/>
              <a:t>Méné</a:t>
            </a:r>
            <a:r>
              <a:rPr lang="fr-CA" sz="4000" dirty="0" smtClean="0"/>
              <a:t> Rose</a:t>
            </a:r>
            <a:endParaRPr lang="fr-CA" sz="4000" dirty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623855" y="-2507985"/>
            <a:ext cx="12832414" cy="958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oneTexte 5"/>
          <p:cNvSpPr txBox="1"/>
          <p:nvPr/>
        </p:nvSpPr>
        <p:spPr>
          <a:xfrm>
            <a:off x="2267744" y="3573016"/>
            <a:ext cx="38102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000" dirty="0" smtClean="0"/>
              <a:t># 207 Mené Doré</a:t>
            </a:r>
            <a:endParaRPr lang="fr-CA" sz="4000" dirty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627545" y="-3008351"/>
            <a:ext cx="12861574" cy="960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539552" y="3284984"/>
            <a:ext cx="69202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000" dirty="0" smtClean="0"/>
              <a:t>#208 </a:t>
            </a:r>
            <a:r>
              <a:rPr lang="fr-CA" sz="4000" dirty="0" err="1" smtClean="0"/>
              <a:t>Méné</a:t>
            </a:r>
            <a:r>
              <a:rPr lang="fr-CA" sz="4000" dirty="0" smtClean="0"/>
              <a:t> Doré Ventre Orange</a:t>
            </a:r>
            <a:endParaRPr lang="fr-CA" sz="4000" dirty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549190" y="-2438634"/>
            <a:ext cx="1224238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1907704" y="4077072"/>
            <a:ext cx="30296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000" dirty="0" smtClean="0"/>
              <a:t>#209 Éperlan</a:t>
            </a:r>
            <a:endParaRPr lang="fr-CA" sz="4000" dirty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219436" y="-1760276"/>
            <a:ext cx="11582872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1115616" y="3861048"/>
            <a:ext cx="49875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000" dirty="0" smtClean="0"/>
              <a:t>#210 Éperlan Saignant</a:t>
            </a:r>
            <a:endParaRPr lang="fr-CA" sz="4000" dirty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549190" y="-2006586"/>
            <a:ext cx="1224238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467544" y="3501008"/>
            <a:ext cx="61335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000" dirty="0" smtClean="0"/>
              <a:t>#211 Éperlan Ventre Orange</a:t>
            </a:r>
            <a:endParaRPr lang="fr-CA" sz="4000" dirty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549190" y="-2510642"/>
            <a:ext cx="1224238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467544" y="2492896"/>
            <a:ext cx="60467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000" dirty="0" smtClean="0"/>
              <a:t>#212 </a:t>
            </a:r>
            <a:r>
              <a:rPr lang="fr-CA" sz="4000" dirty="0" err="1" smtClean="0"/>
              <a:t>Méné</a:t>
            </a:r>
            <a:r>
              <a:rPr lang="fr-CA" sz="4000" dirty="0" smtClean="0"/>
              <a:t> Or/ Orange Fluo</a:t>
            </a:r>
            <a:endParaRPr lang="fr-CA" sz="4000" dirty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877594" y="-1742079"/>
            <a:ext cx="10899188" cy="914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395536" y="3284984"/>
            <a:ext cx="50304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000" dirty="0" smtClean="0"/>
              <a:t>#213 Truite </a:t>
            </a:r>
            <a:r>
              <a:rPr lang="fr-CA" sz="4000" dirty="0" err="1" smtClean="0"/>
              <a:t>Arc-En-Ciel</a:t>
            </a:r>
            <a:endParaRPr lang="fr-CA" sz="4000" dirty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549190" y="-2366626"/>
            <a:ext cx="1224238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1115616" y="3068960"/>
            <a:ext cx="2690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000" dirty="0" smtClean="0"/>
              <a:t>#214 Clown</a:t>
            </a:r>
            <a:endParaRPr lang="fr-CA" sz="4000" dirty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184" y="-1408720"/>
            <a:ext cx="9117632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971600" y="3717032"/>
            <a:ext cx="1798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smtClean="0"/>
              <a:t>Martelés chrome</a:t>
            </a:r>
            <a:endParaRPr lang="fr-CA" dirty="0"/>
          </a:p>
        </p:txBody>
      </p:sp>
      <p:sp>
        <p:nvSpPr>
          <p:cNvPr id="6" name="ZoneTexte 5"/>
          <p:cNvSpPr txBox="1"/>
          <p:nvPr/>
        </p:nvSpPr>
        <p:spPr>
          <a:xfrm>
            <a:off x="5076056" y="3501008"/>
            <a:ext cx="18229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smtClean="0"/>
              <a:t>Martelés 2 tons </a:t>
            </a:r>
          </a:p>
          <a:p>
            <a:r>
              <a:rPr lang="fr-CA" dirty="0" smtClean="0"/>
              <a:t>( dessus chrome, </a:t>
            </a:r>
          </a:p>
          <a:p>
            <a:r>
              <a:rPr lang="fr-CA" dirty="0" smtClean="0"/>
              <a:t>dessous cuivré)</a:t>
            </a:r>
            <a:endParaRPr lang="fr-CA" dirty="0"/>
          </a:p>
        </p:txBody>
      </p:sp>
      <p:sp>
        <p:nvSpPr>
          <p:cNvPr id="7" name="ZoneTexte 6"/>
          <p:cNvSpPr txBox="1"/>
          <p:nvPr/>
        </p:nvSpPr>
        <p:spPr>
          <a:xfrm>
            <a:off x="3275856" y="5877272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smtClean="0"/>
              <a:t>Martelés or</a:t>
            </a:r>
            <a:endParaRPr lang="fr-CA" dirty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549190" y="-1646546"/>
            <a:ext cx="1224238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971600" y="3429000"/>
            <a:ext cx="5261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000" dirty="0" smtClean="0"/>
              <a:t>#215 Fantôme Saignant</a:t>
            </a:r>
            <a:endParaRPr lang="fr-CA" sz="4000" dirty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549190" y="-1358514"/>
            <a:ext cx="1224238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179512" y="3717032"/>
            <a:ext cx="6698757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CA" sz="4000" dirty="0">
                <a:solidFill>
                  <a:prstClr val="black"/>
                </a:solidFill>
              </a:rPr>
              <a:t>#</a:t>
            </a:r>
            <a:r>
              <a:rPr lang="fr-CA" sz="4000" dirty="0" smtClean="0">
                <a:solidFill>
                  <a:prstClr val="black"/>
                </a:solidFill>
              </a:rPr>
              <a:t>216 Fantôme Clown Saignant</a:t>
            </a:r>
            <a:endParaRPr lang="fr-CA" sz="4000" dirty="0">
              <a:solidFill>
                <a:prstClr val="black"/>
              </a:solidFill>
            </a:endParaRPr>
          </a:p>
          <a:p>
            <a:endParaRPr lang="fr-CA" dirty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701611" y="-2704584"/>
            <a:ext cx="12416883" cy="9274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2051720" y="3284984"/>
            <a:ext cx="35648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000" dirty="0" smtClean="0"/>
              <a:t>#217 Perchaude</a:t>
            </a:r>
            <a:endParaRPr lang="fr-CA" sz="4000" dirty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551711" y="-2004066"/>
            <a:ext cx="12262302" cy="915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179512" y="3645024"/>
            <a:ext cx="68818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000" dirty="0" smtClean="0"/>
              <a:t>#218 Perchaude Holographique</a:t>
            </a:r>
            <a:endParaRPr lang="fr-CA" sz="4000" dirty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940494" y="-1517847"/>
            <a:ext cx="12690375" cy="947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1115616" y="3068960"/>
            <a:ext cx="40283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000" dirty="0" smtClean="0"/>
              <a:t>#219 Melon D’eau</a:t>
            </a:r>
            <a:endParaRPr lang="fr-CA" sz="4000" dirty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6" name="Espace réservé du contenu 5" descr="photo 3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396537" y="-1943218"/>
            <a:ext cx="11937071" cy="9144003"/>
          </a:xfrm>
        </p:spPr>
      </p:pic>
      <p:sp>
        <p:nvSpPr>
          <p:cNvPr id="5" name="ZoneTexte 4"/>
          <p:cNvSpPr txBox="1"/>
          <p:nvPr/>
        </p:nvSpPr>
        <p:spPr>
          <a:xfrm>
            <a:off x="899592" y="3429000"/>
            <a:ext cx="67329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000" dirty="0" smtClean="0"/>
              <a:t>#220 </a:t>
            </a:r>
            <a:r>
              <a:rPr lang="fr-CA" sz="4000" dirty="0" err="1" smtClean="0"/>
              <a:t>Méné</a:t>
            </a:r>
            <a:r>
              <a:rPr lang="fr-CA" sz="4000" dirty="0" smtClean="0"/>
              <a:t> Mauve Ventre Rose</a:t>
            </a:r>
            <a:endParaRPr lang="fr-CA" sz="4000" dirty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8" name="Espace réservé du contenu 7" descr="photo 4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877261" y="-1246467"/>
            <a:ext cx="13834626" cy="10080104"/>
          </a:xfrm>
        </p:spPr>
      </p:pic>
      <p:sp>
        <p:nvSpPr>
          <p:cNvPr id="5" name="ZoneTexte 4"/>
          <p:cNvSpPr txBox="1"/>
          <p:nvPr/>
        </p:nvSpPr>
        <p:spPr>
          <a:xfrm>
            <a:off x="2051720" y="3356992"/>
            <a:ext cx="40046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000" dirty="0" smtClean="0"/>
              <a:t>#221 Tigre De Feu</a:t>
            </a:r>
            <a:endParaRPr lang="fr-CA" sz="4000" dirty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photo 2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564385" y="-2991391"/>
            <a:ext cx="11028349" cy="9899578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ZoneTexte 4"/>
          <p:cNvSpPr txBox="1"/>
          <p:nvPr/>
        </p:nvSpPr>
        <p:spPr>
          <a:xfrm>
            <a:off x="1259632" y="3356992"/>
            <a:ext cx="4179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000" dirty="0" smtClean="0"/>
              <a:t>#222 Tigre De Bleu</a:t>
            </a:r>
            <a:endParaRPr lang="fr-CA" sz="4000" dirty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 descr="photo 1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855478" y="-2376771"/>
            <a:ext cx="10602417" cy="9396536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ZoneTexte 4"/>
          <p:cNvSpPr txBox="1"/>
          <p:nvPr/>
        </p:nvSpPr>
        <p:spPr>
          <a:xfrm>
            <a:off x="539552" y="3356992"/>
            <a:ext cx="49484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000" dirty="0" smtClean="0"/>
              <a:t>#223 </a:t>
            </a:r>
            <a:r>
              <a:rPr lang="fr-CA" sz="4000" dirty="0" err="1" smtClean="0"/>
              <a:t>Megantic</a:t>
            </a:r>
            <a:r>
              <a:rPr lang="fr-CA" sz="4000" dirty="0" smtClean="0"/>
              <a:t> Spécial</a:t>
            </a:r>
            <a:endParaRPr lang="fr-CA" sz="4000" dirty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CA" sz="2600" dirty="0" smtClean="0"/>
              <a:t>Les Numéros 100, sauf avis contraire, sont livrés martelés 2 tons.</a:t>
            </a:r>
          </a:p>
          <a:p>
            <a:pPr>
              <a:buNone/>
            </a:pPr>
            <a:endParaRPr lang="fr-CA" sz="2600" dirty="0" smtClean="0"/>
          </a:p>
          <a:p>
            <a:pPr>
              <a:buNone/>
            </a:pPr>
            <a:r>
              <a:rPr lang="fr-CA" sz="2600" dirty="0" smtClean="0"/>
              <a:t>Les Cuillères Holographiques:</a:t>
            </a:r>
          </a:p>
          <a:p>
            <a:r>
              <a:rPr lang="fr-CA" sz="2600" dirty="0" smtClean="0"/>
              <a:t>Perchaude </a:t>
            </a:r>
          </a:p>
          <a:p>
            <a:r>
              <a:rPr lang="fr-CA" sz="2600" dirty="0" err="1" smtClean="0"/>
              <a:t>Méné</a:t>
            </a:r>
            <a:r>
              <a:rPr lang="fr-CA" sz="2600" dirty="0" smtClean="0"/>
              <a:t> Doré</a:t>
            </a:r>
          </a:p>
          <a:p>
            <a:r>
              <a:rPr lang="fr-CA" sz="2600" dirty="0" err="1" smtClean="0"/>
              <a:t>Méné</a:t>
            </a:r>
            <a:r>
              <a:rPr lang="fr-CA" sz="2600" dirty="0" smtClean="0"/>
              <a:t> Doré Ventre Orange</a:t>
            </a:r>
          </a:p>
          <a:p>
            <a:r>
              <a:rPr lang="fr-CA" sz="2600" dirty="0" err="1" smtClean="0"/>
              <a:t>Méné</a:t>
            </a:r>
            <a:r>
              <a:rPr lang="fr-CA" sz="2600" dirty="0" smtClean="0"/>
              <a:t> Or Orange Fluo</a:t>
            </a:r>
          </a:p>
          <a:p>
            <a:r>
              <a:rPr lang="fr-CA" sz="2600" dirty="0" smtClean="0"/>
              <a:t>Tigre De Feu</a:t>
            </a:r>
          </a:p>
          <a:p>
            <a:pPr>
              <a:buNone/>
            </a:pPr>
            <a:r>
              <a:rPr lang="fr-CA" sz="2600" dirty="0" smtClean="0"/>
              <a:t>Sont livrés martelés or</a:t>
            </a:r>
          </a:p>
          <a:p>
            <a:pPr>
              <a:buNone/>
            </a:pPr>
            <a:endParaRPr lang="fr-CA" sz="2600" dirty="0" smtClean="0"/>
          </a:p>
          <a:p>
            <a:pPr>
              <a:buNone/>
            </a:pPr>
            <a:r>
              <a:rPr lang="fr-CA" sz="2600" dirty="0" smtClean="0"/>
              <a:t>Les Autres couleurs Peintes et Holographiques sont martelés Chrome.</a:t>
            </a:r>
          </a:p>
          <a:p>
            <a:endParaRPr lang="fr-CA" sz="2400" dirty="0" smtClean="0"/>
          </a:p>
          <a:p>
            <a:pPr>
              <a:buNone/>
            </a:pPr>
            <a:endParaRPr lang="fr-CA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                        *NB:</a:t>
            </a:r>
            <a:endParaRPr lang="fr-CA" dirty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872568" y="-4059472"/>
            <a:ext cx="14797859" cy="11052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1979712" y="3573016"/>
            <a:ext cx="43829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000" dirty="0" smtClean="0"/>
              <a:t>#100 Prisme Mauve</a:t>
            </a:r>
            <a:endParaRPr lang="fr-CA" sz="4000" dirty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Pour me contacter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sz="4000" dirty="0" smtClean="0">
                <a:latin typeface="Calibri" pitchFamily="34" charset="0"/>
              </a:rPr>
              <a:t>Tél: 418-328-8769</a:t>
            </a:r>
          </a:p>
          <a:p>
            <a:r>
              <a:rPr lang="fr-CA" sz="4000" dirty="0" smtClean="0">
                <a:latin typeface="Calibri" pitchFamily="34" charset="0"/>
              </a:rPr>
              <a:t>Courriel: hcossett@cgocable.ca</a:t>
            </a:r>
            <a:endParaRPr lang="fr-CA" sz="4000" dirty="0">
              <a:latin typeface="Calibri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084168" y="6237312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u="sng" dirty="0" smtClean="0"/>
              <a:t>- Dominique Cossette</a:t>
            </a:r>
            <a:endParaRPr lang="fr-CA" sz="2000" b="1" u="sng" dirty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804660" y="-2831234"/>
            <a:ext cx="14261228" cy="10651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2195736" y="4077072"/>
            <a:ext cx="39677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000" dirty="0" smtClean="0"/>
              <a:t>#101 Écailles Bleu</a:t>
            </a:r>
            <a:endParaRPr lang="fr-CA" sz="4000" dirty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584191" y="-2475641"/>
            <a:ext cx="12518976" cy="9350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1331640" y="41490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CA" dirty="0"/>
          </a:p>
        </p:txBody>
      </p:sp>
      <p:sp>
        <p:nvSpPr>
          <p:cNvPr id="6" name="ZoneTexte 5"/>
          <p:cNvSpPr txBox="1"/>
          <p:nvPr/>
        </p:nvSpPr>
        <p:spPr>
          <a:xfrm>
            <a:off x="1187624" y="3501008"/>
            <a:ext cx="39633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000" dirty="0" smtClean="0"/>
              <a:t>#102 Orange Fluo</a:t>
            </a:r>
            <a:endParaRPr lang="fr-CA" sz="4000" dirty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555502" y="-2653744"/>
            <a:ext cx="12249606" cy="914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683568" y="2924944"/>
            <a:ext cx="53274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000" dirty="0" smtClean="0"/>
              <a:t>#103 Écailles Chartreuse</a:t>
            </a:r>
            <a:endParaRPr lang="fr-CA" sz="4000" dirty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868211" y="-2191621"/>
            <a:ext cx="14763427" cy="11027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oneTexte 5"/>
          <p:cNvSpPr txBox="1"/>
          <p:nvPr/>
        </p:nvSpPr>
        <p:spPr>
          <a:xfrm>
            <a:off x="1547664" y="3861048"/>
            <a:ext cx="36912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000" dirty="0" smtClean="0"/>
              <a:t>#104 Chartreuse</a:t>
            </a:r>
            <a:endParaRPr lang="fr-CA" sz="4000" dirty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750571" y="-3245365"/>
            <a:ext cx="13833782" cy="1033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1763688" y="4221088"/>
            <a:ext cx="37429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000" dirty="0" smtClean="0"/>
              <a:t>#105 Rouge Fluo</a:t>
            </a:r>
            <a:endParaRPr lang="fr-CA" sz="4000" dirty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148</TotalTime>
  <Words>247</Words>
  <Application>Microsoft Office PowerPoint</Application>
  <PresentationFormat>Affichage à l'écran (4:3)</PresentationFormat>
  <Paragraphs>61</Paragraphs>
  <Slides>40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1" baseType="lpstr">
      <vt:lpstr>Module</vt:lpstr>
      <vt:lpstr>Les Leurres K-7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Finitions Holographiques et Peintes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                        *NB:</vt:lpstr>
      <vt:lpstr>Pour me contacter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Leurres K-7</dc:title>
  <dc:creator>Propriétaire</dc:creator>
  <cp:lastModifiedBy>dominique</cp:lastModifiedBy>
  <cp:revision>19</cp:revision>
  <dcterms:created xsi:type="dcterms:W3CDTF">2014-03-05T19:12:44Z</dcterms:created>
  <dcterms:modified xsi:type="dcterms:W3CDTF">2015-12-19T21:16:37Z</dcterms:modified>
</cp:coreProperties>
</file>