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CA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8DC4E01-210C-4116-A24E-8A6F73415BB9}" type="datetimeFigureOut">
              <a:rPr lang="fr-CA" smtClean="0"/>
              <a:t>2015-01-12</a:t>
            </a:fld>
            <a:endParaRPr lang="fr-CA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19824A-493B-4F17-9219-F71CD1A556E0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252536" y="548680"/>
            <a:ext cx="7772400" cy="1470025"/>
          </a:xfrm>
        </p:spPr>
        <p:txBody>
          <a:bodyPr/>
          <a:lstStyle/>
          <a:p>
            <a:r>
              <a:rPr lang="fr-CA" dirty="0" smtClean="0"/>
              <a:t>Cylindre (moteur)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11268" name="Picture 4" descr="http://images.caradisiac.com/logos/7/8/2/8/127828/S7-BMW-nouveaux-moteurs-3-et-4-cylindres-pour-future-Serie-1-et-Serie-317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2132856"/>
            <a:ext cx="3096344" cy="22818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 smtClean="0"/>
              <a:t>Lors de l’étape 2 la pression augmente donc la température aussi se qui feras en sorte que l’étincelle fait prendre le mélange en feu.</a:t>
            </a:r>
          </a:p>
          <a:p>
            <a:endParaRPr lang="fr-CA" dirty="0"/>
          </a:p>
          <a:p>
            <a:r>
              <a:rPr lang="fr-CA" dirty="0" smtClean="0"/>
              <a:t>Donc nous pouvons constater que la lois </a:t>
            </a:r>
            <a:r>
              <a:rPr lang="fr-CA" dirty="0" err="1" smtClean="0"/>
              <a:t>pv</a:t>
            </a:r>
            <a:r>
              <a:rPr lang="fr-CA" dirty="0" smtClean="0"/>
              <a:t>=</a:t>
            </a:r>
            <a:r>
              <a:rPr lang="fr-CA" dirty="0" err="1" smtClean="0"/>
              <a:t>rnt</a:t>
            </a:r>
            <a:r>
              <a:rPr lang="fr-CA" dirty="0" smtClean="0"/>
              <a:t> est mise de valeur </a:t>
            </a:r>
            <a:endParaRPr lang="fr-CA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A"/>
          </a:p>
        </p:txBody>
      </p:sp>
      <p:pic>
        <p:nvPicPr>
          <p:cNvPr id="4" name="Picture 2" descr="http://www.motoculture-jardin.com/images/moteur/fonctionnement-4temp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4365104"/>
            <a:ext cx="4896544" cy="18187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61</TotalTime>
  <Words>41</Words>
  <Application>Microsoft Office PowerPoint</Application>
  <PresentationFormat>Affichage à l'écran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Rotonde</vt:lpstr>
      <vt:lpstr>Cylindre (moteur)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Propriétaire</dc:creator>
  <cp:lastModifiedBy>Propriétaire</cp:lastModifiedBy>
  <cp:revision>4</cp:revision>
  <dcterms:created xsi:type="dcterms:W3CDTF">2015-01-13T03:04:59Z</dcterms:created>
  <dcterms:modified xsi:type="dcterms:W3CDTF">2015-01-13T04:06:49Z</dcterms:modified>
</cp:coreProperties>
</file>