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75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47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857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3997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711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4571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717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941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10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207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392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330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013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27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55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3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2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9696B520-7CA6-4713-AD9D-FD85A12BE9D2}" type="datetimeFigureOut">
              <a:rPr lang="fr-FR" smtClean="0"/>
              <a:t>03/02/2016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93FAF60-D3DC-485C-B55C-3533744525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6386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PFSense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Compte rendu TP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30306" y="387275"/>
            <a:ext cx="2538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Louis Richard</a:t>
            </a:r>
          </a:p>
          <a:p>
            <a:r>
              <a:rPr lang="fr-FR" dirty="0" smtClean="0"/>
              <a:t>BTS SIO (SISR)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30306" y="5916705"/>
            <a:ext cx="296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Janvier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401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795" y="824753"/>
            <a:ext cx="10353762" cy="970450"/>
          </a:xfrm>
        </p:spPr>
        <p:txBody>
          <a:bodyPr/>
          <a:lstStyle/>
          <a:p>
            <a:pPr algn="l"/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3795" y="2324119"/>
            <a:ext cx="10353762" cy="4058751"/>
          </a:xfrm>
        </p:spPr>
        <p:txBody>
          <a:bodyPr/>
          <a:lstStyle/>
          <a:p>
            <a:r>
              <a:rPr lang="fr-FR" dirty="0" smtClean="0"/>
              <a:t>Qu’est-ce que le PFSense ?</a:t>
            </a:r>
          </a:p>
          <a:p>
            <a:r>
              <a:rPr lang="fr-FR" dirty="0" smtClean="0"/>
              <a:t>Installation</a:t>
            </a:r>
          </a:p>
          <a:p>
            <a:r>
              <a:rPr lang="fr-FR" dirty="0" smtClean="0"/>
              <a:t>Configuration</a:t>
            </a:r>
          </a:p>
          <a:p>
            <a:r>
              <a:rPr lang="fr-FR" dirty="0" smtClean="0"/>
              <a:t>Utilisation</a:t>
            </a:r>
          </a:p>
          <a:p>
            <a:r>
              <a:rPr lang="fr-FR" dirty="0" smtClean="0"/>
              <a:t>Tests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977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Qu’est-ce que le PFSense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3795" y="2146106"/>
            <a:ext cx="10353762" cy="4058751"/>
          </a:xfrm>
        </p:spPr>
        <p:txBody>
          <a:bodyPr/>
          <a:lstStyle/>
          <a:p>
            <a:r>
              <a:rPr lang="fr-FR" dirty="0" smtClean="0"/>
              <a:t>Le PFSense est un routeur (mais également un pare-feu) basé sur le système d’exploitation FreeBSD.</a:t>
            </a:r>
          </a:p>
          <a:p>
            <a:r>
              <a:rPr lang="fr-FR" dirty="0" smtClean="0"/>
              <a:t>Il utilise des fonction NAT lui permettant de connecter plusieurs réseaux informatiques</a:t>
            </a:r>
          </a:p>
          <a:p>
            <a:r>
              <a:rPr lang="fr-FR" dirty="0" smtClean="0"/>
              <a:t>Le PFSense convient pour la sécurisation d’un réseau domestique où d’un petite entreprise</a:t>
            </a:r>
          </a:p>
          <a:p>
            <a:r>
              <a:rPr lang="fr-FR" dirty="0" smtClean="0"/>
              <a:t>Il s’administre directement sur FreeBSD dans un premier temps (assignation des interfaces réseaux), puis dans un second temps depuis une interface web dont l’adresse IP est l’une des interfaces du PFSense</a:t>
            </a:r>
          </a:p>
          <a:p>
            <a:r>
              <a:rPr lang="fr-FR" dirty="0" smtClean="0"/>
              <a:t>Sur cette interface web, il sera possible de paramétrer ses routes, ses vlan… </a:t>
            </a:r>
            <a:r>
              <a:rPr lang="fr-FR" dirty="0" err="1" smtClean="0"/>
              <a:t>etc</a:t>
            </a:r>
            <a:endParaRPr lang="fr-FR" dirty="0"/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926" y="5467256"/>
            <a:ext cx="2857500" cy="10477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742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Installation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3795" y="2162754"/>
            <a:ext cx="10353762" cy="4463956"/>
          </a:xfrm>
        </p:spPr>
        <p:txBody>
          <a:bodyPr/>
          <a:lstStyle/>
          <a:p>
            <a:r>
              <a:rPr lang="fr-FR" dirty="0" smtClean="0"/>
              <a:t>Le PFSense sera installé sur le logiciel VMware qui est un logiciel permettant de faire </a:t>
            </a:r>
            <a:r>
              <a:rPr lang="fr-FR" dirty="0"/>
              <a:t>f</a:t>
            </a:r>
            <a:r>
              <a:rPr lang="fr-FR" dirty="0" smtClean="0"/>
              <a:t>onctionner des machines virtuelles</a:t>
            </a:r>
          </a:p>
          <a:p>
            <a:r>
              <a:rPr lang="fr-FR" dirty="0" smtClean="0"/>
              <a:t>Dans l’assistant d’installation de la machine virtuelle PFSense, proposé par VMware, il faudra sélectionner l’ISO du PFSense après son téléchargement</a:t>
            </a:r>
          </a:p>
          <a:p>
            <a:r>
              <a:rPr lang="fr-FR" dirty="0" smtClean="0"/>
              <a:t>Une fois l’ISO montée, l’utilisateur arrive sur un menu lui permettant de sélectionner son type d’installation préféré. Dans le contexte de l’infrastructure réseau à réaliser en TP, l’installation basique (quick Install) convient.</a:t>
            </a:r>
          </a:p>
          <a:p>
            <a:r>
              <a:rPr lang="fr-FR" dirty="0" smtClean="0"/>
              <a:t>Dans un premier temps, il faudra configurer les différentes interfaces du PFSense (Leur adresse IP, leur nom, les vlan auxquelles elles sont attribuées). </a:t>
            </a:r>
          </a:p>
          <a:p>
            <a:endParaRPr lang="fr-FR" dirty="0"/>
          </a:p>
        </p:txBody>
      </p:sp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8937" y="2055177"/>
            <a:ext cx="754776" cy="75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554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Configuration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5822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doise">
  <a:themeElements>
    <a:clrScheme name="Ardois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Ardois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rdoi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TM04033929[[fn=Ardoise]]</Template>
  <TotalTime>62</TotalTime>
  <Words>231</Words>
  <Application>Microsoft Office PowerPoint</Application>
  <PresentationFormat>Grand écran</PresentationFormat>
  <Paragraphs>23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Calisto MT</vt:lpstr>
      <vt:lpstr>Trebuchet MS</vt:lpstr>
      <vt:lpstr>Wingdings 2</vt:lpstr>
      <vt:lpstr>Ardoise</vt:lpstr>
      <vt:lpstr>Le PFSense</vt:lpstr>
      <vt:lpstr>Sommaire</vt:lpstr>
      <vt:lpstr>Qu’est-ce que le PFSense ?</vt:lpstr>
      <vt:lpstr>Installation</vt:lpstr>
      <vt:lpstr>Configuration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PFSense</dc:title>
  <dc:creator>Louis</dc:creator>
  <cp:lastModifiedBy>Louis</cp:lastModifiedBy>
  <cp:revision>5</cp:revision>
  <dcterms:created xsi:type="dcterms:W3CDTF">2016-02-03T14:57:32Z</dcterms:created>
  <dcterms:modified xsi:type="dcterms:W3CDTF">2016-02-03T15:59:35Z</dcterms:modified>
</cp:coreProperties>
</file>