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6" r:id="rId1"/>
  </p:sldMasterIdLst>
  <p:notesMasterIdLst>
    <p:notesMasterId r:id="rId3"/>
  </p:notesMasterIdLst>
  <p:handoutMasterIdLst>
    <p:handoutMasterId r:id="rId4"/>
  </p:handoutMasterIdLst>
  <p:sldIdLst>
    <p:sldId id="671" r:id="rId2"/>
  </p:sldIdLst>
  <p:sldSz cx="9906000" cy="6858000" type="A4"/>
  <p:notesSz cx="6735763" cy="98663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accent1"/>
        </a:solidFill>
        <a:latin typeface="Arial Black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orient="horz" pos="658">
          <p15:clr>
            <a:srgbClr val="A4A3A4"/>
          </p15:clr>
        </p15:guide>
        <p15:guide id="3" orient="horz" pos="4112">
          <p15:clr>
            <a:srgbClr val="A4A3A4"/>
          </p15:clr>
        </p15:guide>
        <p15:guide id="4" pos="6004">
          <p15:clr>
            <a:srgbClr val="A4A3A4"/>
          </p15:clr>
        </p15:guide>
        <p15:guide id="5" pos="2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1" clrIdx="0"/>
  <p:cmAuthor id="1" name=" " initials="MSOffice" lastIdx="1" clrIdx="1"/>
  <p:cmAuthor id="2" name="Elisabeth Didier" initials="ED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6896AF"/>
    <a:srgbClr val="A6A6A6"/>
    <a:srgbClr val="62737C"/>
    <a:srgbClr val="9C8C95"/>
    <a:srgbClr val="BFBFBF"/>
    <a:srgbClr val="EEECE1"/>
    <a:srgbClr val="140167"/>
    <a:srgbClr val="FF99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74506" autoAdjust="0"/>
  </p:normalViewPr>
  <p:slideViewPr>
    <p:cSldViewPr snapToGrid="0">
      <p:cViewPr varScale="1">
        <p:scale>
          <a:sx n="52" d="100"/>
          <a:sy n="52" d="100"/>
        </p:scale>
        <p:origin x="1668" y="60"/>
      </p:cViewPr>
      <p:guideLst>
        <p:guide orient="horz" pos="2177"/>
        <p:guide orient="horz" pos="658"/>
        <p:guide orient="horz" pos="4112"/>
        <p:guide pos="6004"/>
        <p:guide pos="228"/>
      </p:guideLst>
    </p:cSldViewPr>
  </p:slideViewPr>
  <p:outlineViewPr>
    <p:cViewPr>
      <p:scale>
        <a:sx n="33" d="100"/>
        <a:sy n="33" d="100"/>
      </p:scale>
      <p:origin x="0" y="134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8250"/>
    </p:cViewPr>
  </p:sorterViewPr>
  <p:notesViewPr>
    <p:cSldViewPr snapToGrid="0">
      <p:cViewPr varScale="1">
        <p:scale>
          <a:sx n="88" d="100"/>
          <a:sy n="88" d="100"/>
        </p:scale>
        <p:origin x="-3804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17992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3" rIns="91063" bIns="4553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201" y="0"/>
            <a:ext cx="2917992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3" rIns="91063" bIns="455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33A1A7B-2C1D-4CAF-9BB6-C891C8DBDC79}" type="datetimeFigureOut">
              <a:rPr lang="fr-FR"/>
              <a:pPr>
                <a:defRPr/>
              </a:pPr>
              <a:t>22/04/2016</a:t>
            </a:fld>
            <a:endParaRPr lang="fr-FR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70869"/>
            <a:ext cx="2917992" cy="4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3" rIns="91063" bIns="4553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201" y="9370869"/>
            <a:ext cx="2917992" cy="4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3" tIns="45533" rIns="91063" bIns="4553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0227BEC-AF50-4472-B7CA-1A4C42A15D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70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7992" cy="493868"/>
          </a:xfrm>
          <a:prstGeom prst="rect">
            <a:avLst/>
          </a:prstGeom>
        </p:spPr>
        <p:txBody>
          <a:bodyPr vert="horz" lIns="91063" tIns="45533" rIns="91063" bIns="455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6201" y="0"/>
            <a:ext cx="2917992" cy="493868"/>
          </a:xfrm>
          <a:prstGeom prst="rect">
            <a:avLst/>
          </a:prstGeom>
        </p:spPr>
        <p:txBody>
          <a:bodyPr vert="horz" lIns="91063" tIns="45533" rIns="91063" bIns="455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3F1D53-5295-4DCC-876E-641C380D2DE6}" type="datetimeFigureOut">
              <a:rPr lang="fr-FR"/>
              <a:pPr>
                <a:defRPr/>
              </a:pPr>
              <a:t>22/04/2016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3" tIns="45533" rIns="91063" bIns="45533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263" y="4686225"/>
            <a:ext cx="5389240" cy="4440077"/>
          </a:xfrm>
          <a:prstGeom prst="rect">
            <a:avLst/>
          </a:prstGeom>
        </p:spPr>
        <p:txBody>
          <a:bodyPr vert="horz" lIns="91063" tIns="45533" rIns="91063" bIns="45533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370869"/>
            <a:ext cx="2917992" cy="493867"/>
          </a:xfrm>
          <a:prstGeom prst="rect">
            <a:avLst/>
          </a:prstGeom>
        </p:spPr>
        <p:txBody>
          <a:bodyPr vert="horz" lIns="91063" tIns="45533" rIns="91063" bIns="455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6201" y="9370869"/>
            <a:ext cx="2917992" cy="493867"/>
          </a:xfrm>
          <a:prstGeom prst="rect">
            <a:avLst/>
          </a:prstGeom>
        </p:spPr>
        <p:txBody>
          <a:bodyPr vert="horz" lIns="91063" tIns="45533" rIns="91063" bIns="455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AEEDA6-C944-4387-9C45-48260D7203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854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AEEDA6-C944-4387-9C45-48260D7203D9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03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-SILTEA - Page de g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logo siltea se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88823" y="4611577"/>
            <a:ext cx="2223164" cy="769314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943696" y="6148836"/>
            <a:ext cx="35278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rgbClr val="6896AF"/>
                </a:solidFill>
                <a:latin typeface="Calibri" pitchFamily="34" charset="0"/>
              </a:rPr>
              <a:t>Ce document est incomplet sans les commentaires qui l’accompagnent</a:t>
            </a:r>
            <a:endParaRPr lang="fr-FR" sz="800" dirty="0">
              <a:solidFill>
                <a:srgbClr val="6896AF"/>
              </a:solidFill>
              <a:latin typeface="Calibri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39" y="5919663"/>
            <a:ext cx="159837" cy="461665"/>
          </a:xfrm>
          <a:prstGeom prst="rect">
            <a:avLst/>
          </a:prstGeom>
        </p:spPr>
      </p:pic>
      <p:sp>
        <p:nvSpPr>
          <p:cNvPr id="603141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1907744" y="3724794"/>
            <a:ext cx="6910534" cy="704850"/>
          </a:xfrm>
          <a:prstGeom prst="rect">
            <a:avLst/>
          </a:prstGeom>
        </p:spPr>
        <p:txBody>
          <a:bodyPr lIns="87266" tIns="43633" rIns="87266" bIns="43633" anchor="ctr"/>
          <a:lstStyle>
            <a:lvl1pPr marL="0" indent="0" algn="l" rtl="0" eaLnBrk="0" fontAlgn="base" hangingPunct="0">
              <a:spcBef>
                <a:spcPts val="1146"/>
              </a:spcBef>
              <a:spcAft>
                <a:spcPct val="0"/>
              </a:spcAft>
              <a:buFont typeface="Verdana" pitchFamily="8" charset="0"/>
              <a:buNone/>
              <a:defRPr lang="fr-FR" sz="1600" b="1" spc="0" baseline="0" dirty="0">
                <a:solidFill>
                  <a:srgbClr val="9C8C95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03140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1907744" y="2432878"/>
            <a:ext cx="6910534" cy="1224721"/>
          </a:xfrm>
          <a:prstGeom prst="rect">
            <a:avLst/>
          </a:prstGeom>
        </p:spPr>
        <p:txBody>
          <a:bodyPr lIns="87266" tIns="43633" rIns="87266" bIns="43633"/>
          <a:lstStyle>
            <a:lvl1pPr algn="l">
              <a:def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1" name="Image 10" descr="symboles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02994" y="2073276"/>
            <a:ext cx="531970" cy="12070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907744" y="6093297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SILTEA - Disposition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perso bleu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000" y="6300000"/>
            <a:ext cx="127957" cy="369582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8712000" y="6300000"/>
            <a:ext cx="77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t>Page </a:t>
            </a:r>
            <a:fld id="{98445E6B-F35A-4847-8598-E5C5DD1B8F65}" type="slidenum">
              <a:rPr kumimoji="0" lang="fr-FR" sz="1000" b="1" i="0" u="none" strike="noStrike" kern="0" cap="none" spc="0" normalizeH="0" baseline="0" noProof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412750" y="6192000"/>
            <a:ext cx="9031917" cy="1588"/>
          </a:xfrm>
          <a:prstGeom prst="line">
            <a:avLst/>
          </a:prstGeom>
          <a:noFill/>
          <a:ln w="3175" cap="flat" cmpd="sng" algn="ctr">
            <a:solidFill>
              <a:srgbClr val="6896AF"/>
            </a:solidFill>
            <a:prstDash val="solid"/>
          </a:ln>
          <a:effectLst/>
        </p:spPr>
      </p:cxn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412750" y="144000"/>
            <a:ext cx="7487241" cy="781050"/>
          </a:xfrm>
          <a:prstGeom prst="rect">
            <a:avLst/>
          </a:prstGeom>
        </p:spPr>
        <p:txBody>
          <a:bodyPr lIns="87278" tIns="43638" rIns="87278" bIns="43638" anchor="ctr" anchorCtr="0"/>
          <a:lstStyle>
            <a:lvl1pPr marL="446088" indent="-446088" algn="l" defTabSz="457200" rt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  <a:defRPr lang="fr-FR" sz="2200" b="1" spc="0" baseline="0" dirty="0">
                <a:solidFill>
                  <a:srgbClr val="6896AF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pPr marL="446088" marR="0" lvl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200831" y="1527899"/>
            <a:ext cx="8253729" cy="4250404"/>
          </a:xfrm>
          <a:prstGeom prst="rect">
            <a:avLst/>
          </a:prstGeom>
        </p:spPr>
        <p:txBody>
          <a:bodyPr lIns="87278" tIns="43638" rIns="87278" bIns="43638">
            <a:normAutofit/>
          </a:bodyPr>
          <a:lstStyle>
            <a:lvl1pPr marL="446088" marR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fr-FR" sz="2200" spc="0" baseline="0" dirty="0" smtClean="0">
                <a:solidFill>
                  <a:srgbClr val="6896AF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>
              <a:buClr>
                <a:srgbClr val="055E92"/>
              </a:buClr>
              <a:buFontTx/>
              <a:buBlip>
                <a:blip r:embed="rId4"/>
              </a:buBlip>
              <a:defRPr lang="fr-FR" sz="1700" b="0" baseline="0" dirty="0" smtClean="0">
                <a:solidFill>
                  <a:srgbClr val="9C8C95"/>
                </a:solidFill>
                <a:latin typeface="Tahoma" pitchFamily="34" charset="0"/>
                <a:cs typeface="Tahoma" pitchFamily="34" charset="0"/>
              </a:defRPr>
            </a:lvl2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20000" y="6372000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Conseil en management – </a:t>
            </a: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Banque &amp; Assurance</a:t>
            </a:r>
          </a:p>
        </p:txBody>
      </p:sp>
      <p:pic>
        <p:nvPicPr>
          <p:cNvPr id="9" name="Image 8" descr="logo siltea seu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36000" y="396000"/>
            <a:ext cx="1453116" cy="502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SILTEA - Disposition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0831" y="1527899"/>
            <a:ext cx="8253729" cy="4250404"/>
          </a:xfrm>
          <a:prstGeom prst="rect">
            <a:avLst/>
          </a:prstGeom>
        </p:spPr>
        <p:txBody>
          <a:bodyPr lIns="87278" tIns="43638" rIns="87278" bIns="43638">
            <a:normAutofit/>
          </a:bodyPr>
          <a:lstStyle>
            <a:lvl1pPr marL="446088" marR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lang="fr-FR" sz="2200" spc="0" baseline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>
              <a:buClr>
                <a:srgbClr val="055E92"/>
              </a:buClr>
              <a:buFontTx/>
              <a:buBlip>
                <a:blip r:embed="rId3"/>
              </a:buBlip>
              <a:defRPr lang="fr-FR" sz="1700" b="0" baseline="0" dirty="0" smtClean="0">
                <a:solidFill>
                  <a:srgbClr val="9C8C95"/>
                </a:solidFill>
                <a:latin typeface="Tahoma" pitchFamily="34" charset="0"/>
                <a:cs typeface="Tahoma" pitchFamily="34" charset="0"/>
              </a:defRPr>
            </a:lvl2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Image 6" descr="logo siltea seul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136000" y="396000"/>
            <a:ext cx="1453116" cy="502843"/>
          </a:xfrm>
          <a:prstGeom prst="rect">
            <a:avLst/>
          </a:prstGeom>
        </p:spPr>
      </p:pic>
      <p:pic>
        <p:nvPicPr>
          <p:cNvPr id="10" name="Image 9" descr="perso bleu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04000" y="6300000"/>
            <a:ext cx="127957" cy="369582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8712000" y="6300000"/>
            <a:ext cx="77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t>Page </a:t>
            </a:r>
            <a:fld id="{98445E6B-F35A-4847-8598-E5C5DD1B8F65}" type="slidenum">
              <a:rPr kumimoji="0" lang="fr-FR" sz="1000" b="1" i="0" u="none" strike="noStrike" kern="0" cap="none" spc="0" normalizeH="0" baseline="0" noProof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12750" y="6192000"/>
            <a:ext cx="9031917" cy="1588"/>
          </a:xfrm>
          <a:prstGeom prst="line">
            <a:avLst/>
          </a:prstGeom>
          <a:noFill/>
          <a:ln w="3175" cap="flat" cmpd="sng" algn="ctr">
            <a:solidFill>
              <a:srgbClr val="6896AF"/>
            </a:solidFill>
            <a:prstDash val="solid"/>
          </a:ln>
          <a:effectLst/>
        </p:spPr>
      </p:cxnSp>
      <p:sp>
        <p:nvSpPr>
          <p:cNvPr id="16" name="Rectangle 15"/>
          <p:cNvSpPr/>
          <p:nvPr userDrawn="1"/>
        </p:nvSpPr>
        <p:spPr>
          <a:xfrm>
            <a:off x="720000" y="6372000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Conseil en management – </a:t>
            </a: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Banque &amp; Assurance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SILTEA -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perso bleu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000" y="6300000"/>
            <a:ext cx="127957" cy="369582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8712000" y="6300000"/>
            <a:ext cx="77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t>Page </a:t>
            </a:r>
            <a:fld id="{98445E6B-F35A-4847-8598-E5C5DD1B8F65}" type="slidenum">
              <a:rPr kumimoji="0" lang="fr-FR" sz="1000" b="1" i="0" u="none" strike="noStrike" kern="0" cap="none" spc="0" normalizeH="0" baseline="0" noProof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12750" y="6192000"/>
            <a:ext cx="9031917" cy="1588"/>
          </a:xfrm>
          <a:prstGeom prst="line">
            <a:avLst/>
          </a:prstGeom>
          <a:noFill/>
          <a:ln w="3175" cap="flat" cmpd="sng" algn="ctr">
            <a:solidFill>
              <a:srgbClr val="6896AF"/>
            </a:solidFill>
            <a:prstDash val="solid"/>
          </a:ln>
          <a:effectLst/>
        </p:spPr>
      </p:cxnSp>
      <p:sp>
        <p:nvSpPr>
          <p:cNvPr id="13" name="Espace réservé du contenu 2"/>
          <p:cNvSpPr>
            <a:spLocks noGrp="1"/>
          </p:cNvSpPr>
          <p:nvPr>
            <p:ph idx="10"/>
          </p:nvPr>
        </p:nvSpPr>
        <p:spPr>
          <a:xfrm>
            <a:off x="427513" y="1527899"/>
            <a:ext cx="9027048" cy="4468864"/>
          </a:xfrm>
          <a:prstGeom prst="rect">
            <a:avLst/>
          </a:prstGeom>
        </p:spPr>
        <p:txBody>
          <a:bodyPr lIns="87278" tIns="43638" rIns="87278" bIns="43638">
            <a:normAutofit/>
          </a:bodyPr>
          <a:lstStyle>
            <a:lvl1pPr marL="534988" marR="0" indent="-534988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fr-FR" sz="1700" kern="0" spc="-100" baseline="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 marL="806450" indent="-261938" algn="just">
              <a:spcBef>
                <a:spcPts val="0"/>
              </a:spcBef>
              <a:buClr>
                <a:srgbClr val="055E92"/>
              </a:buClr>
              <a:buFont typeface="Arial" pitchFamily="34" charset="0"/>
              <a:buChar char="•"/>
              <a:defRPr lang="fr-FR" sz="1600" b="0" kern="0" spc="-100" baseline="0" dirty="0" smtClean="0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2pPr>
            <a:lvl3pPr marL="1082675" indent="-169863" algn="just">
              <a:spcBef>
                <a:spcPts val="0"/>
              </a:spcBef>
              <a:buFont typeface="Arial" pitchFamily="34" charset="0"/>
              <a:buChar char="•"/>
              <a:defRPr kern="0" spc="-100" baseline="0">
                <a:solidFill>
                  <a:srgbClr val="9C8C95"/>
                </a:solidFill>
                <a:latin typeface="Calibri" pitchFamily="34" charset="0"/>
              </a:defRPr>
            </a:lvl3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412750" y="144000"/>
            <a:ext cx="7487241" cy="781050"/>
          </a:xfrm>
          <a:prstGeom prst="rect">
            <a:avLst/>
          </a:prstGeom>
        </p:spPr>
        <p:txBody>
          <a:bodyPr lIns="87278" tIns="43638" rIns="87278" bIns="43638" anchor="ctr" anchorCtr="0"/>
          <a:lstStyle>
            <a:lvl1pPr marL="446088" indent="-446088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 lang="fr-FR" sz="2200" b="1" spc="0" baseline="0" dirty="0">
                <a:solidFill>
                  <a:srgbClr val="6896AF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pPr marL="446088" marR="0" lvl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</a:pPr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8" name="Image 7" descr="logo siltea seu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36000" y="396000"/>
            <a:ext cx="1453116" cy="502843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720000" y="6372000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SILTEA - 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perso bleu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000" y="6300000"/>
            <a:ext cx="127957" cy="369582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8712000" y="6300000"/>
            <a:ext cx="77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t>Page </a:t>
            </a:r>
            <a:fld id="{98445E6B-F35A-4847-8598-E5C5DD1B8F65}" type="slidenum">
              <a:rPr kumimoji="0" lang="fr-FR" sz="1000" b="1" i="0" u="none" strike="noStrike" kern="0" cap="none" spc="0" normalizeH="0" baseline="0" noProof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32" name="Espace réservé du contenu 2"/>
          <p:cNvSpPr>
            <a:spLocks noGrp="1"/>
          </p:cNvSpPr>
          <p:nvPr>
            <p:ph idx="14"/>
          </p:nvPr>
        </p:nvSpPr>
        <p:spPr>
          <a:xfrm>
            <a:off x="318614" y="1295398"/>
            <a:ext cx="4316820" cy="474203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lIns="36000" tIns="180000" rIns="432000" bIns="45699">
            <a:normAutofit/>
          </a:bodyPr>
          <a:lstStyle>
            <a:lvl1pPr marL="534988" marR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fr-FR" sz="1600" kern="0" spc="-100" baseline="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 marL="806450" marR="0" indent="-261938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55E92"/>
              </a:buClr>
              <a:buSzTx/>
              <a:buFont typeface="Arial" pitchFamily="34" charset="0"/>
              <a:buChar char="•"/>
              <a:tabLst/>
              <a:defRPr lang="fr-FR" sz="1500" b="0" kern="0" spc="-100" baseline="0" dirty="0" smtClean="0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2pPr>
            <a:lvl3pPr marL="1082675" marR="0" indent="-169863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 lang="fr-FR" sz="1400" kern="0" spc="-100" baseline="0" dirty="0" smtClean="0">
                <a:solidFill>
                  <a:srgbClr val="9C8C95"/>
                </a:solidFill>
                <a:latin typeface="Calibri" pitchFamily="34" charset="0"/>
                <a:cs typeface="Tahoma" pitchFamily="34" charset="0"/>
              </a:defRPr>
            </a:lvl3pPr>
            <a:lvl4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4pPr>
            <a:lvl5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marL="534988" marR="0" lvl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Modifiez les styles du texte du masque</a:t>
            </a:r>
          </a:p>
          <a:p>
            <a:pPr marL="534988" marR="0" lvl="1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Deuxième niveau</a:t>
            </a:r>
          </a:p>
          <a:p>
            <a:pPr marL="534988" marR="0" lvl="2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Troisième niveau</a:t>
            </a:r>
          </a:p>
        </p:txBody>
      </p:sp>
      <p:sp>
        <p:nvSpPr>
          <p:cNvPr id="34" name="Espace réservé du contenu 2"/>
          <p:cNvSpPr>
            <a:spLocks noGrp="1"/>
          </p:cNvSpPr>
          <p:nvPr>
            <p:ph idx="15"/>
          </p:nvPr>
        </p:nvSpPr>
        <p:spPr>
          <a:xfrm>
            <a:off x="5201634" y="1376830"/>
            <a:ext cx="4333411" cy="466060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36000" tIns="180000" rIns="432000" bIns="45699">
            <a:normAutofit/>
          </a:bodyPr>
          <a:lstStyle>
            <a:lvl1pPr marL="534988" marR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fr-FR" sz="1600" kern="0" spc="-100" baseline="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 marL="806450" marR="0" indent="-261938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55E92"/>
              </a:buClr>
              <a:buSzTx/>
              <a:buFont typeface="Arial" pitchFamily="34" charset="0"/>
              <a:buChar char="•"/>
              <a:tabLst/>
              <a:defRPr lang="fr-FR" sz="1500" b="0" kern="0" spc="-100" baseline="0" dirty="0" smtClean="0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2pPr>
            <a:lvl3pPr marL="1082675" marR="0" indent="-169863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 lang="fr-FR" sz="1400" kern="0" spc="-100" baseline="0" dirty="0" smtClean="0">
                <a:solidFill>
                  <a:srgbClr val="9C8C95"/>
                </a:solidFill>
                <a:latin typeface="Calibri" pitchFamily="34" charset="0"/>
                <a:cs typeface="Tahoma" pitchFamily="34" charset="0"/>
              </a:defRPr>
            </a:lvl3pPr>
            <a:lvl4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4pPr>
            <a:lvl5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marL="534988" marR="0" lvl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Modifiez les styles du texte du masque</a:t>
            </a:r>
          </a:p>
          <a:p>
            <a:pPr marL="534988" marR="0" lvl="1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Deuxième niveau</a:t>
            </a:r>
          </a:p>
          <a:p>
            <a:pPr marL="534988" marR="0" lvl="2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Troisième niveau</a:t>
            </a:r>
          </a:p>
        </p:txBody>
      </p:sp>
      <p:cxnSp>
        <p:nvCxnSpPr>
          <p:cNvPr id="35" name="Connecteur droit 34"/>
          <p:cNvCxnSpPr/>
          <p:nvPr userDrawn="1"/>
        </p:nvCxnSpPr>
        <p:spPr>
          <a:xfrm>
            <a:off x="412750" y="6192000"/>
            <a:ext cx="9031917" cy="1588"/>
          </a:xfrm>
          <a:prstGeom prst="line">
            <a:avLst/>
          </a:prstGeom>
          <a:noFill/>
          <a:ln w="3175" cap="flat" cmpd="sng" algn="ctr">
            <a:solidFill>
              <a:srgbClr val="6896AF"/>
            </a:solidFill>
            <a:prstDash val="solid"/>
          </a:ln>
          <a:effectLst/>
        </p:spPr>
      </p:cxn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412750" y="144000"/>
            <a:ext cx="7487241" cy="781050"/>
          </a:xfrm>
          <a:prstGeom prst="rect">
            <a:avLst/>
          </a:prstGeom>
        </p:spPr>
        <p:txBody>
          <a:bodyPr lIns="87278" tIns="43638" rIns="87278" bIns="43638" anchor="ctr" anchorCtr="0"/>
          <a:lstStyle>
            <a:lvl1pPr marL="446088" indent="-446088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 lang="fr-FR" sz="2200" b="1" spc="0" baseline="0" dirty="0">
                <a:solidFill>
                  <a:srgbClr val="6896AF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pPr marL="446088" marR="0" lvl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</a:pPr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2" name="Image 11" descr="logo siltea seu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36000" y="396000"/>
            <a:ext cx="1453116" cy="502843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20000" y="6372000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SILTEA - 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2150" y="1020727"/>
            <a:ext cx="4292354" cy="589426"/>
          </a:xfrm>
          <a:prstGeom prst="rect">
            <a:avLst/>
          </a:prstGeom>
        </p:spPr>
        <p:txBody>
          <a:bodyPr lIns="87278" tIns="43638" rIns="87278" bIns="43638" anchor="ctr"/>
          <a:lstStyle>
            <a:lvl1pPr marL="0" indent="0" algn="ctr">
              <a:buNone/>
              <a:defRPr sz="2000" b="1" baseline="0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1pPr>
            <a:lvl2pPr marL="436328" indent="0">
              <a:buNone/>
              <a:defRPr sz="1900" b="1"/>
            </a:lvl2pPr>
            <a:lvl3pPr marL="872658" indent="0">
              <a:buNone/>
              <a:defRPr sz="1700" b="1"/>
            </a:lvl3pPr>
            <a:lvl4pPr marL="1308986" indent="0">
              <a:buNone/>
              <a:defRPr sz="1500" b="1"/>
            </a:lvl4pPr>
            <a:lvl5pPr marL="1745315" indent="0">
              <a:buNone/>
              <a:defRPr sz="1500" b="1"/>
            </a:lvl5pPr>
            <a:lvl6pPr marL="2181644" indent="0">
              <a:buNone/>
              <a:defRPr sz="1500" b="1"/>
            </a:lvl6pPr>
            <a:lvl7pPr marL="2617973" indent="0">
              <a:buNone/>
              <a:defRPr sz="1500" b="1"/>
            </a:lvl7pPr>
            <a:lvl8pPr marL="3054301" indent="0">
              <a:buNone/>
              <a:defRPr sz="1500" b="1"/>
            </a:lvl8pPr>
            <a:lvl9pPr marL="3490632" indent="0">
              <a:buNone/>
              <a:defRPr sz="1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51367" y="1031360"/>
            <a:ext cx="4289516" cy="568160"/>
          </a:xfrm>
          <a:prstGeom prst="rect">
            <a:avLst/>
          </a:prstGeom>
        </p:spPr>
        <p:txBody>
          <a:bodyPr lIns="87278" tIns="43638" rIns="87278" bIns="43638" anchor="ctr"/>
          <a:lstStyle>
            <a:lvl1pPr marL="0" indent="0" algn="ctr">
              <a:buNone/>
              <a:defRPr sz="2000" b="1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1pPr>
            <a:lvl2pPr marL="436328" indent="0">
              <a:buNone/>
              <a:defRPr sz="1900" b="1"/>
            </a:lvl2pPr>
            <a:lvl3pPr marL="872658" indent="0">
              <a:buNone/>
              <a:defRPr sz="1700" b="1"/>
            </a:lvl3pPr>
            <a:lvl4pPr marL="1308986" indent="0">
              <a:buNone/>
              <a:defRPr sz="1500" b="1"/>
            </a:lvl4pPr>
            <a:lvl5pPr marL="1745315" indent="0">
              <a:buNone/>
              <a:defRPr sz="1500" b="1"/>
            </a:lvl5pPr>
            <a:lvl6pPr marL="2181644" indent="0">
              <a:buNone/>
              <a:defRPr sz="1500" b="1"/>
            </a:lvl6pPr>
            <a:lvl7pPr marL="2617973" indent="0">
              <a:buNone/>
              <a:defRPr sz="1500" b="1"/>
            </a:lvl7pPr>
            <a:lvl8pPr marL="3054301" indent="0">
              <a:buNone/>
              <a:defRPr sz="1500" b="1"/>
            </a:lvl8pPr>
            <a:lvl9pPr marL="3490632" indent="0">
              <a:buNone/>
              <a:defRPr sz="1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14" name="Image 13" descr="perso bleu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000" y="6300000"/>
            <a:ext cx="127957" cy="369582"/>
          </a:xfrm>
          <a:prstGeom prst="rect">
            <a:avLst/>
          </a:prstGeom>
        </p:spPr>
      </p:pic>
      <p:sp>
        <p:nvSpPr>
          <p:cNvPr id="15" name="ZoneTexte 14"/>
          <p:cNvSpPr txBox="1"/>
          <p:nvPr userDrawn="1"/>
        </p:nvSpPr>
        <p:spPr>
          <a:xfrm>
            <a:off x="8712000" y="6300000"/>
            <a:ext cx="77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t>Page </a:t>
            </a:r>
            <a:fld id="{98445E6B-F35A-4847-8598-E5C5DD1B8F65}" type="slidenum">
              <a:rPr kumimoji="0" lang="fr-FR" sz="1000" b="1" i="0" u="none" strike="noStrike" kern="0" cap="none" spc="0" normalizeH="0" baseline="0" noProof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412750" y="6192000"/>
            <a:ext cx="9031917" cy="1588"/>
          </a:xfrm>
          <a:prstGeom prst="line">
            <a:avLst/>
          </a:prstGeom>
          <a:noFill/>
          <a:ln w="3175" cap="flat" cmpd="sng" algn="ctr">
            <a:solidFill>
              <a:srgbClr val="6896AF"/>
            </a:solidFill>
            <a:prstDash val="solid"/>
          </a:ln>
          <a:effectLst/>
        </p:spPr>
      </p:cxnSp>
      <p:sp>
        <p:nvSpPr>
          <p:cNvPr id="21" name="Espace réservé du contenu 2"/>
          <p:cNvSpPr>
            <a:spLocks noGrp="1"/>
          </p:cNvSpPr>
          <p:nvPr>
            <p:ph idx="13"/>
          </p:nvPr>
        </p:nvSpPr>
        <p:spPr>
          <a:xfrm>
            <a:off x="5150835" y="1756145"/>
            <a:ext cx="4324842" cy="433005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36000" tIns="180000" rIns="432000" bIns="45699">
            <a:normAutofit/>
          </a:bodyPr>
          <a:lstStyle>
            <a:lvl1pPr marL="534988" marR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fr-FR" sz="1600" kern="0" spc="-100" baseline="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 marL="806450" marR="0" indent="-261938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55E92"/>
              </a:buClr>
              <a:buSzTx/>
              <a:buFont typeface="Arial" pitchFamily="34" charset="0"/>
              <a:buChar char="•"/>
              <a:tabLst/>
              <a:defRPr lang="fr-FR" sz="1500" b="0" kern="0" spc="-100" baseline="0" dirty="0" smtClean="0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2pPr>
            <a:lvl3pPr marL="1082675" marR="0" indent="-169863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 lang="fr-FR" sz="1400" kern="0" spc="-100" baseline="0" dirty="0" smtClean="0">
                <a:solidFill>
                  <a:srgbClr val="9C8C95"/>
                </a:solidFill>
                <a:latin typeface="Calibri" pitchFamily="34" charset="0"/>
                <a:cs typeface="Tahoma" pitchFamily="34" charset="0"/>
              </a:defRPr>
            </a:lvl3pPr>
            <a:lvl4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4pPr>
            <a:lvl5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marL="534988" marR="0" lvl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Modifiez les styles du texte du masque</a:t>
            </a:r>
          </a:p>
          <a:p>
            <a:pPr marL="534988" marR="0" lvl="1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Deuxième niveau</a:t>
            </a:r>
          </a:p>
          <a:p>
            <a:pPr marL="534988" marR="0" lvl="2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Troisième niveau</a:t>
            </a:r>
          </a:p>
        </p:txBody>
      </p:sp>
      <p:sp>
        <p:nvSpPr>
          <p:cNvPr id="25" name="Espace réservé du contenu 2"/>
          <p:cNvSpPr>
            <a:spLocks noGrp="1"/>
          </p:cNvSpPr>
          <p:nvPr>
            <p:ph idx="14"/>
          </p:nvPr>
        </p:nvSpPr>
        <p:spPr>
          <a:xfrm>
            <a:off x="425450" y="1756144"/>
            <a:ext cx="4311584" cy="43300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36000" tIns="180000" rIns="432000" bIns="45699">
            <a:normAutofit/>
          </a:bodyPr>
          <a:lstStyle>
            <a:lvl1pPr marL="534988" marR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fr-FR" sz="1600" kern="0" spc="-100" baseline="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  <a:lvl2pPr marL="806450" marR="0" indent="-261938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55E92"/>
              </a:buClr>
              <a:buSzTx/>
              <a:buFont typeface="Arial" pitchFamily="34" charset="0"/>
              <a:buChar char="•"/>
              <a:tabLst/>
              <a:defRPr lang="fr-FR" sz="1500" b="0" kern="0" spc="-100" baseline="0" dirty="0" smtClean="0">
                <a:solidFill>
                  <a:srgbClr val="6896AF"/>
                </a:solidFill>
                <a:latin typeface="Calibri" pitchFamily="34" charset="0"/>
                <a:cs typeface="Tahoma" pitchFamily="34" charset="0"/>
              </a:defRPr>
            </a:lvl2pPr>
            <a:lvl3pPr marL="1082675" marR="0" indent="-169863" algn="just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 lang="fr-FR" sz="1400" kern="0" spc="-100" baseline="0" dirty="0" smtClean="0">
                <a:solidFill>
                  <a:srgbClr val="9C8C95"/>
                </a:solidFill>
                <a:latin typeface="Calibri" pitchFamily="34" charset="0"/>
                <a:cs typeface="Tahoma" pitchFamily="34" charset="0"/>
              </a:defRPr>
            </a:lvl3pPr>
            <a:lvl4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4pPr>
            <a:lvl5pPr>
              <a:defRPr b="0">
                <a:solidFill>
                  <a:srgbClr val="4D4D4D"/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marL="534988" marR="0" lvl="0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Modifiez les styles du texte du masque</a:t>
            </a:r>
          </a:p>
          <a:p>
            <a:pPr marL="534988" marR="0" lvl="1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Deuxième niveau</a:t>
            </a:r>
          </a:p>
          <a:p>
            <a:pPr marL="534988" marR="0" lvl="2" indent="-534988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Troisième niveau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12750" y="144000"/>
            <a:ext cx="7487241" cy="781050"/>
          </a:xfrm>
          <a:prstGeom prst="rect">
            <a:avLst/>
          </a:prstGeom>
        </p:spPr>
        <p:txBody>
          <a:bodyPr lIns="87278" tIns="43638" rIns="87278" bIns="43638" anchor="ctr" anchorCtr="0"/>
          <a:lstStyle>
            <a:lvl1pPr marL="446088" indent="-446088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 lang="fr-FR" sz="2200" b="1" spc="0" baseline="0" dirty="0">
                <a:solidFill>
                  <a:srgbClr val="6896AF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pPr marL="446088" marR="0" lvl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</a:pPr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7" name="Image 16" descr="logo siltea seul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36000" y="396000"/>
            <a:ext cx="1453116" cy="502843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720000" y="6372000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SILTEA - 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perso bleu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4000" y="6300000"/>
            <a:ext cx="127957" cy="369582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8712000" y="6300000"/>
            <a:ext cx="774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t>Page </a:t>
            </a:r>
            <a:fld id="{98445E6B-F35A-4847-8598-E5C5DD1B8F65}" type="slidenum">
              <a:rPr kumimoji="0" lang="fr-FR" sz="1000" b="1" i="0" u="none" strike="noStrike" kern="0" cap="none" spc="0" normalizeH="0" baseline="0" noProof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000" b="1" i="0" u="none" strike="noStrike" kern="0" cap="none" spc="0" normalizeH="0" baseline="0" noProof="0" dirty="0" smtClean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412750" y="6192000"/>
            <a:ext cx="9031917" cy="1588"/>
          </a:xfrm>
          <a:prstGeom prst="line">
            <a:avLst/>
          </a:prstGeom>
          <a:noFill/>
          <a:ln w="3175" cap="flat" cmpd="sng" algn="ctr">
            <a:solidFill>
              <a:srgbClr val="6896AF"/>
            </a:solidFill>
            <a:prstDash val="solid"/>
          </a:ln>
          <a:effectLst/>
        </p:spPr>
      </p:cxn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12750" y="144000"/>
            <a:ext cx="7487241" cy="781050"/>
          </a:xfrm>
          <a:prstGeom prst="rect">
            <a:avLst/>
          </a:prstGeom>
        </p:spPr>
        <p:txBody>
          <a:bodyPr lIns="87278" tIns="43638" rIns="87278" bIns="43638" anchor="ctr" anchorCtr="0"/>
          <a:lstStyle>
            <a:lvl1pPr marL="446088" indent="-446088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  <a:defRPr lang="fr-FR" sz="2200" b="1" spc="0" baseline="0" dirty="0">
                <a:solidFill>
                  <a:srgbClr val="6896AF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pPr marL="446088" marR="0" lvl="0" indent="-446088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</a:pPr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7" name="Image 6" descr="logo siltea seul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136000" y="396000"/>
            <a:ext cx="1453116" cy="50284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720000" y="6372000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LTEA - Disposition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 userDrawn="1"/>
        </p:nvSpPr>
        <p:spPr>
          <a:xfrm>
            <a:off x="3141733" y="5573018"/>
            <a:ext cx="3578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C8C95"/>
                </a:solidFill>
                <a:effectLst/>
                <a:uLnTx/>
                <a:uFillTx/>
                <a:latin typeface="Calibri" pitchFamily="34" charset="0"/>
              </a:rPr>
              <a:t>9, rue Scribe - 75009 PARIS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C8C95"/>
                </a:solidFill>
                <a:effectLst/>
                <a:uLnTx/>
                <a:uFillTx/>
                <a:latin typeface="Calibri" pitchFamily="34" charset="0"/>
              </a:rPr>
              <a:t>www.siltea.com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9C8C95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3134838" y="3676794"/>
            <a:ext cx="3638450" cy="1581150"/>
          </a:xfrm>
          <a:prstGeom prst="roundRect">
            <a:avLst>
              <a:gd name="adj" fmla="val 9440"/>
            </a:avLst>
          </a:prstGeom>
          <a:ln>
            <a:noFill/>
            <a:prstDash val="sysDot"/>
          </a:ln>
        </p:spPr>
        <p:txBody>
          <a:bodyPr lIns="87278" tIns="43638" rIns="87278" bIns="43638" anchor="ctr" anchorCtr="0"/>
          <a:lstStyle>
            <a:lvl1pPr algn="l">
              <a:defRPr sz="1800" kern="1200" baseline="0">
                <a:solidFill>
                  <a:srgbClr val="6896AF"/>
                </a:solidFill>
                <a:latin typeface="Calibri" pitchFamily="34" charset="0"/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pic>
        <p:nvPicPr>
          <p:cNvPr id="38" name="Image 37" descr="symboles.png"/>
          <p:cNvPicPr>
            <a:picLocks noChangeAspect="1"/>
          </p:cNvPicPr>
          <p:nvPr userDrawn="1"/>
        </p:nvPicPr>
        <p:blipFill rotWithShape="1">
          <a:blip r:embed="rId2" cstate="print"/>
          <a:srcRect t="1" r="73331" b="-1"/>
          <a:stretch/>
        </p:blipFill>
        <p:spPr>
          <a:xfrm>
            <a:off x="2890279" y="5695548"/>
            <a:ext cx="141871" cy="120705"/>
          </a:xfrm>
          <a:prstGeom prst="rect">
            <a:avLst/>
          </a:prstGeom>
        </p:spPr>
      </p:pic>
      <p:pic>
        <p:nvPicPr>
          <p:cNvPr id="6" name="Image 5" descr="logo siltea seul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87215" y="1845449"/>
            <a:ext cx="3518432" cy="121753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3105146" y="3367078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0538" y="144463"/>
            <a:ext cx="5503862" cy="71913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logo siltea seul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688823" y="4611577"/>
            <a:ext cx="2223164" cy="769314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943696" y="6110736"/>
            <a:ext cx="3527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rgbClr val="6896AF"/>
                </a:solidFill>
                <a:latin typeface="Calibri" pitchFamily="34" charset="0"/>
              </a:rPr>
              <a:t>Version 1.2 – nom du fichier</a:t>
            </a:r>
          </a:p>
          <a:p>
            <a:r>
              <a:rPr lang="fr-FR" sz="800" dirty="0" smtClean="0">
                <a:solidFill>
                  <a:srgbClr val="6896AF"/>
                </a:solidFill>
                <a:latin typeface="Calibri" pitchFamily="34" charset="0"/>
              </a:rPr>
              <a:t>Ce document est incomplet sans les commentaires qui l’accompagnent</a:t>
            </a:r>
            <a:endParaRPr lang="fr-FR" sz="800" dirty="0">
              <a:solidFill>
                <a:srgbClr val="6896AF"/>
              </a:solidFill>
              <a:latin typeface="Calibri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39" y="5919663"/>
            <a:ext cx="159837" cy="461665"/>
          </a:xfrm>
          <a:prstGeom prst="rect">
            <a:avLst/>
          </a:prstGeom>
        </p:spPr>
      </p:pic>
      <p:sp>
        <p:nvSpPr>
          <p:cNvPr id="10" name="Rectangle 1029"/>
          <p:cNvSpPr txBox="1">
            <a:spLocks noChangeArrowheads="1"/>
          </p:cNvSpPr>
          <p:nvPr/>
        </p:nvSpPr>
        <p:spPr>
          <a:xfrm>
            <a:off x="1907744" y="3724794"/>
            <a:ext cx="6910534" cy="704850"/>
          </a:xfrm>
          <a:prstGeom prst="rect">
            <a:avLst/>
          </a:prstGeom>
        </p:spPr>
        <p:txBody>
          <a:bodyPr lIns="87266" tIns="43633" rIns="87266" bIns="43633" anchor="ctr"/>
          <a:lstStyle>
            <a:lvl1pPr marL="0" indent="0" algn="l" rtl="0" eaLnBrk="0" fontAlgn="base" hangingPunct="0">
              <a:spcBef>
                <a:spcPts val="1146"/>
              </a:spcBef>
              <a:spcAft>
                <a:spcPct val="0"/>
              </a:spcAft>
              <a:buFont typeface="Verdana" pitchFamily="8" charset="0"/>
              <a:buNone/>
              <a:defRPr lang="fr-FR" sz="1600" b="1" spc="0" baseline="0" dirty="0">
                <a:solidFill>
                  <a:schemeClr val="bg2"/>
                </a:solidFill>
                <a:latin typeface="Calibri" pitchFamily="34" charset="0"/>
                <a:ea typeface="+mn-ea"/>
                <a:cs typeface="Tahoma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146"/>
              </a:spcBef>
              <a:spcAft>
                <a:spcPct val="0"/>
              </a:spcAft>
              <a:buClrTx/>
              <a:buSzTx/>
              <a:buFont typeface="Verdana" pitchFamily="8" charset="0"/>
              <a:buNone/>
              <a:tabLst/>
              <a:defRPr/>
            </a:pPr>
            <a:r>
              <a:rPr lang="fr-FR" sz="1600" b="1" spc="0" baseline="0" noProof="0" dirty="0" smtClean="0">
                <a:solidFill>
                  <a:srgbClr val="9C8C95"/>
                </a:solidFill>
                <a:latin typeface="Calibri" pitchFamily="34" charset="0"/>
                <a:ea typeface="+mn-ea"/>
                <a:cs typeface="Tahoma" pitchFamily="34" charset="0"/>
              </a:rPr>
              <a:t>Cliquez pour modifier le style des sous-titres du masque</a:t>
            </a:r>
            <a:endParaRPr lang="fr-FR" sz="1600" b="1" spc="0" baseline="0" noProof="0" dirty="0">
              <a:solidFill>
                <a:srgbClr val="9C8C95"/>
              </a:solidFill>
              <a:latin typeface="Calibri" pitchFamily="34" charset="0"/>
              <a:ea typeface="+mn-ea"/>
              <a:cs typeface="Tahoma" pitchFamily="34" charset="0"/>
            </a:endParaRPr>
          </a:p>
        </p:txBody>
      </p:sp>
      <p:sp>
        <p:nvSpPr>
          <p:cNvPr id="11" name="Rectangle 1028"/>
          <p:cNvSpPr txBox="1">
            <a:spLocks noChangeArrowheads="1"/>
          </p:cNvSpPr>
          <p:nvPr/>
        </p:nvSpPr>
        <p:spPr>
          <a:xfrm>
            <a:off x="1907744" y="2432879"/>
            <a:ext cx="6910534" cy="779672"/>
          </a:xfrm>
          <a:prstGeom prst="rect">
            <a:avLst/>
          </a:prstGeom>
        </p:spPr>
        <p:txBody>
          <a:bodyPr lIns="87266" tIns="43633" rIns="87266" bIns="43633"/>
          <a:lstStyle>
            <a:lvl1pPr algn="l">
              <a:def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896A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Cliquez pour modifier le style du titre</a:t>
            </a: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6896A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2" name="Image 11" descr="symboles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002994" y="2073276"/>
            <a:ext cx="531970" cy="12070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907744" y="6093297"/>
            <a:ext cx="37233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smtClean="0">
                <a:solidFill>
                  <a:srgbClr val="6896AF"/>
                </a:solidFill>
                <a:latin typeface="Calibri" pitchFamily="34" charset="0"/>
              </a:rPr>
              <a:t>Conseil en management</a:t>
            </a:r>
            <a:r>
              <a:rPr lang="fr-FR" sz="1400" baseline="0" dirty="0" smtClean="0">
                <a:solidFill>
                  <a:srgbClr val="6896AF"/>
                </a:solidFill>
                <a:latin typeface="Calibri" pitchFamily="34" charset="0"/>
              </a:rPr>
              <a:t> – </a:t>
            </a:r>
            <a:r>
              <a:rPr lang="fr-FR" sz="1400" b="1" baseline="0" dirty="0" smtClean="0">
                <a:solidFill>
                  <a:srgbClr val="6896AF"/>
                </a:solidFill>
                <a:latin typeface="Calibri" pitchFamily="34" charset="0"/>
              </a:rPr>
              <a:t>Banque &amp; Assurances</a:t>
            </a:r>
            <a:endParaRPr lang="fr-FR" sz="1400" b="1" dirty="0" smtClean="0">
              <a:solidFill>
                <a:srgbClr val="6896A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0" r:id="rId1"/>
    <p:sldLayoutId id="2147484591" r:id="rId2"/>
    <p:sldLayoutId id="2147484604" r:id="rId3"/>
    <p:sldLayoutId id="2147484593" r:id="rId4"/>
    <p:sldLayoutId id="2147484595" r:id="rId5"/>
    <p:sldLayoutId id="2147484596" r:id="rId6"/>
    <p:sldLayoutId id="2147484601" r:id="rId7"/>
    <p:sldLayoutId id="2147484602" r:id="rId8"/>
    <p:sldLayoutId id="2147484605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300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36328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 Black" pitchFamily="8" charset="0"/>
        </a:defRPr>
      </a:lvl6pPr>
      <a:lvl7pPr marL="872658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 Black" pitchFamily="8" charset="0"/>
        </a:defRPr>
      </a:lvl7pPr>
      <a:lvl8pPr marL="1308986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 Black" pitchFamily="8" charset="0"/>
        </a:defRPr>
      </a:lvl8pPr>
      <a:lvl9pPr marL="1745315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Arial Black" pitchFamily="8" charset="0"/>
        </a:defRPr>
      </a:lvl9pPr>
    </p:titleStyle>
    <p:bodyStyle>
      <a:lvl1pPr marL="257175" indent="-257175" algn="l" rtl="0" eaLnBrk="1" fontAlgn="base" hangingPunct="1">
        <a:spcBef>
          <a:spcPts val="1150"/>
        </a:spcBef>
        <a:spcAft>
          <a:spcPct val="0"/>
        </a:spcAft>
        <a:buFont typeface="Arial" charset="0"/>
        <a:buBlip>
          <a:blip r:embed="rId14"/>
        </a:buBlip>
        <a:defRPr>
          <a:solidFill>
            <a:srgbClr val="140167"/>
          </a:solidFill>
          <a:latin typeface="Tahoma" pitchFamily="34" charset="0"/>
          <a:ea typeface="+mn-ea"/>
          <a:cs typeface="Tahoma" pitchFamily="34" charset="0"/>
        </a:defRPr>
      </a:lvl1pPr>
      <a:lvl2pPr marL="687388" indent="-2619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►"/>
        <a:defRPr sz="1500">
          <a:solidFill>
            <a:schemeClr val="accent2"/>
          </a:solidFill>
          <a:latin typeface="Tahoma" pitchFamily="34" charset="0"/>
          <a:cs typeface="Tahoma" pitchFamily="34" charset="0"/>
        </a:defRPr>
      </a:lvl2pPr>
      <a:lvl3pPr marL="939800" indent="-16986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rgbClr val="4D4D4D"/>
          </a:solidFill>
          <a:latin typeface="Tahoma" pitchFamily="34" charset="0"/>
          <a:cs typeface="Tahoma" pitchFamily="34" charset="0"/>
        </a:defRPr>
      </a:lvl3pPr>
      <a:lvl4pPr marL="1279525" indent="-1651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200">
          <a:solidFill>
            <a:srgbClr val="4D4D4D"/>
          </a:solidFill>
          <a:latin typeface="Tahoma" pitchFamily="34" charset="0"/>
          <a:cs typeface="Tahoma" pitchFamily="34" charset="0"/>
        </a:defRPr>
      </a:lvl4pPr>
      <a:lvl5pPr marL="1622425" indent="-16986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•"/>
        <a:defRPr sz="1200">
          <a:solidFill>
            <a:srgbClr val="4D4D4D"/>
          </a:solidFill>
          <a:latin typeface="Tahoma" pitchFamily="34" charset="0"/>
          <a:cs typeface="Tahoma" pitchFamily="34" charset="0"/>
        </a:defRPr>
      </a:lvl5pPr>
      <a:lvl6pPr marL="2063471" indent="-172714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defRPr sz="1200">
          <a:solidFill>
            <a:srgbClr val="6D7F89"/>
          </a:solidFill>
          <a:latin typeface="+mn-lt"/>
        </a:defRPr>
      </a:lvl6pPr>
      <a:lvl7pPr marL="2499801" indent="-172714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defRPr sz="1200">
          <a:solidFill>
            <a:srgbClr val="6D7F89"/>
          </a:solidFill>
          <a:latin typeface="+mn-lt"/>
        </a:defRPr>
      </a:lvl7pPr>
      <a:lvl8pPr marL="2936129" indent="-172714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defRPr sz="1200">
          <a:solidFill>
            <a:srgbClr val="6D7F89"/>
          </a:solidFill>
          <a:latin typeface="+mn-lt"/>
        </a:defRPr>
      </a:lvl8pPr>
      <a:lvl9pPr marL="3372458" indent="-172714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defRPr sz="1200">
          <a:solidFill>
            <a:srgbClr val="6D7F89"/>
          </a:solidFill>
          <a:latin typeface="+mn-lt"/>
        </a:defRPr>
      </a:lvl9pPr>
    </p:bodyStyle>
    <p:otherStyle>
      <a:defPPr>
        <a:defRPr lang="fr-FR"/>
      </a:defPPr>
      <a:lvl1pPr marL="0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28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2658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8986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315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644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7973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301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90632" algn="l" defTabSz="87265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922984" y="3069474"/>
            <a:ext cx="6910534" cy="704850"/>
          </a:xfrm>
        </p:spPr>
        <p:txBody>
          <a:bodyPr/>
          <a:lstStyle/>
          <a:p>
            <a:r>
              <a:rPr lang="fr-FR" dirty="0" smtClean="0"/>
              <a:t>Etude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1907744" y="2432879"/>
            <a:ext cx="6910534" cy="653222"/>
          </a:xfrm>
        </p:spPr>
        <p:txBody>
          <a:bodyPr/>
          <a:lstStyle/>
          <a:p>
            <a:r>
              <a:rPr lang="fr-FR" b="1" dirty="0" smtClean="0"/>
              <a:t>La transformation digitale dans l’Assurance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3570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Boite à Outils PowerPoint SILTEA (3)">
  <a:themeElements>
    <a:clrScheme name="Masque pavés bis 12">
      <a:dk1>
        <a:srgbClr val="14181B"/>
      </a:dk1>
      <a:lt1>
        <a:srgbClr val="FFFFFF"/>
      </a:lt1>
      <a:dk2>
        <a:srgbClr val="FFFFFF"/>
      </a:dk2>
      <a:lt2>
        <a:srgbClr val="62737C"/>
      </a:lt2>
      <a:accent1>
        <a:srgbClr val="0C2551"/>
      </a:accent1>
      <a:accent2>
        <a:srgbClr val="055E92"/>
      </a:accent2>
      <a:accent3>
        <a:srgbClr val="FFFFFF"/>
      </a:accent3>
      <a:accent4>
        <a:srgbClr val="0F1315"/>
      </a:accent4>
      <a:accent5>
        <a:srgbClr val="AAACB3"/>
      </a:accent5>
      <a:accent6>
        <a:srgbClr val="045484"/>
      </a:accent6>
      <a:hlink>
        <a:srgbClr val="EA7E25"/>
      </a:hlink>
      <a:folHlink>
        <a:srgbClr val="078AD3"/>
      </a:folHlink>
    </a:clrScheme>
    <a:fontScheme name="Masque pavés bi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Black" pitchFamily="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Black" pitchFamily="8" charset="0"/>
          </a:defRPr>
        </a:defPPr>
      </a:lstStyle>
    </a:lnDef>
  </a:objectDefaults>
  <a:extraClrSchemeLst>
    <a:extraClrScheme>
      <a:clrScheme name="Masque pavés bis 1">
        <a:dk1>
          <a:srgbClr val="14181B"/>
        </a:dk1>
        <a:lt1>
          <a:srgbClr val="FFFFFF"/>
        </a:lt1>
        <a:dk2>
          <a:srgbClr val="FFFFFF"/>
        </a:dk2>
        <a:lt2>
          <a:srgbClr val="FFFFFF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055E92"/>
        </a:hlink>
        <a:folHlink>
          <a:srgbClr val="055E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2">
        <a:dk1>
          <a:srgbClr val="14181B"/>
        </a:dk1>
        <a:lt1>
          <a:srgbClr val="FFFFFF"/>
        </a:lt1>
        <a:dk2>
          <a:srgbClr val="97A5AD"/>
        </a:dk2>
        <a:lt2>
          <a:srgbClr val="FFFFFF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055E92"/>
        </a:hlink>
        <a:folHlink>
          <a:srgbClr val="055E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3">
        <a:dk1>
          <a:srgbClr val="14181B"/>
        </a:dk1>
        <a:lt1>
          <a:srgbClr val="FFFFFF"/>
        </a:lt1>
        <a:dk2>
          <a:srgbClr val="97A5AD"/>
        </a:dk2>
        <a:lt2>
          <a:srgbClr val="FFFFFF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EA7E25"/>
        </a:hlink>
        <a:folHlink>
          <a:srgbClr val="078A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4">
        <a:dk1>
          <a:srgbClr val="14181B"/>
        </a:dk1>
        <a:lt1>
          <a:srgbClr val="FFFFFF"/>
        </a:lt1>
        <a:dk2>
          <a:srgbClr val="FFFFFF"/>
        </a:dk2>
        <a:lt2>
          <a:srgbClr val="FFFFFF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ED7A1C"/>
        </a:hlink>
        <a:folHlink>
          <a:srgbClr val="055E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5">
        <a:dk1>
          <a:srgbClr val="14181B"/>
        </a:dk1>
        <a:lt1>
          <a:srgbClr val="FFFFFF"/>
        </a:lt1>
        <a:dk2>
          <a:srgbClr val="FFFFFF"/>
        </a:dk2>
        <a:lt2>
          <a:srgbClr val="97A5AD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EA7E25"/>
        </a:hlink>
        <a:folHlink>
          <a:srgbClr val="078A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6">
        <a:dk1>
          <a:srgbClr val="0C2551"/>
        </a:dk1>
        <a:lt1>
          <a:srgbClr val="FFFFFF"/>
        </a:lt1>
        <a:dk2>
          <a:srgbClr val="FFFFFF"/>
        </a:dk2>
        <a:lt2>
          <a:srgbClr val="97A5AD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91E44"/>
        </a:accent4>
        <a:accent5>
          <a:srgbClr val="AAACB3"/>
        </a:accent5>
        <a:accent6>
          <a:srgbClr val="045484"/>
        </a:accent6>
        <a:hlink>
          <a:srgbClr val="EA7E25"/>
        </a:hlink>
        <a:folHlink>
          <a:srgbClr val="078A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55E92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45484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00000"/>
        </a:accent4>
        <a:accent5>
          <a:srgbClr val="AAACB3"/>
        </a:accent5>
        <a:accent6>
          <a:srgbClr val="045484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9">
        <a:dk1>
          <a:srgbClr val="14181B"/>
        </a:dk1>
        <a:lt1>
          <a:srgbClr val="FFFFFF"/>
        </a:lt1>
        <a:dk2>
          <a:srgbClr val="FFFFFF"/>
        </a:dk2>
        <a:lt2>
          <a:srgbClr val="808080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10">
        <a:dk1>
          <a:srgbClr val="14181B"/>
        </a:dk1>
        <a:lt1>
          <a:srgbClr val="FFFFFF"/>
        </a:lt1>
        <a:dk2>
          <a:srgbClr val="FFFFFF"/>
        </a:dk2>
        <a:lt2>
          <a:srgbClr val="808080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EA7E2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11">
        <a:dk1>
          <a:srgbClr val="14181B"/>
        </a:dk1>
        <a:lt1>
          <a:srgbClr val="FFFFFF"/>
        </a:lt1>
        <a:dk2>
          <a:srgbClr val="FFFFFF"/>
        </a:dk2>
        <a:lt2>
          <a:srgbClr val="808080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EA7E25"/>
        </a:hlink>
        <a:folHlink>
          <a:srgbClr val="078A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pavés bis 12">
        <a:dk1>
          <a:srgbClr val="14181B"/>
        </a:dk1>
        <a:lt1>
          <a:srgbClr val="FFFFFF"/>
        </a:lt1>
        <a:dk2>
          <a:srgbClr val="FFFFFF"/>
        </a:dk2>
        <a:lt2>
          <a:srgbClr val="62737C"/>
        </a:lt2>
        <a:accent1>
          <a:srgbClr val="0C2551"/>
        </a:accent1>
        <a:accent2>
          <a:srgbClr val="055E92"/>
        </a:accent2>
        <a:accent3>
          <a:srgbClr val="FFFFFF"/>
        </a:accent3>
        <a:accent4>
          <a:srgbClr val="0F1315"/>
        </a:accent4>
        <a:accent5>
          <a:srgbClr val="AAACB3"/>
        </a:accent5>
        <a:accent6>
          <a:srgbClr val="045484"/>
        </a:accent6>
        <a:hlink>
          <a:srgbClr val="EA7E25"/>
        </a:hlink>
        <a:folHlink>
          <a:srgbClr val="078AD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6273</TotalTime>
  <Words>7</Words>
  <Application>Microsoft Office PowerPoint</Application>
  <PresentationFormat>Format A4 (210 x 297 mm)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Tahoma</vt:lpstr>
      <vt:lpstr>Verdana</vt:lpstr>
      <vt:lpstr>Wingdings</vt:lpstr>
      <vt:lpstr>Boite à Outils PowerPoint SILTEA (3)</vt:lpstr>
      <vt:lpstr>La transformation digitale dans l’Assurance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Boite à Outils PowerPoint</dc:title>
  <dc:creator>John-John ILI</dc:creator>
  <cp:lastModifiedBy>Vincent GARCIA</cp:lastModifiedBy>
  <cp:revision>358</cp:revision>
  <cp:lastPrinted>2016-02-10T16:31:51Z</cp:lastPrinted>
  <dcterms:created xsi:type="dcterms:W3CDTF">2016-02-08T08:34:18Z</dcterms:created>
  <dcterms:modified xsi:type="dcterms:W3CDTF">2016-04-22T15:27:02Z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0x010100C223430CC075D74E8AB4D5908F7EFD8A</vt:lpwstr>
  </property>
</Properties>
</file>