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3" r:id="rId10"/>
    <p:sldId id="265" r:id="rId11"/>
    <p:sldId id="262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2F1-44B0-4898-9A37-5E1F0FC6F9A4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EC92-314B-48DC-824A-0B15AE897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93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2F1-44B0-4898-9A37-5E1F0FC6F9A4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EC92-314B-48DC-824A-0B15AE897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68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2F1-44B0-4898-9A37-5E1F0FC6F9A4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EC92-314B-48DC-824A-0B15AE897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51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2F1-44B0-4898-9A37-5E1F0FC6F9A4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EC92-314B-48DC-824A-0B15AE897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7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2F1-44B0-4898-9A37-5E1F0FC6F9A4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EC92-314B-48DC-824A-0B15AE897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04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2F1-44B0-4898-9A37-5E1F0FC6F9A4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EC92-314B-48DC-824A-0B15AE897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83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2F1-44B0-4898-9A37-5E1F0FC6F9A4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EC92-314B-48DC-824A-0B15AE897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00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2F1-44B0-4898-9A37-5E1F0FC6F9A4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EC92-314B-48DC-824A-0B15AE897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02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2F1-44B0-4898-9A37-5E1F0FC6F9A4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EC92-314B-48DC-824A-0B15AE897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68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2F1-44B0-4898-9A37-5E1F0FC6F9A4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EC92-314B-48DC-824A-0B15AE897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71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2F1-44B0-4898-9A37-5E1F0FC6F9A4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EC92-314B-48DC-824A-0B15AE897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95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772F1-44B0-4898-9A37-5E1F0FC6F9A4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EC92-314B-48DC-824A-0B15AE897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29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ara\Pictures\sharknado-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862" y="0"/>
            <a:ext cx="12258775" cy="689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1033811">
            <a:off x="-40712" y="579127"/>
            <a:ext cx="1976687" cy="185076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fr-FR" sz="14000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LE</a:t>
            </a:r>
            <a:endParaRPr lang="fr-FR" sz="14000" b="1" cap="none" spc="0" dirty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981" y="404664"/>
            <a:ext cx="4896544" cy="20021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fr-FR" sz="1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MUSEE</a:t>
            </a:r>
            <a:endParaRPr lang="fr-FR" sz="1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4288" y="620687"/>
            <a:ext cx="1872208" cy="19687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fr-FR" sz="1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DE</a:t>
            </a:r>
            <a:endParaRPr lang="fr-FR" sz="1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2654" y="2406785"/>
            <a:ext cx="1142215" cy="11053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fr-FR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LA</a:t>
            </a:r>
            <a:endParaRPr lang="fr-FR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4320" y="3538727"/>
            <a:ext cx="4358886" cy="31700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fr-FR" sz="2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2CV</a:t>
            </a:r>
            <a:endParaRPr lang="fr-FR" sz="2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" name="pouetpouet-S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clrChange>
              <a:clrFrom>
                <a:srgbClr val="A0A1A4">
                  <a:alpha val="74902"/>
                </a:srgbClr>
              </a:clrFrom>
              <a:clrTo>
                <a:srgbClr val="A0A1A4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-1749626" y="63152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3000">
              <a:srgbClr val="FF7A00"/>
            </a:gs>
            <a:gs pos="88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0699"/>
            <a:ext cx="3970016" cy="28782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05" y="190699"/>
            <a:ext cx="3832750" cy="28782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66967"/>
            <a:ext cx="4242180" cy="31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3000">
              <a:srgbClr val="FF7A00"/>
            </a:gs>
            <a:gs pos="88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3" y="197475"/>
            <a:ext cx="2921667" cy="189908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29" y="4810979"/>
            <a:ext cx="2582112" cy="19365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3" y="4876073"/>
            <a:ext cx="3612790" cy="18063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08" y="2635951"/>
            <a:ext cx="3025667" cy="19717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49" y="2635951"/>
            <a:ext cx="2143125" cy="19717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7475"/>
            <a:ext cx="2319958" cy="18990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3" y="2635951"/>
            <a:ext cx="2962217" cy="19717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24" y="197475"/>
            <a:ext cx="2903405" cy="189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88640"/>
            <a:ext cx="74168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Visitez le musée de la 2 CV tous </a:t>
            </a:r>
            <a:r>
              <a:rPr lang="fr-FR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 samedis après-midi </a:t>
            </a:r>
            <a:r>
              <a:rPr lang="fr-FR" sz="4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</a:t>
            </a:r>
            <a:r>
              <a:rPr lang="fr-FR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14 à 17 </a:t>
            </a:r>
            <a:r>
              <a:rPr lang="fr-FR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heures</a:t>
            </a:r>
          </a:p>
          <a:p>
            <a:endParaRPr lang="fr-FR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fr-FR" sz="4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Rue de la Cristallerie</a:t>
            </a:r>
          </a:p>
          <a:p>
            <a:r>
              <a:rPr lang="fr-FR" sz="48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Vallérysthal</a:t>
            </a:r>
            <a:r>
              <a:rPr lang="fr-FR" sz="4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- Commune de </a:t>
            </a:r>
            <a:r>
              <a:rPr lang="fr-FR" sz="48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Troisfontaines</a:t>
            </a:r>
            <a:r>
              <a:rPr lang="fr-FR" sz="4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(57870</a:t>
            </a:r>
            <a:r>
              <a:rPr lang="fr-FR" sz="4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</a:t>
            </a:r>
          </a:p>
          <a:p>
            <a:endParaRPr lang="fr-FR" sz="4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fr-FR" sz="4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Tel : </a:t>
            </a:r>
            <a:r>
              <a:rPr lang="fr-FR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33.(0)9.54.18.83.13</a:t>
            </a:r>
            <a:endParaRPr lang="fr-FR" sz="4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fr-FR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5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260648"/>
            <a:ext cx="741682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Objectifs :</a:t>
            </a:r>
          </a:p>
          <a:p>
            <a:endParaRPr lang="fr-FR" sz="40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fr-FR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Huiler la communication</a:t>
            </a:r>
            <a:br>
              <a:rPr lang="fr-FR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Faire une révision du site internet</a:t>
            </a:r>
            <a:br>
              <a:rPr lang="fr-FR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Dégraisser l’espace muséal </a:t>
            </a:r>
          </a:p>
          <a:p>
            <a:r>
              <a:rPr lang="fr-FR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Tuner un évènement original </a:t>
            </a:r>
          </a:p>
          <a:p>
            <a:pPr marL="571500" indent="-571500">
              <a:buFontTx/>
              <a:buChar char="-"/>
            </a:pPr>
            <a:endParaRPr lang="fr-FR" sz="4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fr-FR" sz="40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fr-FR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BUDGET : 500 000 €</a:t>
            </a:r>
          </a:p>
          <a:p>
            <a:endParaRPr lang="fr-FR" sz="40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fr-FR" dirty="0"/>
          </a:p>
        </p:txBody>
      </p:sp>
      <p:pic>
        <p:nvPicPr>
          <p:cNvPr id="3" name="pouetpouet-S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12560" y="2535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04664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 communication et le site internet :</a:t>
            </a:r>
          </a:p>
          <a:p>
            <a:endParaRPr lang="fr-FR" sz="4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fr-FR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les </a:t>
            </a:r>
            <a:r>
              <a:rPr lang="fr-FR" sz="4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réseaux </a:t>
            </a:r>
            <a:r>
              <a:rPr lang="fr-FR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sociaux (</a:t>
            </a:r>
            <a:r>
              <a:rPr lang="fr-FR" sz="40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facebook</a:t>
            </a:r>
            <a:r>
              <a:rPr lang="fr-FR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fr-FR" sz="40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instagram</a:t>
            </a:r>
            <a:r>
              <a:rPr lang="fr-FR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twitter)</a:t>
            </a:r>
            <a:r>
              <a:rPr lang="fr-FR" sz="4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fr-FR" sz="4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la </a:t>
            </a:r>
            <a:r>
              <a:rPr lang="fr-FR" sz="4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presse nationale</a:t>
            </a:r>
            <a:br>
              <a:rPr lang="fr-FR" sz="4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journal </a:t>
            </a:r>
            <a:r>
              <a:rPr lang="fr-FR" sz="4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TV régional</a:t>
            </a:r>
            <a:br>
              <a:rPr lang="fr-FR" sz="4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la radio</a:t>
            </a:r>
          </a:p>
          <a:p>
            <a:r>
              <a:rPr lang="fr-FR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remaniement du site internet</a:t>
            </a:r>
            <a:endParaRPr lang="fr-FR" sz="4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ouetpouet-S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8544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88640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Dégraissage de l’espace muséal :</a:t>
            </a:r>
          </a:p>
          <a:p>
            <a:endParaRPr lang="fr-FR" sz="32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fr-FR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</a:t>
            </a:r>
            <a:r>
              <a:rPr lang="fr-FR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</a:t>
            </a:r>
            <a:r>
              <a:rPr lang="fr-FR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hoto souvenir</a:t>
            </a:r>
            <a:r>
              <a:rPr lang="fr-FR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fr-FR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faux </a:t>
            </a:r>
            <a:r>
              <a:rPr lang="fr-FR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permis 2CV</a:t>
            </a:r>
            <a:br>
              <a:rPr lang="fr-FR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sonnette </a:t>
            </a:r>
            <a:r>
              <a:rPr lang="fr-FR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klaxon </a:t>
            </a:r>
            <a:r>
              <a:rPr lang="fr-FR" sz="32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pouet-pouet</a:t>
            </a:r>
            <a:r>
              <a:rPr lang="fr-FR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fr-FR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toilettes </a:t>
            </a:r>
            <a:r>
              <a:rPr lang="fr-FR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(klaxon, fauteuil, frein à main, bruit de la chasse)</a:t>
            </a:r>
            <a:br>
              <a:rPr lang="fr-FR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costume </a:t>
            </a:r>
            <a:r>
              <a:rPr lang="fr-FR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voituriers pour le personnel </a:t>
            </a:r>
            <a:r>
              <a:rPr lang="fr-FR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d'accueil</a:t>
            </a:r>
            <a:r>
              <a:rPr lang="fr-FR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fr-FR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proposition </a:t>
            </a:r>
            <a:r>
              <a:rPr lang="fr-FR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 location du musée pour </a:t>
            </a:r>
            <a:r>
              <a:rPr lang="fr-FR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anniversaire</a:t>
            </a:r>
          </a:p>
          <a:p>
            <a:r>
              <a:rPr lang="fr-FR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réaménagement de l’espace</a:t>
            </a:r>
          </a:p>
          <a:p>
            <a:r>
              <a:rPr lang="fr-FR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jardin à 2CV</a:t>
            </a:r>
            <a:endParaRPr lang="fr-FR" sz="3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ouetpouet-S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6536" y="2675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7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84969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Festival de la 2CV :</a:t>
            </a:r>
          </a:p>
          <a:p>
            <a:endParaRPr lang="fr-FR" sz="2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fr-FR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 20 et 21 juin 2016</a:t>
            </a:r>
          </a:p>
          <a:p>
            <a:endParaRPr lang="fr-FR" sz="2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fr-FR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rassemblement</a:t>
            </a:r>
            <a: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b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concours </a:t>
            </a:r>
            <a: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 peinture </a:t>
            </a:r>
            <a:b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cinéma en plein air dans les </a:t>
            </a:r>
            <a:r>
              <a:rPr lang="fr-FR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voitures</a:t>
            </a:r>
            <a: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</a:t>
            </a:r>
            <a:r>
              <a:rPr lang="fr-FR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stands</a:t>
            </a:r>
            <a: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-démonstration de force 2CV</a:t>
            </a:r>
            <a:b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</a:t>
            </a:r>
            <a:r>
              <a:rPr lang="fr-FR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jeux et ateliers </a:t>
            </a:r>
            <a: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pour les enfants </a:t>
            </a:r>
            <a:b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</a:t>
            </a:r>
            <a: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prix à gagner</a:t>
            </a:r>
            <a:b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fr-FR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démonstration de 2CV volante et de 2CV </a:t>
            </a:r>
            <a:r>
              <a:rPr lang="fr-FR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aquatique</a:t>
            </a:r>
          </a:p>
          <a:p>
            <a:endParaRPr lang="fr-FR" sz="2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ouetpouet-S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8544" y="2507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3000">
              <a:srgbClr val="FF7A00"/>
            </a:gs>
            <a:gs pos="88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3000">
              <a:srgbClr val="FF7A00"/>
            </a:gs>
            <a:gs pos="88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7"/>
            <a:ext cx="4176464" cy="301241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42" y="3573016"/>
            <a:ext cx="4210185" cy="300420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9164"/>
            <a:ext cx="4176464" cy="282979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43" y="239164"/>
            <a:ext cx="4210184" cy="2829796"/>
          </a:xfrm>
          <a:prstGeom prst="rect">
            <a:avLst/>
          </a:prstGeom>
        </p:spPr>
      </p:pic>
      <p:pic>
        <p:nvPicPr>
          <p:cNvPr id="15" name="Pub Cochonou 200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76.365599999999" end="410.405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28584" y="22207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1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3000">
              <a:srgbClr val="FF7A00"/>
            </a:gs>
            <a:gs pos="88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9721"/>
            <a:ext cx="6120680" cy="41238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61221"/>
            <a:ext cx="5112568" cy="34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84</Words>
  <Application>Microsoft Office PowerPoint</Application>
  <PresentationFormat>Affichage à l'écran (4:3)</PresentationFormat>
  <Paragraphs>32</Paragraphs>
  <Slides>12</Slides>
  <Notes>0</Notes>
  <HiddenSlides>0</HiddenSlides>
  <MMClips>6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Pandora</dc:creator>
  <cp:lastModifiedBy>Pandora</cp:lastModifiedBy>
  <cp:revision>16</cp:revision>
  <dcterms:created xsi:type="dcterms:W3CDTF">2016-04-15T06:54:00Z</dcterms:created>
  <dcterms:modified xsi:type="dcterms:W3CDTF">2016-04-15T10:00:07Z</dcterms:modified>
</cp:coreProperties>
</file>