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62B4D2E-5AEA-4AC2-9CB1-343BBE48F619}" type="datetimeFigureOut">
              <a:rPr lang="fr-FR" smtClean="0"/>
              <a:pPr/>
              <a:t>19/03/2016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F42D2F-4AED-450D-A9A1-AEFF343F36E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2B4D2E-5AEA-4AC2-9CB1-343BBE48F619}" type="datetimeFigureOut">
              <a:rPr lang="fr-FR" smtClean="0"/>
              <a:pPr/>
              <a:t>19/03/2016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F42D2F-4AED-450D-A9A1-AEFF343F36E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2B4D2E-5AEA-4AC2-9CB1-343BBE48F619}" type="datetimeFigureOut">
              <a:rPr lang="fr-FR" smtClean="0"/>
              <a:pPr/>
              <a:t>19/03/2016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F42D2F-4AED-450D-A9A1-AEFF343F36E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2B4D2E-5AEA-4AC2-9CB1-343BBE48F619}" type="datetimeFigureOut">
              <a:rPr lang="fr-FR" smtClean="0"/>
              <a:pPr/>
              <a:t>19/03/2016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F42D2F-4AED-450D-A9A1-AEFF343F36E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62B4D2E-5AEA-4AC2-9CB1-343BBE48F619}" type="datetimeFigureOut">
              <a:rPr lang="fr-FR" smtClean="0"/>
              <a:pPr/>
              <a:t>19/03/2016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F42D2F-4AED-450D-A9A1-AEFF343F36E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62B4D2E-5AEA-4AC2-9CB1-343BBE48F619}" type="datetimeFigureOut">
              <a:rPr lang="fr-FR" smtClean="0"/>
              <a:pPr/>
              <a:t>19/03/2016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F42D2F-4AED-450D-A9A1-AEFF343F36E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62B4D2E-5AEA-4AC2-9CB1-343BBE48F619}" type="datetimeFigureOut">
              <a:rPr lang="fr-FR" smtClean="0"/>
              <a:pPr/>
              <a:t>19/03/2016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3F42D2F-4AED-450D-A9A1-AEFF343F36E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62B4D2E-5AEA-4AC2-9CB1-343BBE48F619}" type="datetimeFigureOut">
              <a:rPr lang="fr-FR" smtClean="0"/>
              <a:pPr/>
              <a:t>19/03/2016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3F42D2F-4AED-450D-A9A1-AEFF343F36E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62B4D2E-5AEA-4AC2-9CB1-343BBE48F619}" type="datetimeFigureOut">
              <a:rPr lang="fr-FR" smtClean="0"/>
              <a:pPr/>
              <a:t>19/03/2016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3F42D2F-4AED-450D-A9A1-AEFF343F36E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62B4D2E-5AEA-4AC2-9CB1-343BBE48F619}" type="datetimeFigureOut">
              <a:rPr lang="fr-FR" smtClean="0"/>
              <a:pPr/>
              <a:t>19/03/2016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F42D2F-4AED-450D-A9A1-AEFF343F36E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62B4D2E-5AEA-4AC2-9CB1-343BBE48F619}" type="datetimeFigureOut">
              <a:rPr lang="fr-FR" smtClean="0"/>
              <a:pPr/>
              <a:t>19/03/2016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F42D2F-4AED-450D-A9A1-AEFF343F36E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B4D2E-5AEA-4AC2-9CB1-343BBE48F619}" type="datetimeFigureOut">
              <a:rPr lang="fr-FR" smtClean="0"/>
              <a:pPr/>
              <a:t>19/03/2016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42D2F-4AED-450D-A9A1-AEFF343F36E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Exposé sur </a:t>
            </a:r>
            <a:r>
              <a:rPr lang="fr-FR" dirty="0" err="1" smtClean="0"/>
              <a:t>Twitter</a:t>
            </a:r>
            <a:endParaRPr lang="fr-FR" dirty="0"/>
          </a:p>
        </p:txBody>
      </p:sp>
      <p:sp>
        <p:nvSpPr>
          <p:cNvPr id="3" name="Sous-titre 2"/>
          <p:cNvSpPr>
            <a:spLocks noGrp="1"/>
          </p:cNvSpPr>
          <p:nvPr>
            <p:ph type="subTitle" idx="1"/>
          </p:nvPr>
        </p:nvSpPr>
        <p:spPr/>
        <p:txBody>
          <a:bodyPr/>
          <a:lstStyle/>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Qu’est-ce que </a:t>
            </a:r>
            <a:r>
              <a:rPr lang="fr-FR" dirty="0" err="1" smtClean="0"/>
              <a:t>Twitter</a:t>
            </a:r>
            <a:r>
              <a:rPr lang="fr-FR" dirty="0" smtClean="0"/>
              <a:t> ? </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 </a:t>
            </a:r>
            <a:r>
              <a:rPr lang="fr-FR" dirty="0" err="1" smtClean="0"/>
              <a:t>Twitter</a:t>
            </a:r>
            <a:r>
              <a:rPr lang="fr-FR" dirty="0" smtClean="0"/>
              <a:t> » en anglais signifie « gazouiller », « jaser », « rire sottement ». « </a:t>
            </a:r>
            <a:r>
              <a:rPr lang="fr-FR" dirty="0" err="1" smtClean="0"/>
              <a:t>Twitter</a:t>
            </a:r>
            <a:r>
              <a:rPr lang="fr-FR" dirty="0" smtClean="0"/>
              <a:t> est un outil de réseau social et de </a:t>
            </a:r>
            <a:r>
              <a:rPr lang="fr-FR" dirty="0" err="1" smtClean="0"/>
              <a:t>microblogage</a:t>
            </a:r>
            <a:r>
              <a:rPr lang="fr-FR" dirty="0" smtClean="0"/>
              <a:t> qui permet à l’utilisateur d’envoyer gratuitement des messages brefs, appelés </a:t>
            </a:r>
            <a:r>
              <a:rPr lang="fr-FR" dirty="0" err="1" smtClean="0"/>
              <a:t>tweets</a:t>
            </a:r>
            <a:r>
              <a:rPr lang="fr-FR" dirty="0" smtClean="0"/>
              <a:t> (« gazouillis »), par Internet, par messagerie instantanée ou par SMS. » 1 </a:t>
            </a:r>
            <a:r>
              <a:rPr lang="fr-FR" dirty="0" err="1" smtClean="0"/>
              <a:t>Twitter</a:t>
            </a:r>
            <a:r>
              <a:rPr lang="fr-FR" dirty="0" smtClean="0"/>
              <a:t> est en quelque sorte une hybridation entre un blog, un </a:t>
            </a:r>
            <a:r>
              <a:rPr lang="fr-FR" dirty="0" err="1" smtClean="0"/>
              <a:t>tchat</a:t>
            </a:r>
            <a:r>
              <a:rPr lang="fr-FR" dirty="0" smtClean="0"/>
              <a:t> public, un réseau social et des SMS. Ce service, ouvert et asymétrique, permet de diffuser des messages de 140 caractères maximum (un SMS en comportant 160), cette diffusion est publique par défaut (on a la possibilité de protéger son compte). Chacun s’abonne aux personnes qu’il souhaite suivre mais sans réciprocité obligatoire. Ainsi une personnalité peut être très suivie en suivant peu de personnes, l’inverse est aussi possible une personne peut suivre beaucoup de monde en étant peu suivie. Les messages des personnes que l’on suit s’affichent au fur et à mesure sur notre page d’accueil </a:t>
            </a:r>
            <a:r>
              <a:rPr lang="fr-FR" dirty="0" err="1" smtClean="0"/>
              <a:t>Twitter</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Histoire</a:t>
            </a:r>
            <a:endParaRPr lang="fr-FR" dirty="0"/>
          </a:p>
        </p:txBody>
      </p:sp>
      <p:sp>
        <p:nvSpPr>
          <p:cNvPr id="3" name="Espace réservé du contenu 2"/>
          <p:cNvSpPr>
            <a:spLocks noGrp="1"/>
          </p:cNvSpPr>
          <p:nvPr>
            <p:ph idx="1"/>
          </p:nvPr>
        </p:nvSpPr>
        <p:spPr/>
        <p:txBody>
          <a:bodyPr/>
          <a:lstStyle/>
          <a:p>
            <a:r>
              <a:rPr lang="fr-FR" dirty="0" err="1" smtClean="0"/>
              <a:t>Twitter</a:t>
            </a:r>
            <a:r>
              <a:rPr lang="fr-FR" dirty="0" smtClean="0"/>
              <a:t> a été créé en 2006 au sein de la société américaine </a:t>
            </a:r>
            <a:r>
              <a:rPr lang="fr-FR" dirty="0" err="1" smtClean="0"/>
              <a:t>Odeo</a:t>
            </a:r>
            <a:r>
              <a:rPr lang="fr-FR" dirty="0" smtClean="0"/>
              <a:t> </a:t>
            </a:r>
            <a:r>
              <a:rPr lang="fr-FR" dirty="0" err="1" smtClean="0"/>
              <a:t>co-fondée</a:t>
            </a:r>
            <a:r>
              <a:rPr lang="fr-FR" dirty="0" smtClean="0"/>
              <a:t> par </a:t>
            </a:r>
            <a:r>
              <a:rPr lang="fr-FR" dirty="0" err="1" smtClean="0"/>
              <a:t>Evan</a:t>
            </a:r>
            <a:r>
              <a:rPr lang="fr-FR" dirty="0" smtClean="0"/>
              <a:t> Williams (fondateur en 1999 de Blogger.com, racheté en 2003 par Google). </a:t>
            </a:r>
            <a:r>
              <a:rPr lang="fr-FR" dirty="0" err="1" smtClean="0"/>
              <a:t>Evan</a:t>
            </a:r>
            <a:r>
              <a:rPr lang="fr-FR" dirty="0" smtClean="0"/>
              <a:t> Williams, </a:t>
            </a:r>
            <a:r>
              <a:rPr lang="fr-FR" dirty="0" err="1" smtClean="0"/>
              <a:t>Biz</a:t>
            </a:r>
            <a:r>
              <a:rPr lang="fr-FR" dirty="0" smtClean="0"/>
              <a:t> Stone (ex. Blogger.com) et Jack </a:t>
            </a:r>
            <a:r>
              <a:rPr lang="fr-FR" dirty="0" err="1" smtClean="0"/>
              <a:t>Dorsey</a:t>
            </a:r>
            <a:r>
              <a:rPr lang="fr-FR" dirty="0" smtClean="0"/>
              <a:t> (développeur de solutions de messagerie instantanée) ont l’idée de créer un service permettant aux utilisateurs de décrire ce qu’ils sont en train de faire via SMS.</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Utilisation</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L’utilisation de </a:t>
            </a:r>
            <a:r>
              <a:rPr lang="fr-FR" dirty="0" err="1" smtClean="0"/>
              <a:t>Twitter</a:t>
            </a:r>
            <a:r>
              <a:rPr lang="fr-FR" dirty="0" smtClean="0"/>
              <a:t> est très simple. Il Faut commencer par s’inscrire sur le site http://twitter.com/ , puis on choisit les personnes que l’on souhaite suivre (les abonnements ou </a:t>
            </a:r>
            <a:r>
              <a:rPr lang="fr-FR" dirty="0" err="1" smtClean="0"/>
              <a:t>followings</a:t>
            </a:r>
            <a:r>
              <a:rPr lang="fr-FR" dirty="0" smtClean="0"/>
              <a:t>). Les messages des personnes suivies s’affichent alors sur notre page d’accueil.. </a:t>
            </a:r>
            <a:r>
              <a:rPr lang="fr-FR" dirty="0" err="1" smtClean="0"/>
              <a:t>Twitter</a:t>
            </a:r>
            <a:r>
              <a:rPr lang="fr-FR" dirty="0" smtClean="0"/>
              <a:t> utilise un langage et une syntaxe particulière, qui peut dérouter les nouveaux utilisateurs, par exemple :  @ suivi d’un nom indique à qui l’on s’adresse  RT (</a:t>
            </a:r>
            <a:r>
              <a:rPr lang="fr-FR" dirty="0" err="1" smtClean="0"/>
              <a:t>retweet</a:t>
            </a:r>
            <a:r>
              <a:rPr lang="fr-FR" dirty="0" smtClean="0"/>
              <a:t>) indique que l’on fait suivre à nos abonnés un message reçu de quelqu’un d’autre  # indique qu’il s’agit d’un </a:t>
            </a:r>
            <a:r>
              <a:rPr lang="fr-FR" dirty="0" err="1" smtClean="0"/>
              <a:t>hashtag</a:t>
            </a:r>
            <a:r>
              <a:rPr lang="fr-FR" dirty="0" smtClean="0"/>
              <a:t> (marqueur ou « mot-clé ») qui permet de retrouver facilement tous les </a:t>
            </a:r>
            <a:r>
              <a:rPr lang="fr-FR" dirty="0" err="1" smtClean="0"/>
              <a:t>tweets</a:t>
            </a:r>
            <a:r>
              <a:rPr lang="fr-FR" dirty="0" smtClean="0"/>
              <a:t> autour d’une même thématique … Dans les messages on peut inclure des liens vers des sites, des photos, des vidéos. La contrainte des 140 caractères a généré des services permettant de raccourcir les URL.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Á quoi sert </a:t>
            </a:r>
            <a:r>
              <a:rPr lang="fr-FR" dirty="0" err="1" smtClean="0"/>
              <a:t>Twitter</a:t>
            </a:r>
            <a:r>
              <a:rPr lang="fr-FR" dirty="0" smtClean="0"/>
              <a:t> ?</a:t>
            </a:r>
            <a:endParaRPr lang="fr-FR" dirty="0"/>
          </a:p>
        </p:txBody>
      </p:sp>
      <p:sp>
        <p:nvSpPr>
          <p:cNvPr id="3" name="Espace réservé du contenu 2"/>
          <p:cNvSpPr>
            <a:spLocks noGrp="1"/>
          </p:cNvSpPr>
          <p:nvPr>
            <p:ph idx="1"/>
          </p:nvPr>
        </p:nvSpPr>
        <p:spPr/>
        <p:txBody>
          <a:bodyPr/>
          <a:lstStyle/>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Outil de veille</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err="1" smtClean="0"/>
              <a:t>Twitter</a:t>
            </a:r>
            <a:r>
              <a:rPr lang="fr-FR" dirty="0" smtClean="0"/>
              <a:t> permet de se tenir informé en temps réel de ce qui se passe, le service est très utilisé par les journalistes car chacun peut y raconter ce dont il est témoin, ces journalistes y répercutent les informations vérifiées plus rapidement que sur les médias traditionnels. Bien entendu, la prudence et la vérification des sources s’imposent car il y a aussi des cas de propagations de rumeurs. </a:t>
            </a:r>
            <a:r>
              <a:rPr lang="fr-FR" dirty="0" err="1" smtClean="0"/>
              <a:t>Twitter</a:t>
            </a:r>
            <a:r>
              <a:rPr lang="fr-FR" dirty="0" smtClean="0"/>
              <a:t> permet de suivre un sujet ou un centre d’intérêt précis, d’être tenu informé des dernières nouveautés, des derniers articles parus, des projets en cours… On peut ainsi réaliser une veille ciblée, sur les problématiques liées aux médias numériques par exemple, en participant à une analyse collective faite par des personnes intéressées par le sujet.</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Échanges / bavardage </a:t>
            </a:r>
            <a:endParaRPr lang="fr-FR" dirty="0"/>
          </a:p>
        </p:txBody>
      </p:sp>
      <p:sp>
        <p:nvSpPr>
          <p:cNvPr id="3" name="Espace réservé du contenu 2"/>
          <p:cNvSpPr>
            <a:spLocks noGrp="1"/>
          </p:cNvSpPr>
          <p:nvPr>
            <p:ph idx="1"/>
          </p:nvPr>
        </p:nvSpPr>
        <p:spPr/>
        <p:txBody>
          <a:bodyPr/>
          <a:lstStyle/>
          <a:p>
            <a:r>
              <a:rPr lang="fr-FR" dirty="0" smtClean="0"/>
              <a:t>Il est également très facile sur </a:t>
            </a:r>
            <a:r>
              <a:rPr lang="fr-FR" dirty="0" err="1" smtClean="0"/>
              <a:t>Twitter</a:t>
            </a:r>
            <a:r>
              <a:rPr lang="fr-FR" dirty="0" smtClean="0"/>
              <a:t> d’échanger avec d’autres des avis, des informations, de poser des questions en s’adressant à une large communauté, voire même après une phase d’appropriation de l’outil, d’avoir des conversations.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Outil collaboratif</a:t>
            </a:r>
            <a:endParaRPr lang="fr-FR" dirty="0"/>
          </a:p>
        </p:txBody>
      </p:sp>
      <p:sp>
        <p:nvSpPr>
          <p:cNvPr id="3" name="Espace réservé du contenu 2"/>
          <p:cNvSpPr>
            <a:spLocks noGrp="1"/>
          </p:cNvSpPr>
          <p:nvPr>
            <p:ph idx="1"/>
          </p:nvPr>
        </p:nvSpPr>
        <p:spPr/>
        <p:txBody>
          <a:bodyPr>
            <a:normAutofit/>
          </a:bodyPr>
          <a:lstStyle/>
          <a:p>
            <a:r>
              <a:rPr lang="fr-FR" dirty="0" smtClean="0"/>
              <a:t>Le live-</a:t>
            </a:r>
            <a:r>
              <a:rPr lang="fr-FR" dirty="0" err="1" smtClean="0"/>
              <a:t>tweet</a:t>
            </a:r>
            <a:r>
              <a:rPr lang="fr-FR" dirty="0" smtClean="0"/>
              <a:t> d’une conférence peut être considéré comme une prise de notes collective qui synthétisée et réorganisée donnera lieu à un compte rendu plus traditionnel. Plusieurs </a:t>
            </a:r>
            <a:r>
              <a:rPr lang="fr-FR" dirty="0" err="1" smtClean="0"/>
              <a:t>Twitteurs</a:t>
            </a:r>
            <a:r>
              <a:rPr lang="fr-FR" dirty="0" smtClean="0"/>
              <a:t> peuvent, via le service, échanger en vue d’avancer sur un projet commun.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Autres…</a:t>
            </a:r>
            <a:endParaRPr lang="fr-FR" dirty="0"/>
          </a:p>
        </p:txBody>
      </p:sp>
      <p:sp>
        <p:nvSpPr>
          <p:cNvPr id="3" name="Espace réservé du contenu 2"/>
          <p:cNvSpPr>
            <a:spLocks noGrp="1"/>
          </p:cNvSpPr>
          <p:nvPr>
            <p:ph idx="1"/>
          </p:nvPr>
        </p:nvSpPr>
        <p:spPr/>
        <p:txBody>
          <a:bodyPr/>
          <a:lstStyle/>
          <a:p>
            <a:r>
              <a:rPr lang="fr-FR" dirty="0" err="1" smtClean="0"/>
              <a:t>Twitter</a:t>
            </a:r>
            <a:r>
              <a:rPr lang="fr-FR" dirty="0" smtClean="0"/>
              <a:t> peut avoir de nombreux autres usages : chercher un emploi, organiser des évènements, s’amuser, faire connaître son travail, philosopher… chacun pouvant y trouver ce qu’il y cherche et y apporter ce qu’il souhaite.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681</Words>
  <Application>Microsoft Office PowerPoint</Application>
  <PresentationFormat>Affichage à l'écran (4:3)</PresentationFormat>
  <Paragraphs>16</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Exposé sur Twitter</vt:lpstr>
      <vt:lpstr>Qu’est-ce que Twitter ? </vt:lpstr>
      <vt:lpstr>Histoire</vt:lpstr>
      <vt:lpstr>Utilisation</vt:lpstr>
      <vt:lpstr>Á quoi sert Twitter ?</vt:lpstr>
      <vt:lpstr>Outil de veille</vt:lpstr>
      <vt:lpstr>Échanges / bavardage </vt:lpstr>
      <vt:lpstr>Outil collaboratif</vt:lpstr>
      <vt:lpstr>Autres…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Exposé sur Twitter</dc:title>
  <dc:creator>Alex</dc:creator>
  <cp:lastModifiedBy>Alex</cp:lastModifiedBy>
  <cp:revision>1</cp:revision>
  <dcterms:created xsi:type="dcterms:W3CDTF">2016-03-19T11:09:46Z</dcterms:created>
  <dcterms:modified xsi:type="dcterms:W3CDTF">2016-03-19T11:21:34Z</dcterms:modified>
</cp:coreProperties>
</file>