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6" r:id="rId40"/>
    <p:sldId id="297" r:id="rId41"/>
    <p:sldId id="293" r:id="rId42"/>
    <p:sldId id="294" r:id="rId43"/>
    <p:sldId id="298" r:id="rId44"/>
    <p:sldId id="299" r:id="rId45"/>
    <p:sldId id="300" r:id="rId46"/>
    <p:sldId id="302" r:id="rId47"/>
    <p:sldId id="311" r:id="rId48"/>
    <p:sldId id="304" r:id="rId49"/>
    <p:sldId id="305" r:id="rId50"/>
    <p:sldId id="306" r:id="rId51"/>
    <p:sldId id="308" r:id="rId52"/>
    <p:sldId id="307" r:id="rId53"/>
    <p:sldId id="309" r:id="rId54"/>
    <p:sldId id="310" r:id="rId55"/>
    <p:sldId id="312" r:id="rId56"/>
    <p:sldId id="303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4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67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60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44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60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89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8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01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01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39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65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C5A9C-9A6F-43A1-AB92-BDA9A070F89F}" type="datetimeFigureOut">
              <a:rPr lang="fr-FR" smtClean="0"/>
              <a:t>18/02/2016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0976-A498-4ED8-B178-9C93665D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572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3766754" cy="64533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4174232" cy="1251570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Let’s</a:t>
            </a:r>
            <a:r>
              <a:rPr lang="fr-FR" dirty="0" smtClean="0">
                <a:latin typeface="Imprint MT Shadow" panose="04020605060303030202" pitchFamily="82" charset="0"/>
              </a:rPr>
              <a:t> go to </a:t>
            </a:r>
            <a:r>
              <a:rPr lang="fr-FR" dirty="0" err="1" smtClean="0">
                <a:latin typeface="Imprint MT Shadow" panose="04020605060303030202" pitchFamily="82" charset="0"/>
              </a:rPr>
              <a:t>England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2984376" cy="134570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3</a:t>
            </a:r>
            <a:r>
              <a:rPr lang="fr-FR" baseline="30000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e</a:t>
            </a:r>
            <a:r>
              <a:rPr lang="fr-FR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 D and 4</a:t>
            </a:r>
            <a:r>
              <a:rPr lang="fr-FR" baseline="30000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e</a:t>
            </a:r>
            <a:r>
              <a:rPr lang="fr-FR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 H </a:t>
            </a:r>
            <a:r>
              <a:rPr lang="fr-FR" dirty="0" err="1" smtClean="0">
                <a:solidFill>
                  <a:schemeClr val="tx1"/>
                </a:solidFill>
                <a:latin typeface="Imprint MT Shadow" panose="04020605060303030202" pitchFamily="82" charset="0"/>
              </a:rPr>
              <a:t>November</a:t>
            </a:r>
            <a:r>
              <a:rPr lang="fr-FR" dirty="0" smtClean="0">
                <a:solidFill>
                  <a:schemeClr val="tx1"/>
                </a:solidFill>
                <a:latin typeface="Imprint MT Shadow" panose="04020605060303030202" pitchFamily="82" charset="0"/>
              </a:rPr>
              <a:t> 2015</a:t>
            </a:r>
            <a:endParaRPr lang="fr-FR" dirty="0">
              <a:solidFill>
                <a:schemeClr val="tx1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6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8"/>
    </mc:Choice>
    <mc:Fallback>
      <p:transition spd="slow" advTm="388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Platform 9 </a:t>
            </a:r>
            <a:r>
              <a:rPr lang="fr-FR" sz="2400" dirty="0" smtClean="0">
                <a:latin typeface="Imprint MT Shadow" panose="04020605060303030202" pitchFamily="82" charset="0"/>
              </a:rPr>
              <a:t>3/4</a:t>
            </a:r>
            <a:endParaRPr lang="fr-FR" sz="2400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01985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"/>
    </mc:Choice>
    <mc:Fallback>
      <p:transition spd="slow" advTm="385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Harry’s</a:t>
            </a:r>
            <a:r>
              <a:rPr lang="fr-FR" dirty="0" smtClean="0">
                <a:latin typeface="Imprint MT Shadow" panose="04020605060303030202" pitchFamily="82" charset="0"/>
              </a:rPr>
              <a:t> house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07242" cy="54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1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8"/>
    </mc:Choice>
    <mc:Fallback>
      <p:transition spd="slow" advTm="435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178696" cy="1872208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Harry’s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bed</a:t>
            </a:r>
            <a:r>
              <a:rPr lang="fr-FR" dirty="0" smtClean="0">
                <a:latin typeface="Imprint MT Shadow" panose="04020605060303030202" pitchFamily="82" charset="0"/>
              </a:rPr>
              <a:t> room…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"/>
    </mc:Choice>
    <mc:Fallback>
      <p:transition spd="slow" advTm="38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2746648" cy="1156990"/>
          </a:xfrm>
        </p:spPr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Hogwarts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8640"/>
            <a:ext cx="489400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6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"/>
    </mc:Choice>
    <mc:Fallback>
      <p:transition spd="slow" advTm="39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New Hall </a:t>
            </a:r>
            <a:r>
              <a:rPr lang="fr-FR" dirty="0" err="1" smtClean="0">
                <a:latin typeface="Imprint MT Shadow" panose="04020605060303030202" pitchFamily="82" charset="0"/>
              </a:rPr>
              <a:t>School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>
                <a:latin typeface="Imprint MT Shadow" panose="04020605060303030202" pitchFamily="82" charset="0"/>
              </a:rPr>
              <a:t>C</a:t>
            </a:r>
            <a:r>
              <a:rPr lang="fr-FR" dirty="0" smtClean="0">
                <a:latin typeface="Imprint MT Shadow" panose="04020605060303030202" pitchFamily="82" charset="0"/>
              </a:rPr>
              <a:t>helmsford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31765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"/>
    </mc:Choice>
    <mc:Fallback>
      <p:transition spd="slow" advTm="41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9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"/>
    </mc:Choice>
    <mc:Fallback>
      <p:transition spd="slow" advTm="39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1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5"/>
    </mc:Choice>
    <mc:Fallback>
      <p:transition spd="slow" advTm="412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Cambridge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22" y="1124744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"/>
    </mc:Choice>
    <mc:Fallback>
      <p:transition spd="slow" advTm="39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6551"/>
            <a:ext cx="3394720" cy="1161087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King’s</a:t>
            </a:r>
            <a:r>
              <a:rPr lang="fr-FR" dirty="0" smtClean="0">
                <a:latin typeface="Imprint MT Shadow" panose="04020605060303030202" pitchFamily="82" charset="0"/>
              </a:rPr>
              <a:t> collège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6551"/>
            <a:ext cx="4927476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7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"/>
    </mc:Choice>
    <mc:Fallback>
      <p:transition spd="slow" advTm="404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8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0"/>
    </mc:Choice>
    <mc:Fallback>
      <p:transition spd="slow" advTm="409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A </a:t>
            </a:r>
            <a:r>
              <a:rPr lang="fr-FR" dirty="0" err="1" smtClean="0">
                <a:latin typeface="Imprint MT Shadow" panose="04020605060303030202" pitchFamily="82" charset="0"/>
              </a:rPr>
              <a:t>nice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journey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30" y="1600200"/>
            <a:ext cx="7068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90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6"/>
    </mc:Choice>
    <mc:Fallback>
      <p:transition spd="slow" advTm="398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7"/>
    </mc:Choice>
    <mc:Fallback>
      <p:transition spd="slow" advTm="44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"/>
    </mc:Choice>
    <mc:Fallback>
      <p:transition spd="slow" advTm="410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2" y="1124743"/>
            <a:ext cx="8365623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7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/>
    </mc:Choice>
    <mc:Fallback>
      <p:transition spd="slow" advTm="40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Sheakespeare</a:t>
            </a:r>
            <a:r>
              <a:rPr lang="fr-FR" dirty="0" smtClean="0">
                <a:latin typeface="Imprint MT Shadow" panose="04020605060303030202" pitchFamily="82" charset="0"/>
              </a:rPr>
              <a:t> Globe </a:t>
            </a:r>
            <a:r>
              <a:rPr lang="fr-FR" dirty="0" err="1" smtClean="0">
                <a:latin typeface="Imprint MT Shadow" panose="04020605060303030202" pitchFamily="82" charset="0"/>
              </a:rPr>
              <a:t>Theatre</a:t>
            </a:r>
            <a:r>
              <a:rPr lang="fr-FR" dirty="0" smtClean="0">
                <a:latin typeface="Imprint MT Shadow" panose="04020605060303030202" pitchFamily="82" charset="0"/>
              </a:rPr>
              <a:t/>
            </a:r>
            <a:br>
              <a:rPr lang="fr-FR" dirty="0" smtClean="0">
                <a:latin typeface="Imprint MT Shadow" panose="04020605060303030202" pitchFamily="82" charset="0"/>
              </a:rPr>
            </a:br>
            <a:r>
              <a:rPr lang="fr-FR" dirty="0" smtClean="0">
                <a:latin typeface="Imprint MT Shadow" panose="04020605060303030202" pitchFamily="82" charset="0"/>
              </a:rPr>
              <a:t>London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276189" cy="47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"/>
    </mc:Choice>
    <mc:Fallback>
      <p:transition spd="slow" advTm="403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32" y="332656"/>
            <a:ext cx="377705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1"/>
    </mc:Choice>
    <mc:Fallback>
      <p:transition spd="slow" advTm="409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002241" cy="45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8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9"/>
    </mc:Choice>
    <mc:Fallback>
      <p:transition spd="slow" advTm="391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824536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2"/>
    </mc:Choice>
    <mc:Fallback>
      <p:transition spd="slow" advTm="411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73018"/>
            <a:ext cx="4334594" cy="49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Museum of London</a:t>
            </a:r>
            <a:endParaRPr lang="fr-FR" dirty="0"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9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9"/>
    </mc:Choice>
    <mc:Fallback>
      <p:transition spd="slow" advTm="435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437326" cy="461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73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9"/>
    </mc:Choice>
    <mc:Fallback>
      <p:transition spd="slow" advTm="370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484016" cy="365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"/>
    </mc:Choice>
    <mc:Fallback>
      <p:transition spd="slow" advTm="40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Canterbury</a:t>
            </a:r>
            <a:endParaRPr lang="fr-FR" dirty="0">
              <a:latin typeface="Imprint MT Shadow" panose="040206050603030302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3322712" cy="4065315"/>
          </a:xfrm>
        </p:spPr>
        <p:txBody>
          <a:bodyPr/>
          <a:lstStyle/>
          <a:p>
            <a:pPr algn="ctr"/>
            <a:r>
              <a:rPr lang="fr-FR" dirty="0" err="1" smtClean="0">
                <a:latin typeface="Imprint MT Shadow" panose="04020605060303030202" pitchFamily="82" charset="0"/>
              </a:rPr>
              <a:t>Cathedral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937452"/>
            <a:ext cx="331236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"/>
    </mc:Choice>
    <mc:Fallback>
      <p:transition spd="slow" advTm="407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538736" cy="79695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Imprint MT Shadow" panose="04020605060303030202" pitchFamily="82" charset="0"/>
              </a:rPr>
              <a:t>London </a:t>
            </a:r>
            <a:r>
              <a:rPr lang="fr-FR" dirty="0" err="1" smtClean="0">
                <a:latin typeface="Imprint MT Shadow" panose="04020605060303030202" pitchFamily="82" charset="0"/>
              </a:rPr>
              <a:t>cruise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29994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"/>
    </mc:Choice>
    <mc:Fallback>
      <p:transition spd="slow" advTm="404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389063"/>
            <a:ext cx="7016750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27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6"/>
    </mc:Choice>
    <mc:Fallback>
      <p:transition spd="slow" advTm="406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London </a:t>
            </a:r>
            <a:r>
              <a:rPr lang="fr-FR" dirty="0" err="1" smtClean="0">
                <a:latin typeface="Imprint MT Shadow" panose="04020605060303030202" pitchFamily="82" charset="0"/>
              </a:rPr>
              <a:t>visit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"/>
    </mc:Choice>
    <mc:Fallback>
      <p:transition spd="slow" advTm="424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250704" cy="1084982"/>
          </a:xfrm>
        </p:spPr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Big</a:t>
            </a:r>
            <a:r>
              <a:rPr lang="fr-FR" dirty="0" smtClean="0"/>
              <a:t> </a:t>
            </a:r>
            <a:r>
              <a:rPr lang="fr-FR" dirty="0" smtClean="0">
                <a:latin typeface="Imprint MT Shadow" panose="04020605060303030202" pitchFamily="82" charset="0"/>
              </a:rPr>
              <a:t>Ben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6"/>
            <a:ext cx="4529201" cy="60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9"/>
    </mc:Choice>
    <mc:Fallback>
      <p:transition spd="slow" advTm="4279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House of </a:t>
            </a:r>
            <a:r>
              <a:rPr lang="fr-FR" dirty="0" err="1" smtClean="0">
                <a:latin typeface="Imprint MT Shadow" panose="04020605060303030202" pitchFamily="82" charset="0"/>
              </a:rPr>
              <a:t>parliament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"/>
    </mc:Choice>
    <mc:Fallback>
      <p:transition spd="slow" advTm="400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Tower of London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58663" cy="542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9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"/>
    </mc:Choice>
    <mc:Fallback>
      <p:transition spd="slow" advTm="404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Westminster</a:t>
            </a:r>
            <a:r>
              <a:rPr lang="fr-FR" dirty="0" smtClean="0"/>
              <a:t> </a:t>
            </a:r>
            <a:r>
              <a:rPr lang="fr-FR" dirty="0" err="1" smtClean="0"/>
              <a:t>abbey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6862"/>
            <a:ext cx="7200800" cy="481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03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"/>
    </mc:Choice>
    <mc:Fallback>
      <p:transition spd="slow" advTm="406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St </a:t>
            </a:r>
            <a:r>
              <a:rPr lang="fr-FR" dirty="0">
                <a:latin typeface="Imprint MT Shadow" panose="04020605060303030202" pitchFamily="82" charset="0"/>
              </a:rPr>
              <a:t>P</a:t>
            </a:r>
            <a:r>
              <a:rPr lang="fr-FR" dirty="0" smtClean="0">
                <a:latin typeface="Imprint MT Shadow" panose="04020605060303030202" pitchFamily="82" charset="0"/>
              </a:rPr>
              <a:t>aul </a:t>
            </a:r>
            <a:r>
              <a:rPr lang="fr-FR" dirty="0" err="1" smtClean="0">
                <a:latin typeface="Imprint MT Shadow" panose="04020605060303030202" pitchFamily="82" charset="0"/>
              </a:rPr>
              <a:t>cathedral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85875"/>
            <a:ext cx="3358679" cy="508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11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"/>
    </mc:Choice>
    <mc:Fallback>
      <p:transition spd="slow" advTm="400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Downing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street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86977" cy="495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54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"/>
    </mc:Choice>
    <mc:Fallback>
      <p:transition spd="slow" advTm="408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Horse </a:t>
            </a:r>
            <a:r>
              <a:rPr lang="fr-FR" dirty="0" err="1" smtClean="0">
                <a:latin typeface="Imprint MT Shadow" panose="04020605060303030202" pitchFamily="82" charset="0"/>
              </a:rPr>
              <a:t>guards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85874"/>
            <a:ext cx="3913981" cy="521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5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1"/>
    </mc:Choice>
    <mc:Fallback>
      <p:transition spd="slow" advTm="42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275837" cy="6080626"/>
          </a:xfrm>
        </p:spPr>
      </p:pic>
    </p:spTree>
    <p:extLst>
      <p:ext uri="{BB962C8B-B14F-4D97-AF65-F5344CB8AC3E}">
        <p14:creationId xmlns:p14="http://schemas.microsoft.com/office/powerpoint/2010/main" val="401839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"/>
    </mc:Choice>
    <mc:Fallback>
      <p:transition spd="slow" advTm="404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The city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7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"/>
    </mc:Choice>
    <mc:Fallback>
      <p:transition spd="slow" advTm="390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Buckingham palace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"/>
    </mc:Choice>
    <mc:Fallback>
      <p:transition spd="slow" advTm="399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St </a:t>
            </a:r>
            <a:r>
              <a:rPr lang="fr-FR" dirty="0" err="1" smtClean="0">
                <a:latin typeface="Imprint MT Shadow" panose="04020605060303030202" pitchFamily="82" charset="0"/>
              </a:rPr>
              <a:t>James’s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park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80728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"/>
    </mc:Choice>
    <mc:Fallback>
      <p:transition spd="slow" advTm="406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Trafalgar square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95462"/>
            <a:ext cx="7303291" cy="38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6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7"/>
    </mc:Choice>
    <mc:Fallback>
      <p:transition spd="slow" advTm="399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Picadilly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circus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08192"/>
            <a:ext cx="624069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"/>
    </mc:Choice>
    <mc:Fallback>
      <p:transition spd="slow" advTm="402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Covent</a:t>
            </a:r>
            <a:r>
              <a:rPr lang="fr-FR" dirty="0" smtClean="0">
                <a:latin typeface="Imprint MT Shadow" panose="04020605060303030202" pitchFamily="82" charset="0"/>
              </a:rPr>
              <a:t> </a:t>
            </a:r>
            <a:r>
              <a:rPr lang="fr-FR" dirty="0" err="1" smtClean="0">
                <a:latin typeface="Imprint MT Shadow" panose="04020605060303030202" pitchFamily="82" charset="0"/>
              </a:rPr>
              <a:t>garden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4000"/>
            <a:ext cx="6932586" cy="435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46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"/>
    </mc:Choice>
    <mc:Fallback>
      <p:transition spd="slow" advTm="4552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66494" cy="62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7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8"/>
    </mc:Choice>
    <mc:Fallback>
      <p:transition spd="slow" advTm="407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Study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5372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"/>
    </mc:Choice>
    <mc:Fallback>
      <p:transition spd="slow" advTm="411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Have a good time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7"/>
    </mc:Choice>
    <mc:Fallback>
      <p:transition spd="slow" advTm="397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2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"/>
    </mc:Choice>
    <mc:Fallback>
      <p:transition spd="slow" advTm="411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4542938" cy="6463297"/>
          </a:xfrm>
        </p:spPr>
      </p:pic>
    </p:spTree>
    <p:extLst>
      <p:ext uri="{BB962C8B-B14F-4D97-AF65-F5344CB8AC3E}">
        <p14:creationId xmlns:p14="http://schemas.microsoft.com/office/powerpoint/2010/main" val="141768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9"/>
    </mc:Choice>
    <mc:Fallback>
      <p:transition spd="slow" advTm="4119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Taste the local </a:t>
            </a:r>
            <a:r>
              <a:rPr lang="fr-FR" dirty="0" err="1" smtClean="0">
                <a:latin typeface="Imprint MT Shadow" panose="04020605060303030202" pitchFamily="82" charset="0"/>
              </a:rPr>
              <a:t>food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08111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7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4"/>
    </mc:Choice>
    <mc:Fallback>
      <p:transition spd="slow" advTm="3984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Fish and chips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06438" cy="409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8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"/>
    </mc:Choice>
    <mc:Fallback>
      <p:transition spd="slow" advTm="431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"/>
    </mc:Choice>
    <mc:Fallback>
      <p:transition spd="slow" advTm="3698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Enjoy</a:t>
            </a:r>
            <a:r>
              <a:rPr lang="fr-FR" dirty="0" smtClean="0">
                <a:latin typeface="Imprint MT Shadow" panose="04020605060303030202" pitchFamily="82" charset="0"/>
              </a:rPr>
              <a:t> the </a:t>
            </a:r>
            <a:r>
              <a:rPr lang="fr-FR" dirty="0" err="1" smtClean="0">
                <a:latin typeface="Imprint MT Shadow" panose="04020605060303030202" pitchFamily="82" charset="0"/>
              </a:rPr>
              <a:t>weather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3651869" cy="48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5"/>
    </mc:Choice>
    <mc:Fallback>
      <p:transition spd="slow" advTm="4085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Imprint MT Shadow" panose="04020605060303030202" pitchFamily="82" charset="0"/>
              </a:rPr>
              <a:t>Make</a:t>
            </a:r>
            <a:r>
              <a:rPr lang="fr-FR" dirty="0" smtClean="0">
                <a:latin typeface="Imprint MT Shadow" panose="04020605060303030202" pitchFamily="82" charset="0"/>
              </a:rPr>
              <a:t> good </a:t>
            </a:r>
            <a:r>
              <a:rPr lang="fr-FR" dirty="0" err="1" smtClean="0">
                <a:latin typeface="Imprint MT Shadow" panose="04020605060303030202" pitchFamily="82" charset="0"/>
              </a:rPr>
              <a:t>memories</a:t>
            </a:r>
            <a:r>
              <a:rPr lang="fr-FR" dirty="0" smtClean="0">
                <a:latin typeface="Imprint MT Shadow" panose="04020605060303030202" pitchFamily="82" charset="0"/>
              </a:rPr>
              <a:t>…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402991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1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5"/>
    </mc:Choice>
    <mc:Fallback>
      <p:transition spd="slow" advTm="4105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…</a:t>
            </a:r>
            <a:r>
              <a:rPr lang="fr-FR" dirty="0" err="1" smtClean="0">
                <a:latin typeface="Imprint MT Shadow" panose="04020605060303030202" pitchFamily="82" charset="0"/>
              </a:rPr>
              <a:t>Together</a:t>
            </a:r>
            <a:r>
              <a:rPr lang="fr-FR" dirty="0" smtClean="0">
                <a:latin typeface="Imprint MT Shadow" panose="04020605060303030202" pitchFamily="82" charset="0"/>
              </a:rPr>
              <a:t>!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3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9"/>
    </mc:Choice>
    <mc:Fallback>
      <p:transition spd="slow" advTm="792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The end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740352" cy="47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7"/>
    </mc:Choice>
    <mc:Fallback>
      <p:transition spd="slow" advTm="836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Shopping 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473692" cy="4855269"/>
          </a:xfrm>
        </p:spPr>
      </p:pic>
    </p:spTree>
    <p:extLst>
      <p:ext uri="{BB962C8B-B14F-4D97-AF65-F5344CB8AC3E}">
        <p14:creationId xmlns:p14="http://schemas.microsoft.com/office/powerpoint/2010/main" val="323505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1"/>
    </mc:Choice>
    <mc:Fallback>
      <p:transition spd="slow" advTm="39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Warner </a:t>
            </a:r>
            <a:r>
              <a:rPr lang="fr-FR" dirty="0" err="1">
                <a:latin typeface="Imprint MT Shadow" panose="04020605060303030202" pitchFamily="82" charset="0"/>
              </a:rPr>
              <a:t>B</a:t>
            </a:r>
            <a:r>
              <a:rPr lang="fr-FR" dirty="0" err="1" smtClean="0">
                <a:latin typeface="Imprint MT Shadow" panose="04020605060303030202" pitchFamily="82" charset="0"/>
              </a:rPr>
              <a:t>ros</a:t>
            </a:r>
            <a:r>
              <a:rPr lang="fr-FR" dirty="0" smtClean="0">
                <a:latin typeface="Imprint MT Shadow" panose="04020605060303030202" pitchFamily="82" charset="0"/>
              </a:rPr>
              <a:t> studio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cmpd="thickThin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910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"/>
    </mc:Choice>
    <mc:Fallback>
      <p:transition spd="slow" advTm="40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Imprint MT Shadow" panose="04020605060303030202" pitchFamily="82" charset="0"/>
              </a:rPr>
              <a:t>The </a:t>
            </a:r>
            <a:r>
              <a:rPr lang="fr-FR" dirty="0" err="1" smtClean="0">
                <a:latin typeface="Imprint MT Shadow" panose="04020605060303030202" pitchFamily="82" charset="0"/>
              </a:rPr>
              <a:t>making</a:t>
            </a:r>
            <a:r>
              <a:rPr lang="fr-FR" dirty="0" smtClean="0">
                <a:latin typeface="Imprint MT Shadow" panose="04020605060303030202" pitchFamily="82" charset="0"/>
              </a:rPr>
              <a:t> of Harry </a:t>
            </a:r>
            <a:r>
              <a:rPr lang="fr-FR" dirty="0">
                <a:latin typeface="Imprint MT Shadow" panose="04020605060303030202" pitchFamily="82" charset="0"/>
              </a:rPr>
              <a:t>P</a:t>
            </a:r>
            <a:r>
              <a:rPr lang="fr-FR" dirty="0" smtClean="0">
                <a:latin typeface="Imprint MT Shadow" panose="04020605060303030202" pitchFamily="82" charset="0"/>
              </a:rPr>
              <a:t>otter</a:t>
            </a:r>
            <a:endParaRPr lang="fr-FR" dirty="0">
              <a:latin typeface="Imprint MT Shadow" panose="040206050603030302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0240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"/>
    </mc:Choice>
    <mc:Fallback>
      <p:transition spd="slow" advTm="46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3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4"/>
    </mc:Choice>
    <mc:Fallback>
      <p:transition spd="slow" advTm="405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108</Words>
  <Application>Microsoft Office PowerPoint</Application>
  <PresentationFormat>Affichage à l'écran (4:3)</PresentationFormat>
  <Paragraphs>40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Let’s go to England!</vt:lpstr>
      <vt:lpstr>A nice journey</vt:lpstr>
      <vt:lpstr>Canterbury</vt:lpstr>
      <vt:lpstr>Présentation PowerPoint</vt:lpstr>
      <vt:lpstr>Présentation PowerPoint</vt:lpstr>
      <vt:lpstr>Shopping !</vt:lpstr>
      <vt:lpstr>Warner Bros studio</vt:lpstr>
      <vt:lpstr>The making of Harry Potter</vt:lpstr>
      <vt:lpstr>Présentation PowerPoint</vt:lpstr>
      <vt:lpstr>Platform 9 3/4</vt:lpstr>
      <vt:lpstr>Harry’s house</vt:lpstr>
      <vt:lpstr>Harry’s bed room…</vt:lpstr>
      <vt:lpstr>Hogwarts</vt:lpstr>
      <vt:lpstr>New Hall School Chelmsford</vt:lpstr>
      <vt:lpstr>Présentation PowerPoint</vt:lpstr>
      <vt:lpstr>Présentation PowerPoint</vt:lpstr>
      <vt:lpstr>Cambridge</vt:lpstr>
      <vt:lpstr>King’s collège</vt:lpstr>
      <vt:lpstr>Présentation PowerPoint</vt:lpstr>
      <vt:lpstr>Présentation PowerPoint</vt:lpstr>
      <vt:lpstr>Présentation PowerPoint</vt:lpstr>
      <vt:lpstr>Présentation PowerPoint</vt:lpstr>
      <vt:lpstr>Sheakespeare Globe Theatre London</vt:lpstr>
      <vt:lpstr>Présentation PowerPoint</vt:lpstr>
      <vt:lpstr>Présentation PowerPoint</vt:lpstr>
      <vt:lpstr>Présentation PowerPoint</vt:lpstr>
      <vt:lpstr>Museum of London</vt:lpstr>
      <vt:lpstr>Présentation PowerPoint</vt:lpstr>
      <vt:lpstr>Présentation PowerPoint</vt:lpstr>
      <vt:lpstr>London cruise</vt:lpstr>
      <vt:lpstr>Présentation PowerPoint</vt:lpstr>
      <vt:lpstr>London visit</vt:lpstr>
      <vt:lpstr>Big Ben</vt:lpstr>
      <vt:lpstr>House of parliament</vt:lpstr>
      <vt:lpstr>Tower of London</vt:lpstr>
      <vt:lpstr>Westminster abbey</vt:lpstr>
      <vt:lpstr>St Paul cathedral</vt:lpstr>
      <vt:lpstr>Downing street</vt:lpstr>
      <vt:lpstr>Horse guards</vt:lpstr>
      <vt:lpstr>The city</vt:lpstr>
      <vt:lpstr>Buckingham palace</vt:lpstr>
      <vt:lpstr>St James’s park</vt:lpstr>
      <vt:lpstr>Trafalgar square</vt:lpstr>
      <vt:lpstr>Picadilly circus</vt:lpstr>
      <vt:lpstr>Covent garden</vt:lpstr>
      <vt:lpstr>Présentation PowerPoint</vt:lpstr>
      <vt:lpstr>Study</vt:lpstr>
      <vt:lpstr>Have a good time</vt:lpstr>
      <vt:lpstr>Présentation PowerPoint</vt:lpstr>
      <vt:lpstr>Taste the local food</vt:lpstr>
      <vt:lpstr>Fish and chips</vt:lpstr>
      <vt:lpstr>Présentation PowerPoint</vt:lpstr>
      <vt:lpstr>Enjoy the weather</vt:lpstr>
      <vt:lpstr>Make good memories…</vt:lpstr>
      <vt:lpstr>…Together!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go to England!</dc:title>
  <dc:creator>NHUGO1</dc:creator>
  <cp:lastModifiedBy>NHUGO1</cp:lastModifiedBy>
  <cp:revision>19</cp:revision>
  <dcterms:created xsi:type="dcterms:W3CDTF">2016-02-18T09:19:35Z</dcterms:created>
  <dcterms:modified xsi:type="dcterms:W3CDTF">2016-02-18T19:39:47Z</dcterms:modified>
</cp:coreProperties>
</file>