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77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813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97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11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531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920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411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466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18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03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1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83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10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60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13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29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58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342F84-E724-4DC4-9B3C-C6A4C04A44D8}" type="datetimeFigureOut">
              <a:rPr lang="fr-FR" smtClean="0"/>
              <a:t>31/01/2016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BCD4707-8E7E-4015-AB23-CDCFC0FA08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08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329883"/>
            <a:ext cx="9144000" cy="2387600"/>
          </a:xfrm>
        </p:spPr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WiFi</a:t>
            </a:r>
            <a:r>
              <a:rPr lang="fr-FR" dirty="0" smtClean="0"/>
              <a:t> 802.11ac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Nouvelle norme sans fil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592" y="3026738"/>
            <a:ext cx="3272028" cy="21813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4353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normes existantes et leurs caractéristiques</a:t>
            </a:r>
          </a:p>
          <a:p>
            <a:endParaRPr lang="fr-FR" dirty="0" smtClean="0"/>
          </a:p>
          <a:p>
            <a:r>
              <a:rPr lang="fr-FR" dirty="0" smtClean="0"/>
              <a:t>La technologie BEAMFORMING</a:t>
            </a:r>
          </a:p>
          <a:p>
            <a:endParaRPr lang="fr-FR" dirty="0" smtClean="0"/>
          </a:p>
          <a:p>
            <a:r>
              <a:rPr lang="fr-FR" dirty="0" smtClean="0"/>
              <a:t>Les avantages de la nouvelle norme </a:t>
            </a:r>
            <a:r>
              <a:rPr lang="fr-FR" dirty="0" err="1" smtClean="0"/>
              <a:t>WiFi</a:t>
            </a:r>
            <a:r>
              <a:rPr lang="fr-FR" dirty="0" smtClean="0"/>
              <a:t> AC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865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56548"/>
            <a:ext cx="8761413" cy="706964"/>
          </a:xfrm>
        </p:spPr>
        <p:txBody>
          <a:bodyPr/>
          <a:lstStyle/>
          <a:p>
            <a:r>
              <a:rPr lang="fr-FR" dirty="0" smtClean="0"/>
              <a:t>Les normes existantes et leurs caractéristiques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054" y="2901697"/>
            <a:ext cx="9067392" cy="26039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4348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56548"/>
            <a:ext cx="8761413" cy="706964"/>
          </a:xfrm>
        </p:spPr>
        <p:txBody>
          <a:bodyPr/>
          <a:lstStyle/>
          <a:p>
            <a:r>
              <a:rPr lang="fr-FR" dirty="0" smtClean="0"/>
              <a:t>Les normes existantes et leurs caractéristiques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0708" y="2944876"/>
            <a:ext cx="8825659" cy="3416300"/>
          </a:xfrm>
        </p:spPr>
        <p:txBody>
          <a:bodyPr/>
          <a:lstStyle/>
          <a:p>
            <a:r>
              <a:rPr lang="fr-FR" dirty="0" smtClean="0"/>
              <a:t>Norme 802.11a  : + Meilleure Stabilité </a:t>
            </a:r>
          </a:p>
          <a:p>
            <a:pPr marL="2286000" lvl="5" indent="0">
              <a:buNone/>
            </a:pPr>
            <a:r>
              <a:rPr lang="fr-FR" sz="1800" dirty="0" smtClean="0"/>
              <a:t>- Faible Portée</a:t>
            </a:r>
          </a:p>
          <a:p>
            <a:pPr marL="2286000" lvl="5" indent="0">
              <a:buNone/>
            </a:pPr>
            <a:endParaRPr lang="fr-FR" sz="1800" dirty="0" smtClean="0"/>
          </a:p>
          <a:p>
            <a:r>
              <a:rPr lang="fr-FR" dirty="0"/>
              <a:t>Norme </a:t>
            </a:r>
            <a:r>
              <a:rPr lang="fr-FR" dirty="0" smtClean="0"/>
              <a:t>802.11b/g  </a:t>
            </a:r>
            <a:r>
              <a:rPr lang="fr-FR" dirty="0"/>
              <a:t>: </a:t>
            </a:r>
            <a:r>
              <a:rPr lang="fr-FR" dirty="0" smtClean="0"/>
              <a:t>+ Portée accrue </a:t>
            </a:r>
            <a:r>
              <a:rPr lang="fr-FR" sz="1200" dirty="0" smtClean="0"/>
              <a:t>(Débit identique)</a:t>
            </a:r>
            <a:endParaRPr lang="fr-FR" dirty="0" smtClean="0"/>
          </a:p>
          <a:p>
            <a:pPr lvl="5"/>
            <a:endParaRPr lang="fr-FR" dirty="0"/>
          </a:p>
          <a:p>
            <a:pPr marL="0" indent="0">
              <a:buNone/>
            </a:pPr>
            <a:endParaRPr lang="fr-FR" sz="2400" dirty="0" smtClean="0"/>
          </a:p>
          <a:p>
            <a:pPr marL="2286000" lvl="5" indent="0">
              <a:buNone/>
            </a:pPr>
            <a:endParaRPr lang="fr-FR" sz="1800" dirty="0" smtClean="0"/>
          </a:p>
          <a:p>
            <a:pPr marL="2286000" lvl="5" indent="0" algn="ctr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26463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56548"/>
            <a:ext cx="8761413" cy="706964"/>
          </a:xfrm>
        </p:spPr>
        <p:txBody>
          <a:bodyPr/>
          <a:lstStyle/>
          <a:p>
            <a:r>
              <a:rPr lang="fr-FR" dirty="0" smtClean="0"/>
              <a:t>Les normes existantes et leurs caractéristiques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i="1" dirty="0" smtClean="0"/>
              <a:t>La norme 802.11n :</a:t>
            </a:r>
          </a:p>
          <a:p>
            <a:pPr marL="0" indent="0">
              <a:buNone/>
            </a:pPr>
            <a:r>
              <a:rPr lang="fr-FR" sz="2400" dirty="0" smtClean="0"/>
              <a:t>-</a:t>
            </a:r>
            <a:r>
              <a:rPr lang="fr-FR" sz="2400" dirty="0" err="1" smtClean="0"/>
              <a:t>Mimo</a:t>
            </a:r>
            <a:r>
              <a:rPr lang="fr-FR" sz="2400" dirty="0" smtClean="0"/>
              <a:t> (Multiple Input Multiple Output)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-La largeur de canal</a:t>
            </a:r>
            <a:endParaRPr lang="fr-FR" sz="2000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885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07780"/>
            <a:ext cx="8761413" cy="706964"/>
          </a:xfrm>
        </p:spPr>
        <p:txBody>
          <a:bodyPr/>
          <a:lstStyle/>
          <a:p>
            <a:r>
              <a:rPr lang="fr-FR" dirty="0"/>
              <a:t>La technologie BEAMFORMING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Diffusion des ondes améliorée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304" y="3160100"/>
            <a:ext cx="5052060" cy="33680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14093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07780"/>
            <a:ext cx="8761413" cy="706964"/>
          </a:xfrm>
        </p:spPr>
        <p:txBody>
          <a:bodyPr/>
          <a:lstStyle/>
          <a:p>
            <a:r>
              <a:rPr lang="fr-FR" dirty="0"/>
              <a:t>La technologie BEAMFORMING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Bande de fréquence des 5GHz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60" y="2712720"/>
            <a:ext cx="3307080" cy="3307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58830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32164"/>
            <a:ext cx="8761413" cy="706964"/>
          </a:xfrm>
        </p:spPr>
        <p:txBody>
          <a:bodyPr/>
          <a:lstStyle/>
          <a:p>
            <a:r>
              <a:rPr lang="fr-FR" dirty="0"/>
              <a:t>Les avantages de la nouvelle norme </a:t>
            </a:r>
            <a:r>
              <a:rPr lang="fr-FR" dirty="0" err="1"/>
              <a:t>WiFi</a:t>
            </a:r>
            <a:r>
              <a:rPr lang="fr-FR" dirty="0"/>
              <a:t> AC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1827" y="2981452"/>
            <a:ext cx="8825659" cy="3416300"/>
          </a:xfrm>
        </p:spPr>
        <p:txBody>
          <a:bodyPr/>
          <a:lstStyle/>
          <a:p>
            <a:r>
              <a:rPr lang="fr-FR" b="1" dirty="0"/>
              <a:t>Le 802.11 </a:t>
            </a:r>
            <a:r>
              <a:rPr lang="fr-FR" b="1" dirty="0" err="1"/>
              <a:t>ac</a:t>
            </a:r>
            <a:r>
              <a:rPr lang="fr-FR" b="1" dirty="0"/>
              <a:t> en cinq points</a:t>
            </a:r>
          </a:p>
          <a:p>
            <a:r>
              <a:rPr lang="fr-FR" dirty="0"/>
              <a:t>- Jusqu'à 1,3 Gbit/s, soit trois fois plus rapide que le 802.11n</a:t>
            </a:r>
            <a:br>
              <a:rPr lang="fr-FR" dirty="0"/>
            </a:br>
            <a:r>
              <a:rPr lang="fr-FR" dirty="0" smtClean="0"/>
              <a:t>- Six fois plus économe en énergie que le 802.11n</a:t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dirty="0"/>
              <a:t>Plus fiable et performant</a:t>
            </a:r>
            <a:br>
              <a:rPr lang="fr-FR" dirty="0"/>
            </a:br>
            <a:r>
              <a:rPr lang="fr-FR" dirty="0"/>
              <a:t>- Meilleure couverture, d'où une réduction des zones non </a:t>
            </a:r>
            <a:r>
              <a:rPr lang="fr-FR" dirty="0" smtClean="0"/>
              <a:t>couvertes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</a:t>
            </a:r>
            <a:r>
              <a:rPr lang="fr-FR" dirty="0" err="1"/>
              <a:t>Rétrocompatible</a:t>
            </a:r>
            <a:r>
              <a:rPr lang="fr-FR" dirty="0"/>
              <a:t> avec les Wi-Fi 802.11 a et n (en 5 GHz)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308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194</TotalTime>
  <Words>121</Words>
  <Application>Microsoft Office PowerPoint</Application>
  <PresentationFormat>Grand écran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Direction Ion</vt:lpstr>
      <vt:lpstr>Le WiFi 802.11ac</vt:lpstr>
      <vt:lpstr>Sommaire</vt:lpstr>
      <vt:lpstr>Les normes existantes et leurs caractéristiques </vt:lpstr>
      <vt:lpstr>Les normes existantes et leurs caractéristiques </vt:lpstr>
      <vt:lpstr>Les normes existantes et leurs caractéristiques </vt:lpstr>
      <vt:lpstr>La technologie BEAMFORMING </vt:lpstr>
      <vt:lpstr>La technologie BEAMFORMING </vt:lpstr>
      <vt:lpstr>Les avantages de la nouvelle norme WiFi AC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WiFi 802.11ac</dc:title>
  <dc:creator>The Vnty</dc:creator>
  <cp:lastModifiedBy>The Vnty</cp:lastModifiedBy>
  <cp:revision>5</cp:revision>
  <dcterms:created xsi:type="dcterms:W3CDTF">2016-01-31T12:52:01Z</dcterms:created>
  <dcterms:modified xsi:type="dcterms:W3CDTF">2016-01-31T16:06:45Z</dcterms:modified>
</cp:coreProperties>
</file>