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2" r:id="rId6"/>
    <p:sldId id="264" r:id="rId7"/>
    <p:sldId id="258" r:id="rId8"/>
    <p:sldId id="260" r:id="rId9"/>
    <p:sldId id="263" r:id="rId10"/>
    <p:sldId id="261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6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002065929476456E-3"/>
          <c:y val="3.9401286591618082E-2"/>
          <c:w val="0.96883257582585858"/>
          <c:h val="0.81068108381460302"/>
        </c:manualLayout>
      </c:layout>
      <c:bar3D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4083918680018322E-2"/>
                  <c:y val="-0.32752319479282538"/>
                </c:manualLayout>
              </c:layout>
              <c:showVal val="1"/>
            </c:dLbl>
            <c:dLbl>
              <c:idx val="1"/>
              <c:layout>
                <c:manualLayout>
                  <c:x val="3.4000826371790568E-2"/>
                  <c:y val="-0.19454385254611439"/>
                </c:manualLayout>
              </c:layout>
              <c:showVal val="1"/>
            </c:dLbl>
            <c:dLbl>
              <c:idx val="2"/>
              <c:layout>
                <c:manualLayout>
                  <c:x val="1.7000413185895284E-2"/>
                  <c:y val="-0.25118320202156524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r-FR"/>
              </a:p>
            </c:txPr>
            <c:showVal val="1"/>
          </c:dLbls>
          <c:cat>
            <c:strRef>
              <c:f>Feuil1!$A$2:$A$4</c:f>
              <c:strCache>
                <c:ptCount val="3"/>
                <c:pt idx="0">
                  <c:v>Gauche</c:v>
                </c:pt>
                <c:pt idx="1">
                  <c:v>Centre</c:v>
                </c:pt>
                <c:pt idx="2">
                  <c:v>Droite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0.46400000000000002</c:v>
                </c:pt>
                <c:pt idx="1">
                  <c:v>0.12200000000000001</c:v>
                </c:pt>
                <c:pt idx="2">
                  <c:v>0.41400000000000003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8530304"/>
        <c:axId val="128531840"/>
        <c:axId val="0"/>
      </c:bar3DChart>
      <c:catAx>
        <c:axId val="128530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  <c:crossAx val="128531840"/>
        <c:crosses val="autoZero"/>
        <c:auto val="1"/>
        <c:lblAlgn val="ctr"/>
        <c:lblOffset val="100"/>
      </c:catAx>
      <c:valAx>
        <c:axId val="128531840"/>
        <c:scaling>
          <c:orientation val="minMax"/>
        </c:scaling>
        <c:delete val="1"/>
        <c:axPos val="l"/>
        <c:numFmt formatCode="0.0%" sourceLinked="1"/>
        <c:tickLblPos val="none"/>
        <c:crossAx val="128530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002065929476508E-3"/>
          <c:y val="3.9401286591618082E-2"/>
          <c:w val="0.96883257582585858"/>
          <c:h val="0.81068108381460302"/>
        </c:manualLayout>
      </c:layout>
      <c:bar3D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A06EE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1.7139435695538049E-2"/>
                  <c:y val="-0.24973201852832408"/>
                </c:manualLayout>
              </c:layout>
              <c:showVal val="1"/>
            </c:dLbl>
            <c:dLbl>
              <c:idx val="1"/>
              <c:layout>
                <c:manualLayout>
                  <c:x val="2.4083918680018329E-2"/>
                  <c:y val="-0.37923738344432401"/>
                </c:manualLayout>
              </c:layout>
              <c:showVal val="1"/>
            </c:dLbl>
            <c:dLbl>
              <c:idx val="2"/>
              <c:layout>
                <c:manualLayout>
                  <c:x val="1.4222659667541559E-2"/>
                  <c:y val="-0.20580500613209671"/>
                </c:manualLayout>
              </c:layout>
              <c:showVal val="1"/>
            </c:dLbl>
            <c:dLbl>
              <c:idx val="3"/>
              <c:layout>
                <c:manualLayout>
                  <c:x val="1.9444444444444445E-2"/>
                  <c:y val="-0.13397372114137318"/>
                </c:manualLayout>
              </c:layout>
              <c:showVal val="1"/>
            </c:dLbl>
            <c:dLbl>
              <c:idx val="4"/>
              <c:layout>
                <c:manualLayout>
                  <c:x val="8.333333333333335E-3"/>
                  <c:y val="-0.38247336519392"/>
                </c:manualLayout>
              </c:layout>
              <c:showVal val="1"/>
            </c:dLbl>
            <c:dLbl>
              <c:idx val="5"/>
              <c:layout>
                <c:manualLayout>
                  <c:x val="1.5277668416447942E-2"/>
                  <c:y val="-0.14909995657849429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fr-FR"/>
              </a:p>
            </c:txPr>
            <c:showVal val="1"/>
          </c:dLbls>
          <c:cat>
            <c:strRef>
              <c:f>Feuil1!$A$2:$A$7</c:f>
              <c:strCache>
                <c:ptCount val="6"/>
                <c:pt idx="0">
                  <c:v>NFP/FSE</c:v>
                </c:pt>
                <c:pt idx="1">
                  <c:v>IS/RD</c:v>
                </c:pt>
                <c:pt idx="2">
                  <c:v>ADF/Réformer</c:v>
                </c:pt>
                <c:pt idx="3">
                  <c:v>AI/DVD</c:v>
                </c:pt>
                <c:pt idx="4">
                  <c:v>LGD/LP/PF</c:v>
                </c:pt>
                <c:pt idx="5">
                  <c:v>LM</c:v>
                </c:pt>
              </c:strCache>
            </c:strRef>
          </c:cat>
          <c:val>
            <c:numRef>
              <c:f>Feuil1!$B$2:$B$7</c:f>
              <c:numCache>
                <c:formatCode>0.0%</c:formatCode>
                <c:ptCount val="6"/>
                <c:pt idx="0">
                  <c:v>0.16</c:v>
                </c:pt>
                <c:pt idx="1">
                  <c:v>0.3040000000000001</c:v>
                </c:pt>
                <c:pt idx="2">
                  <c:v>0.10900000000000001</c:v>
                </c:pt>
                <c:pt idx="3">
                  <c:v>4.8000000000000001E-2</c:v>
                </c:pt>
                <c:pt idx="4">
                  <c:v>0.30000000000000004</c:v>
                </c:pt>
                <c:pt idx="5">
                  <c:v>7.9000000000000015E-2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8850176"/>
        <c:axId val="128860160"/>
        <c:axId val="0"/>
      </c:bar3DChart>
      <c:catAx>
        <c:axId val="128850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fr-FR"/>
          </a:p>
        </c:txPr>
        <c:crossAx val="128860160"/>
        <c:crosses val="autoZero"/>
        <c:auto val="1"/>
        <c:lblAlgn val="ctr"/>
        <c:lblOffset val="100"/>
      </c:catAx>
      <c:valAx>
        <c:axId val="128860160"/>
        <c:scaling>
          <c:orientation val="minMax"/>
        </c:scaling>
        <c:delete val="1"/>
        <c:axPos val="l"/>
        <c:numFmt formatCode="0.0%" sourceLinked="1"/>
        <c:tickLblPos val="none"/>
        <c:crossAx val="1288501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632C-249A-4FDB-B302-A2362EF04282}" type="datetimeFigureOut">
              <a:rPr lang="fr-FR" smtClean="0"/>
              <a:pPr/>
              <a:t>31/01/2016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B97E-11D3-4887-9B97-ABB3E33AD3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&#233;bastien\AppData\Local\Microsoft\Windows\INetCache\IE\RLWF2WSK\Vocal_006%5b1%5d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cal_006[1]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Espace réservé du contenu 3" descr="frôce vierge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2890664" cy="178621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Elections provinciales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08920"/>
            <a:ext cx="2717217" cy="20882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99792" y="328498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35,0%</a:t>
            </a:r>
            <a:endParaRPr lang="fr-F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PROVE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251520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10,8%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27784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41,5%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0032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41,2%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64288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 descr="frôce vier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" name="Image 12" descr="Provenc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 13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1805225" cy="138734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55776" y="126876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22,1%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froce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3" name="Image 12" descr="froce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 13" descr="froce 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Image 14" descr="froce 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Image 15" descr="froce 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Image 16" descr="froce 6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Image 17" descr="froce 7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Image 18" descr="froce 8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Image 19" descr="R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1" y="3501008"/>
            <a:ext cx="864095" cy="48703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16216" y="3429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 21" descr="NFP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4293096"/>
            <a:ext cx="391086" cy="41008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588224" y="41490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age 23" descr="FSE.bmp"/>
          <p:cNvPicPr>
            <a:picLocks noChangeAspect="1"/>
          </p:cNvPicPr>
          <p:nvPr/>
        </p:nvPicPr>
        <p:blipFill>
          <a:blip r:embed="rId12" cstate="print"/>
          <a:srcRect l="11923"/>
          <a:stretch>
            <a:fillRect/>
          </a:stretch>
        </p:blipFill>
        <p:spPr>
          <a:xfrm>
            <a:off x="6516216" y="5013176"/>
            <a:ext cx="531925" cy="44797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516216" y="49411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84168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Réformer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88224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rapport de fo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Graphique 4"/>
          <p:cNvGraphicFramePr/>
          <p:nvPr/>
        </p:nvGraphicFramePr>
        <p:xfrm>
          <a:off x="179512" y="1700808"/>
          <a:ext cx="8964488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rapport de fo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Graphique 4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BALEA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251520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61,6%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17,3%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6016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2,8%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64288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8,3%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 descr="frôce vier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" y="-1"/>
            <a:ext cx="9144002" cy="6858001"/>
          </a:xfrm>
          <a:prstGeom prst="rect">
            <a:avLst/>
          </a:prstGeom>
        </p:spPr>
      </p:pic>
      <p:pic>
        <p:nvPicPr>
          <p:cNvPr id="12" name="Image 11" descr="Baléar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 12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2129695" cy="163671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55776" y="134076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39,5%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TOSCA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251520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20,4%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5776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58,3%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6016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12,6%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92280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8,7%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 descr="frôce vier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4" name="Image 13" descr="Tosca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5" name="Image 14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0728"/>
            <a:ext cx="2201703" cy="169205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699792" y="134076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45,3%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CATALOG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0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52,1%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7704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11,1%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24,6%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4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7,3%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43800" y="587727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 descr="frôce vier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 13" descr="Catalog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Image 14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052736"/>
            <a:ext cx="2022117" cy="155403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339752" y="126876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36,5%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orse sardaig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251520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41,9%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12,1%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6016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35,2%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20272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10,8%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 descr="frôce vier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pic>
        <p:nvPicPr>
          <p:cNvPr id="13" name="Image 12" descr="Corse Sardaig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4" name="Image 13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4"/>
            <a:ext cx="2136636" cy="164204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55776" y="112474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22,3%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COTE DU SOLEI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611560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27784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8,1%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6016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35,4%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32240" y="60270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7,0%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 11" descr="frôce vier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3" name="Image 12" descr="côte du solei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pic>
        <p:nvPicPr>
          <p:cNvPr id="14" name="Image 13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1913671" cy="147069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483768" y="126876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36,7%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 descr="GRAND PIEM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971600" y="580526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46,4%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6216" y="580526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10,9%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79912" y="580526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42,7%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 13" descr="frôce vier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5" name="Image 14" descr="Grand Piémo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Image 15" descr="ABSTEN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2529823" cy="194421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843808" y="155679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42,6%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97</Words>
  <Application>Microsoft Office PowerPoint</Application>
  <PresentationFormat>Affichage à l'écran (4:3)</PresentationFormat>
  <Paragraphs>51</Paragraphs>
  <Slides>11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Elections provinciales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Sébastien Morel</dc:creator>
  <cp:lastModifiedBy>Sébastien Morel</cp:lastModifiedBy>
  <cp:revision>55</cp:revision>
  <dcterms:created xsi:type="dcterms:W3CDTF">2016-01-30T14:18:01Z</dcterms:created>
  <dcterms:modified xsi:type="dcterms:W3CDTF">2016-01-31T17:30:30Z</dcterms:modified>
</cp:coreProperties>
</file>