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8" r:id="rId22"/>
    <p:sldId id="279" r:id="rId23"/>
    <p:sldId id="26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FBC5-53F8-402D-95F4-9923DFA7CD25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74EB-ADCB-4472-8BEF-F151E0ABE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35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9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5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6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82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6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01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8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4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3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34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4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2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80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84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2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0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Configuration pour Ordinateur « </a:t>
            </a:r>
            <a:r>
              <a:rPr lang="fr-FR" dirty="0" err="1" smtClean="0"/>
              <a:t>Gamer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Votre config’ pour Final </a:t>
            </a:r>
            <a:r>
              <a:rPr lang="fr-FR" dirty="0" err="1" smtClean="0"/>
              <a:t>Fantasy</a:t>
            </a:r>
            <a:r>
              <a:rPr lang="fr-FR" dirty="0" smtClean="0"/>
              <a:t> 14</a:t>
            </a:r>
          </a:p>
          <a:p>
            <a:pPr algn="ctr"/>
            <a:r>
              <a:rPr lang="fr-FR" dirty="0" smtClean="0"/>
              <a:t>By LACLAUTRE BRENDAN &amp; LE GALIARD JULIEN</a:t>
            </a:r>
          </a:p>
        </p:txBody>
      </p:sp>
      <p:pic>
        <p:nvPicPr>
          <p:cNvPr id="10244" name="Picture 4" descr="http://buyffxivheavensward.com/img/logo-optim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8" y="314257"/>
            <a:ext cx="70294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DDR3L Kingston </a:t>
            </a:r>
            <a:r>
              <a:rPr lang="fr-FR" dirty="0" err="1"/>
              <a:t>HyperX</a:t>
            </a:r>
            <a:r>
              <a:rPr lang="fr-FR" dirty="0"/>
              <a:t> Fury </a:t>
            </a:r>
            <a:r>
              <a:rPr lang="fr-FR" dirty="0" smtClean="0"/>
              <a:t>Black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8 Go</a:t>
            </a:r>
          </a:p>
          <a:p>
            <a:r>
              <a:rPr lang="fr-FR" dirty="0" smtClean="0"/>
              <a:t>1600 MHz</a:t>
            </a:r>
          </a:p>
          <a:p>
            <a:r>
              <a:rPr lang="fr-FR" dirty="0" smtClean="0"/>
              <a:t>CAS 10</a:t>
            </a:r>
            <a:endParaRPr lang="fr-FR" dirty="0"/>
          </a:p>
        </p:txBody>
      </p:sp>
      <p:pic>
        <p:nvPicPr>
          <p:cNvPr id="4098" name="Picture 2" descr="http://www.topachat.com/boutique/img/in/in1009/in10092322/in1009232202@2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GeForce GTX 960 GAMING </a:t>
            </a:r>
            <a:r>
              <a:rPr lang="en-US" dirty="0" smtClean="0"/>
              <a:t>2G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2 Go </a:t>
            </a:r>
            <a:r>
              <a:rPr lang="fr-FR" dirty="0"/>
              <a:t>G-DDR5</a:t>
            </a:r>
            <a:endParaRPr lang="fr-FR" dirty="0" smtClean="0"/>
          </a:p>
          <a:p>
            <a:r>
              <a:rPr lang="fr-FR" dirty="0"/>
              <a:t>1190 </a:t>
            </a:r>
            <a:r>
              <a:rPr lang="fr-FR" dirty="0" smtClean="0"/>
              <a:t>MHz</a:t>
            </a:r>
          </a:p>
        </p:txBody>
      </p:sp>
      <p:pic>
        <p:nvPicPr>
          <p:cNvPr id="1026" name="Picture 2" descr="Carte graphique MSI GeForce GTX 960 Gaming - 2 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1" y="2065867"/>
            <a:ext cx="3951514" cy="39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Crucial BX200, 240 Go, SATA </a:t>
            </a:r>
            <a:r>
              <a:rPr lang="it-IT" b="1" dirty="0" smtClean="0"/>
              <a:t>III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Lecture : 540 Mo/s </a:t>
            </a:r>
            <a:endParaRPr lang="fr-FR" dirty="0" smtClean="0"/>
          </a:p>
          <a:p>
            <a:r>
              <a:rPr lang="fr-FR" dirty="0" smtClean="0"/>
              <a:t>Ecriture </a:t>
            </a:r>
            <a:r>
              <a:rPr lang="fr-FR" dirty="0"/>
              <a:t>: 490 Mo/s</a:t>
            </a:r>
            <a:endParaRPr lang="fr-FR" dirty="0" smtClean="0"/>
          </a:p>
        </p:txBody>
      </p:sp>
      <p:pic>
        <p:nvPicPr>
          <p:cNvPr id="2052" name="Picture 4" descr="Crucial BX200, 240 Go, SATA 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Digital Caviar Blue, 1 To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/>
              <a:t>Capacité :</a:t>
            </a:r>
            <a:r>
              <a:rPr lang="fr-FR" dirty="0"/>
              <a:t> 1 To (1000 Go)</a:t>
            </a:r>
          </a:p>
          <a:p>
            <a:r>
              <a:rPr lang="fr-FR" b="1" dirty="0"/>
              <a:t>Interface :</a:t>
            </a:r>
            <a:r>
              <a:rPr lang="fr-FR" dirty="0"/>
              <a:t> SATA 3 (6 Gb/s)</a:t>
            </a:r>
          </a:p>
          <a:p>
            <a:r>
              <a:rPr lang="fr-FR" b="1" dirty="0"/>
              <a:t>Mémoire cache :</a:t>
            </a:r>
            <a:r>
              <a:rPr lang="fr-FR" dirty="0"/>
              <a:t> 64 Mo</a:t>
            </a:r>
          </a:p>
          <a:p>
            <a:r>
              <a:rPr lang="fr-FR" b="1" dirty="0"/>
              <a:t>Vitesse de rotation :</a:t>
            </a:r>
            <a:r>
              <a:rPr lang="fr-FR" dirty="0"/>
              <a:t> 7200 </a:t>
            </a:r>
            <a:r>
              <a:rPr lang="fr-FR" dirty="0" err="1"/>
              <a:t>trs</a:t>
            </a:r>
            <a:r>
              <a:rPr lang="fr-FR" dirty="0"/>
              <a:t>/min</a:t>
            </a:r>
          </a:p>
        </p:txBody>
      </p:sp>
      <p:pic>
        <p:nvPicPr>
          <p:cNvPr id="3074" name="Picture 2" descr="Afficher l'image d'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9703"/>
            <a:ext cx="4995863" cy="32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LG </a:t>
            </a:r>
            <a:r>
              <a:rPr lang="fr-FR" b="1" dirty="0" smtClean="0"/>
              <a:t>GH24NSD1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Graveur DVD interne</a:t>
            </a:r>
          </a:p>
        </p:txBody>
      </p:sp>
      <p:pic>
        <p:nvPicPr>
          <p:cNvPr id="4098" name="Picture 2" descr="http://www.topachat.com/boutique/img/in/in1009/in10093959/in1009395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Cougar </a:t>
            </a:r>
            <a:r>
              <a:rPr lang="fr-FR" dirty="0" err="1"/>
              <a:t>Army</a:t>
            </a:r>
            <a:r>
              <a:rPr lang="fr-FR" dirty="0"/>
              <a:t> Force AF-2, Vert Militaire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Boitier PC Moyen Tour </a:t>
            </a:r>
            <a:endParaRPr lang="fr-FR" dirty="0" smtClean="0"/>
          </a:p>
          <a:p>
            <a:r>
              <a:rPr lang="fr-FR" dirty="0"/>
              <a:t>ATX / </a:t>
            </a:r>
            <a:r>
              <a:rPr lang="fr-FR" dirty="0" err="1" smtClean="0"/>
              <a:t>mATX</a:t>
            </a:r>
            <a:endParaRPr lang="fr-FR" dirty="0" smtClean="0"/>
          </a:p>
          <a:p>
            <a:r>
              <a:rPr lang="fr-FR" dirty="0"/>
              <a:t>USB </a:t>
            </a:r>
            <a:r>
              <a:rPr lang="fr-FR" dirty="0" smtClean="0"/>
              <a:t>3.0</a:t>
            </a:r>
          </a:p>
          <a:p>
            <a:r>
              <a:rPr lang="fr-FR" dirty="0"/>
              <a:t>Jusqu'à 8 </a:t>
            </a:r>
            <a:r>
              <a:rPr lang="fr-FR" dirty="0" smtClean="0"/>
              <a:t>ventilateurs</a:t>
            </a:r>
          </a:p>
          <a:p>
            <a:r>
              <a:rPr lang="fr-FR" dirty="0"/>
              <a:t>1 baie dédiée pour les SSD</a:t>
            </a:r>
          </a:p>
        </p:txBody>
      </p:sp>
      <p:pic>
        <p:nvPicPr>
          <p:cNvPr id="5122" name="Picture 2" descr="http://www.topachat.com/boutique/img/in/in1009/in10093582/in1009358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 Quiet ! Pure Power L8, </a:t>
            </a:r>
            <a:r>
              <a:rPr lang="en-US" b="1" dirty="0" smtClean="0"/>
              <a:t>430W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Alimentation PC Certifiée 80+ </a:t>
            </a:r>
            <a:r>
              <a:rPr lang="fr-FR" dirty="0" smtClean="0"/>
              <a:t>Bronze</a:t>
            </a:r>
          </a:p>
          <a:p>
            <a:r>
              <a:rPr lang="fr-FR" dirty="0"/>
              <a:t>Semi-modulaire</a:t>
            </a:r>
          </a:p>
        </p:txBody>
      </p:sp>
      <p:pic>
        <p:nvPicPr>
          <p:cNvPr id="6146" name="Picture 2" descr="Be Quiet ! Pure Power L8, 430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Iiyama</a:t>
            </a:r>
            <a:r>
              <a:rPr lang="fr-FR" dirty="0"/>
              <a:t> </a:t>
            </a:r>
            <a:r>
              <a:rPr lang="fr-FR" dirty="0" err="1"/>
              <a:t>ProLite</a:t>
            </a:r>
            <a:r>
              <a:rPr lang="fr-FR" dirty="0"/>
              <a:t> E2283HS-B1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résolution de </a:t>
            </a:r>
            <a:r>
              <a:rPr lang="fr-FR" dirty="0" smtClean="0"/>
              <a:t>1920x1080</a:t>
            </a:r>
          </a:p>
          <a:p>
            <a:r>
              <a:rPr lang="fr-FR" dirty="0"/>
              <a:t>temps de réponse </a:t>
            </a:r>
            <a:r>
              <a:rPr lang="fr-FR" dirty="0" smtClean="0"/>
              <a:t>: </a:t>
            </a:r>
            <a:r>
              <a:rPr lang="fr-FR" dirty="0"/>
              <a:t>2 </a:t>
            </a:r>
            <a:r>
              <a:rPr lang="fr-FR" dirty="0" smtClean="0"/>
              <a:t>ms</a:t>
            </a:r>
          </a:p>
          <a:p>
            <a:r>
              <a:rPr lang="fr-FR" dirty="0"/>
              <a:t>LED 21.5" Full HD</a:t>
            </a:r>
          </a:p>
        </p:txBody>
      </p:sp>
      <p:pic>
        <p:nvPicPr>
          <p:cNvPr id="7170" name="Picture 2" descr="http://media.ldlc.com/ld/products/00/01/61/47/LD0001614716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Spirit of Gamer ELITE-K1 (AZERTY)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104 touches et 6 touches </a:t>
            </a:r>
            <a:r>
              <a:rPr lang="fr-FR" dirty="0" smtClean="0"/>
              <a:t>multimédia</a:t>
            </a:r>
          </a:p>
          <a:p>
            <a:r>
              <a:rPr lang="fr-FR" dirty="0"/>
              <a:t>Repose-poignet </a:t>
            </a:r>
            <a:r>
              <a:rPr lang="fr-FR" dirty="0" smtClean="0"/>
              <a:t>amovible</a:t>
            </a:r>
            <a:endParaRPr lang="fr-FR" dirty="0"/>
          </a:p>
          <a:p>
            <a:r>
              <a:rPr lang="fr-FR" dirty="0" smtClean="0"/>
              <a:t>Clavier membrane</a:t>
            </a:r>
          </a:p>
        </p:txBody>
      </p:sp>
      <p:pic>
        <p:nvPicPr>
          <p:cNvPr id="8194" name="Picture 2" descr="http://media.ldlc.com/ld/products/00/01/52/44/LD0001524435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Mars Gaming MM4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/>
              <a:t>12 boutons latéraux </a:t>
            </a:r>
            <a:r>
              <a:rPr lang="fr-FR" b="1" dirty="0" smtClean="0"/>
              <a:t>ergonomiques</a:t>
            </a:r>
            <a:endParaRPr lang="fr-FR" dirty="0" smtClean="0"/>
          </a:p>
        </p:txBody>
      </p:sp>
      <p:pic>
        <p:nvPicPr>
          <p:cNvPr id="9218" name="Picture 2" descr="Afficher l'image d'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7" y="2141538"/>
            <a:ext cx="4671069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699" y="609600"/>
            <a:ext cx="10426528" cy="1456267"/>
          </a:xfrm>
        </p:spPr>
        <p:txBody>
          <a:bodyPr/>
          <a:lstStyle/>
          <a:p>
            <a:r>
              <a:rPr lang="fr-FR" dirty="0" smtClean="0"/>
              <a:t>Comparatif </a:t>
            </a:r>
            <a:r>
              <a:rPr lang="fr-FR" dirty="0" err="1" smtClean="0"/>
              <a:t>rocky</a:t>
            </a:r>
            <a:r>
              <a:rPr lang="fr-FR" dirty="0" smtClean="0"/>
              <a:t> / Ce que nous vous proposons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Configuration </a:t>
            </a:r>
            <a:r>
              <a:rPr lang="fr-FR" dirty="0" err="1" smtClean="0"/>
              <a:t>rockyse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Notre configuration :</a:t>
            </a:r>
            <a:endParaRPr lang="fr-FR" dirty="0"/>
          </a:p>
        </p:txBody>
      </p:sp>
      <p:pic>
        <p:nvPicPr>
          <p:cNvPr id="1026" name="Picture 2" descr="http://s2.dmcdn.net/SAp3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43" y="2870200"/>
            <a:ext cx="4123764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81" y="2870200"/>
            <a:ext cx="2921000" cy="2921000"/>
          </a:xfrm>
        </p:spPr>
      </p:pic>
    </p:spTree>
    <p:extLst>
      <p:ext uri="{BB962C8B-B14F-4D97-AF65-F5344CB8AC3E}">
        <p14:creationId xmlns:p14="http://schemas.microsoft.com/office/powerpoint/2010/main" val="30177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Logitech </a:t>
            </a:r>
            <a:r>
              <a:rPr lang="fr-FR" b="1" dirty="0" err="1"/>
              <a:t>Multimedia</a:t>
            </a:r>
            <a:r>
              <a:rPr lang="fr-FR" b="1" dirty="0"/>
              <a:t> Speakers </a:t>
            </a:r>
            <a:r>
              <a:rPr lang="fr-FR" b="1" dirty="0" smtClean="0"/>
              <a:t>Z213 (en option)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Enceintes </a:t>
            </a:r>
            <a:r>
              <a:rPr lang="fr-FR" dirty="0" smtClean="0"/>
              <a:t>2.1</a:t>
            </a:r>
          </a:p>
          <a:p>
            <a:r>
              <a:rPr lang="fr-FR" dirty="0" smtClean="0"/>
              <a:t>Puissance </a:t>
            </a:r>
            <a:r>
              <a:rPr lang="fr-FR" dirty="0"/>
              <a:t>7 W </a:t>
            </a:r>
            <a:r>
              <a:rPr lang="fr-FR" dirty="0" smtClean="0"/>
              <a:t>RMS</a:t>
            </a:r>
          </a:p>
          <a:p>
            <a:r>
              <a:rPr lang="fr-FR" dirty="0"/>
              <a:t>27.17 </a:t>
            </a:r>
            <a:r>
              <a:rPr lang="fr-FR" dirty="0" smtClean="0"/>
              <a:t>€</a:t>
            </a:r>
            <a:endParaRPr lang="fr-FR" dirty="0" smtClean="0"/>
          </a:p>
        </p:txBody>
      </p:sp>
      <p:pic>
        <p:nvPicPr>
          <p:cNvPr id="1026" name="Picture 2" descr="http://www.topachat.com/boutique/img/in/in1008/in10080612/in1008061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136228"/>
              </p:ext>
            </p:extLst>
          </p:nvPr>
        </p:nvGraphicFramePr>
        <p:xfrm>
          <a:off x="685800" y="592138"/>
          <a:ext cx="10771188" cy="58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Désignation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Modèle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Processeur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AMD A10-7850K Black Edition (3.7 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139,99€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Carte-mère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Gigabyte</a:t>
                      </a:r>
                      <a:r>
                        <a:rPr lang="fr-FR" dirty="0" smtClean="0"/>
                        <a:t> GA-F2A78M-HD2 (</a:t>
                      </a:r>
                      <a:r>
                        <a:rPr lang="fr-FR" dirty="0" err="1" smtClean="0"/>
                        <a:t>Rev</a:t>
                      </a:r>
                      <a:r>
                        <a:rPr lang="fr-FR" dirty="0" smtClean="0"/>
                        <a:t>. 3.0)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49.80 €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Pâte 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Arctic Cooling MX-2, 4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Ventirad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Quiet ! Shadow Rock Slim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Mémoire Vive (RAM)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DDR3L Kingston </a:t>
                      </a:r>
                      <a:r>
                        <a:rPr lang="fr-FR" dirty="0" err="1" smtClean="0"/>
                        <a:t>HyperX</a:t>
                      </a:r>
                      <a:r>
                        <a:rPr lang="fr-FR" dirty="0" smtClean="0"/>
                        <a:t> Fury Black, 8 Go, 1600 MHz, CAS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Carte graphique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MSI GeForce GTX 960 GAMING 2G, 2 Go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229.90 €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SSD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Crucial BX200, 240 Go, SATA III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65.90 €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Disque Dur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Western Digital Caviar Blue, 1 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Lecteur/Graveur DVD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LG GH24NSD1, Noir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Boîtier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Cougar </a:t>
                      </a:r>
                      <a:r>
                        <a:rPr lang="fr-FR" dirty="0" err="1" smtClean="0"/>
                        <a:t>Army</a:t>
                      </a:r>
                      <a:r>
                        <a:rPr lang="fr-FR" dirty="0" smtClean="0"/>
                        <a:t> Force AF-2, Vert Militaire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Alimentation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Quiet ! Pure Power L8, 430W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Iiyama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ProLite</a:t>
                      </a:r>
                      <a:r>
                        <a:rPr lang="fr-FR" dirty="0" smtClean="0"/>
                        <a:t> E2283HS-B1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134.80 €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2752">
                <a:tc>
                  <a:txBody>
                    <a:bodyPr/>
                    <a:lstStyle/>
                    <a:p>
                      <a:r>
                        <a:rPr lang="fr-FR" dirty="0" smtClean="0"/>
                        <a:t>Clavier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Spirit of Gamer ELITE-K1 (AZERTY)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29,80 €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fr-FR" dirty="0" smtClean="0"/>
                        <a:t>Souris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Mars Gaming MM4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2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188" y="58466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mtClean="0"/>
              <a:t>LA CUENTA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10744198" cy="364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/>
              <a:t>971,39 €</a:t>
            </a:r>
            <a:endParaRPr lang="fr-FR" sz="5400" dirty="0"/>
          </a:p>
        </p:txBody>
      </p:sp>
      <p:pic>
        <p:nvPicPr>
          <p:cNvPr id="11266" name="Picture 2" descr="http://www.geeksdontlie.co.uk/wp-content/uploads/2014/11/moog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42" y="3445943"/>
            <a:ext cx="1285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759" y="739832"/>
            <a:ext cx="12961793" cy="51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 requise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03177" y="2137459"/>
          <a:ext cx="6496671" cy="3657820"/>
        </p:xfrm>
        <a:graphic>
          <a:graphicData uri="http://schemas.openxmlformats.org/drawingml/2006/table">
            <a:tbl>
              <a:tblPr/>
              <a:tblGrid>
                <a:gridCol w="2165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5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5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E5D473"/>
                          </a:solidFill>
                          <a:effectLst/>
                        </a:rPr>
                        <a:t>Configuration recommandée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0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E5D473"/>
                          </a:solidFill>
                          <a:effectLst/>
                        </a:rPr>
                        <a:t>DirectX® 9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0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E5D473"/>
                          </a:solidFill>
                          <a:effectLst/>
                        </a:rPr>
                        <a:t>DirectX® 11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 dirty="0">
                          <a:solidFill>
                            <a:srgbClr val="FFFFFF"/>
                          </a:solidFill>
                          <a:effectLst/>
                        </a:rPr>
                        <a:t>Système d'exploitation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Windows® 7 64 bits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Windows® 7 64 bits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Processeur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1300">
                          <a:solidFill>
                            <a:srgbClr val="4C4C4C"/>
                          </a:solidFill>
                          <a:effectLst/>
                        </a:rPr>
                        <a:t>Intel® Core™ i5 2.66 GHz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1300">
                          <a:solidFill>
                            <a:srgbClr val="4C4C4C"/>
                          </a:solidFill>
                          <a:effectLst/>
                        </a:rPr>
                        <a:t>Intel® Core™ i5 2.66 GHz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Mémoire vive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4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8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Disque dur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30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30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3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Carte graphique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NVIDIA® GeForce® GTX 660 ou supérieure, AMD Radeon™ HD 7950 ou supérieure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NVIDIA® GeForce® GTX 760 ou supérieure, AMD Radeon™ R9 280 ou supérieure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Résolution graphique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1920x1080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1920x1080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Connexion Internet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Connexion haut débit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Connexion haut débit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3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Carte son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Carte son compatible avec DirectSound® (DirectX® 9.0c ou plus)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Carte son compatible avec DirectSound® (DirectX® 9.0c ou plus)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7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DirectX®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DirectX® 9.0c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 dirty="0">
                          <a:solidFill>
                            <a:srgbClr val="4C4C4C"/>
                          </a:solidFill>
                          <a:effectLst/>
                        </a:rPr>
                        <a:t>DirectX® 9.0c ou plus (requis pour l'installation)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1168036"/>
          </a:xfrm>
        </p:spPr>
        <p:txBody>
          <a:bodyPr/>
          <a:lstStyle/>
          <a:p>
            <a:r>
              <a:rPr lang="fr-FR" dirty="0" smtClean="0"/>
              <a:t>Configuration recommandée par nous :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Espace réservé du contenu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0" y="2538879"/>
            <a:ext cx="2921000" cy="2921000"/>
          </a:xfrm>
          <a:prstGeom prst="rect">
            <a:avLst/>
          </a:prstGeom>
        </p:spPr>
      </p:pic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500508"/>
              </p:ext>
            </p:extLst>
          </p:nvPr>
        </p:nvGraphicFramePr>
        <p:xfrm>
          <a:off x="3461657" y="1777637"/>
          <a:ext cx="8605157" cy="492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3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Désignation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Modèle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Processeur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AMD A10-7850K Black Edition (3.7 GHz)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Carte-mère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Gigabyte</a:t>
                      </a:r>
                      <a:r>
                        <a:rPr lang="fr-FR" sz="1400" dirty="0" smtClean="0"/>
                        <a:t> GA-F2A78M-HD2 (</a:t>
                      </a:r>
                      <a:r>
                        <a:rPr lang="fr-FR" sz="1400" dirty="0" err="1" smtClean="0"/>
                        <a:t>Rev</a:t>
                      </a:r>
                      <a:r>
                        <a:rPr lang="fr-FR" sz="1400" dirty="0" smtClean="0"/>
                        <a:t>. 3.0)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Pâte 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Arctic Cooling MX-2, 4 g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Ventirad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 Quiet ! Shadow Rock Slim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5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Mémoire Vive (RAM)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DDR3L Kingston </a:t>
                      </a:r>
                      <a:r>
                        <a:rPr lang="fr-FR" sz="1400" dirty="0" err="1" smtClean="0"/>
                        <a:t>HyperX</a:t>
                      </a:r>
                      <a:r>
                        <a:rPr lang="fr-FR" sz="1400" dirty="0" smtClean="0"/>
                        <a:t> Fury Black, 8 Go, 1600 MHz, CAS 10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Carte graphique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MSI GeForce GTX 960 GAMING 2G, 2 Go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SSD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Crucial BX200, 240 Go, SATA III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Disque Dur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Western Digital Caviar Blue, 1 To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5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Lecteur/Graveur DVD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LG GH24NSD1, Noir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Boîtier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Cougar </a:t>
                      </a:r>
                      <a:r>
                        <a:rPr lang="fr-FR" sz="1400" dirty="0" err="1" smtClean="0"/>
                        <a:t>Army</a:t>
                      </a:r>
                      <a:r>
                        <a:rPr lang="fr-FR" sz="1400" dirty="0" smtClean="0"/>
                        <a:t> Force AF-2, Vert Militaire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Alimentation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 Quiet ! Pure Power L8, 430W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Ecran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Iiyama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ProLite</a:t>
                      </a:r>
                      <a:r>
                        <a:rPr lang="fr-FR" sz="1400" dirty="0" smtClean="0"/>
                        <a:t> E2283HS-B1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Clavier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Spirit of Gamer ELITE-K1 (AZERTY)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Souris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Mars Gaming MM4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AMD A10-7850K Black Edition (3.7 GHz</a:t>
            </a:r>
            <a:r>
              <a:rPr lang="en-US" b="1" dirty="0" smtClean="0"/>
              <a:t>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Nombre de cœurs : 4</a:t>
            </a:r>
          </a:p>
          <a:p>
            <a:r>
              <a:rPr lang="fr-FR" dirty="0" smtClean="0"/>
              <a:t>Fréquence : </a:t>
            </a:r>
            <a:r>
              <a:rPr lang="fr-FR" b="1" dirty="0"/>
              <a:t>3.7 </a:t>
            </a:r>
            <a:r>
              <a:rPr lang="fr-FR" b="1" dirty="0" smtClean="0"/>
              <a:t>GHz (</a:t>
            </a:r>
            <a:r>
              <a:rPr lang="fr-FR" dirty="0"/>
              <a:t>4,0 </a:t>
            </a:r>
            <a:r>
              <a:rPr lang="fr-FR" dirty="0" smtClean="0"/>
              <a:t>GHz Turbo)</a:t>
            </a:r>
          </a:p>
          <a:p>
            <a:r>
              <a:rPr lang="fr-FR" dirty="0" smtClean="0"/>
              <a:t>Socket FM2+</a:t>
            </a:r>
          </a:p>
        </p:txBody>
      </p:sp>
      <p:pic>
        <p:nvPicPr>
          <p:cNvPr id="12290" name="Picture 2" descr="http://www.topachat.com/boutique/img/in/in1007/in10075859/in1007585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Gigabyte</a:t>
            </a:r>
            <a:r>
              <a:rPr lang="fr-FR" b="1" dirty="0"/>
              <a:t> GA-F2A78M-HD2 (</a:t>
            </a:r>
            <a:r>
              <a:rPr lang="fr-FR" b="1" dirty="0" err="1"/>
              <a:t>Rev</a:t>
            </a:r>
            <a:r>
              <a:rPr lang="fr-FR" b="1" dirty="0"/>
              <a:t>. 3.0</a:t>
            </a:r>
            <a:r>
              <a:rPr lang="fr-FR" b="1" dirty="0" smtClean="0"/>
              <a:t>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4995332" cy="3649133"/>
          </a:xfrm>
        </p:spPr>
        <p:txBody>
          <a:bodyPr/>
          <a:lstStyle/>
          <a:p>
            <a:r>
              <a:rPr lang="fr-FR" dirty="0" smtClean="0"/>
              <a:t>Chipset </a:t>
            </a:r>
            <a:r>
              <a:rPr lang="fr-FR" dirty="0" smtClean="0"/>
              <a:t>: AMD A78</a:t>
            </a:r>
          </a:p>
          <a:p>
            <a:r>
              <a:rPr lang="fr-FR" dirty="0" smtClean="0"/>
              <a:t>Mémoire : 2 x DDR3 </a:t>
            </a:r>
          </a:p>
          <a:p>
            <a:r>
              <a:rPr lang="fr-FR" dirty="0" smtClean="0"/>
              <a:t>Connecteur : 4 X USB 3,0 , 6 X USB </a:t>
            </a:r>
            <a:r>
              <a:rPr lang="fr-FR" dirty="0" smtClean="0"/>
              <a:t>2,0</a:t>
            </a:r>
          </a:p>
          <a:p>
            <a:r>
              <a:rPr lang="fr-FR" dirty="0" err="1" smtClean="0"/>
              <a:t>mATX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6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Arctic Cooling MX-2, 4 g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80063" y="2141538"/>
            <a:ext cx="4995332" cy="1928283"/>
          </a:xfrm>
        </p:spPr>
        <p:txBody>
          <a:bodyPr>
            <a:normAutofit/>
          </a:bodyPr>
          <a:lstStyle/>
          <a:p>
            <a:pPr fontAlgn="t"/>
            <a:r>
              <a:rPr lang="fr-FR" b="1" dirty="0" smtClean="0"/>
              <a:t>Viscosité</a:t>
            </a:r>
            <a:r>
              <a:rPr lang="fr-FR" dirty="0"/>
              <a:t> </a:t>
            </a:r>
            <a:r>
              <a:rPr lang="fr-FR" dirty="0" smtClean="0"/>
              <a:t>: 850 Poise</a:t>
            </a:r>
          </a:p>
          <a:p>
            <a:pPr fontAlgn="t"/>
            <a:r>
              <a:rPr lang="fr-FR" b="1" dirty="0" smtClean="0"/>
              <a:t>Densité : </a:t>
            </a:r>
            <a:r>
              <a:rPr lang="fr-FR" dirty="0"/>
              <a:t> 3.96 g/cm3</a:t>
            </a:r>
          </a:p>
          <a:p>
            <a:pPr fontAlgn="t"/>
            <a:endParaRPr lang="fr-FR" dirty="0"/>
          </a:p>
          <a:p>
            <a:r>
              <a:rPr lang="fr-FR" dirty="0" smtClean="0"/>
              <a:t>« Je choisis toujours la qualité » </a:t>
            </a:r>
            <a:br>
              <a:rPr lang="fr-FR" dirty="0" smtClean="0"/>
            </a:br>
            <a:r>
              <a:rPr lang="fr-FR" dirty="0" smtClean="0"/>
              <a:t>Lance Armstrong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4145492"/>
            <a:ext cx="3124200" cy="20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Quiet ! Shadow Rock </a:t>
            </a:r>
            <a:r>
              <a:rPr lang="en-US" dirty="0" smtClean="0"/>
              <a:t>Slim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Capacité de refroidissement de 160 </a:t>
            </a:r>
            <a:r>
              <a:rPr lang="fr-FR" dirty="0" smtClean="0"/>
              <a:t>W</a:t>
            </a:r>
          </a:p>
          <a:p>
            <a:r>
              <a:rPr lang="fr-FR" dirty="0"/>
              <a:t>Ventilateur silencieux 135 mm </a:t>
            </a:r>
            <a:endParaRPr lang="fr-FR" dirty="0" smtClean="0"/>
          </a:p>
          <a:p>
            <a:r>
              <a:rPr lang="fr-FR" dirty="0"/>
              <a:t>Dimensions 135 x 135 x 22 mm</a:t>
            </a:r>
          </a:p>
        </p:txBody>
      </p:sp>
    </p:spTree>
    <p:extLst>
      <p:ext uri="{BB962C8B-B14F-4D97-AF65-F5344CB8AC3E}">
        <p14:creationId xmlns:p14="http://schemas.microsoft.com/office/powerpoint/2010/main" val="15102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Barrette de Kingston</a:t>
            </a:r>
            <a:endParaRPr lang="fr-FR" dirty="0"/>
          </a:p>
        </p:txBody>
      </p:sp>
      <p:pic>
        <p:nvPicPr>
          <p:cNvPr id="4100" name="Picture 4" descr="http://www.bourse-des-vols.com/commun/images/cartes/carte-jamaiqu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86" y="2142067"/>
            <a:ext cx="4257408" cy="37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amontagne.fr/photoSRC/bqViVeldaWelbKxCPNWs_pusXXdNGltxXD4uu1iw_sR0IkLcazbGupnwlQUaVQo_pWI48f0HY_sxYvETMFwM2diAkJo-_/illustration-cannabis_1989358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685801" y="2513921"/>
            <a:ext cx="4995863" cy="30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272</TotalTime>
  <Words>689</Words>
  <Application>Microsoft Office PowerPoint</Application>
  <PresentationFormat>Grand écran</PresentationFormat>
  <Paragraphs>175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Céleste</vt:lpstr>
      <vt:lpstr>Configuration pour Ordinateur « Gamer »</vt:lpstr>
      <vt:lpstr>Comparatif rocky / Ce que nous vous proposons</vt:lpstr>
      <vt:lpstr>Configuration requise</vt:lpstr>
      <vt:lpstr>Configuration recommandée par nous : </vt:lpstr>
      <vt:lpstr>AMD A10-7850K Black Edition (3.7 GHz)</vt:lpstr>
      <vt:lpstr>Gigabyte GA-F2A78M-HD2 (Rev. 3.0)</vt:lpstr>
      <vt:lpstr>Arctic Cooling MX-2, 4 g</vt:lpstr>
      <vt:lpstr>Be Quiet ! Shadow Rock Slim</vt:lpstr>
      <vt:lpstr>Barrette de Kingston</vt:lpstr>
      <vt:lpstr>DDR3L Kingston HyperX Fury Black</vt:lpstr>
      <vt:lpstr>MSI GeForce GTX 960 GAMING 2G</vt:lpstr>
      <vt:lpstr>Crucial BX200, 240 Go, SATA III</vt:lpstr>
      <vt:lpstr>Western Digital Caviar Blue, 1 To</vt:lpstr>
      <vt:lpstr>LG GH24NSD1</vt:lpstr>
      <vt:lpstr>Cougar Army Force AF-2, Vert Militaire</vt:lpstr>
      <vt:lpstr>Be Quiet ! Pure Power L8, 430W</vt:lpstr>
      <vt:lpstr>Iiyama ProLite E2283HS-B1</vt:lpstr>
      <vt:lpstr>Spirit of Gamer ELITE-K1 (AZERTY)</vt:lpstr>
      <vt:lpstr>Mars Gaming MM4</vt:lpstr>
      <vt:lpstr>Logitech Multimedia Speakers Z213 (en option)</vt:lpstr>
      <vt:lpstr>Présentation PowerPoint</vt:lpstr>
      <vt:lpstr>LA CUENTA :</vt:lpstr>
      <vt:lpstr>Présentation PowerPoint</vt:lpstr>
    </vt:vector>
  </TitlesOfParts>
  <Company>ESAIP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pour Ordinateur Gamer</dc:title>
  <dc:creator>LACLAUTRE Brendan</dc:creator>
  <cp:lastModifiedBy>LACLAUTRE Brendan</cp:lastModifiedBy>
  <cp:revision>34</cp:revision>
  <dcterms:created xsi:type="dcterms:W3CDTF">2016-01-21T15:05:17Z</dcterms:created>
  <dcterms:modified xsi:type="dcterms:W3CDTF">2016-01-29T09:38:18Z</dcterms:modified>
</cp:coreProperties>
</file>