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7" r:id="rId4"/>
    <p:sldId id="262" r:id="rId5"/>
    <p:sldId id="259" r:id="rId6"/>
    <p:sldId id="264" r:id="rId7"/>
    <p:sldId id="265" r:id="rId8"/>
    <p:sldId id="266" r:id="rId9"/>
    <p:sldId id="268" r:id="rId10"/>
    <p:sldId id="267" r:id="rId11"/>
    <p:sldId id="290" r:id="rId12"/>
    <p:sldId id="291" r:id="rId13"/>
    <p:sldId id="292" r:id="rId14"/>
    <p:sldId id="269" r:id="rId15"/>
    <p:sldId id="278" r:id="rId16"/>
    <p:sldId id="275" r:id="rId17"/>
    <p:sldId id="276" r:id="rId18"/>
    <p:sldId id="271" r:id="rId19"/>
    <p:sldId id="279" r:id="rId20"/>
    <p:sldId id="280" r:id="rId21"/>
    <p:sldId id="272" r:id="rId22"/>
    <p:sldId id="283" r:id="rId23"/>
    <p:sldId id="281" r:id="rId24"/>
    <p:sldId id="273" r:id="rId25"/>
    <p:sldId id="284" r:id="rId26"/>
    <p:sldId id="293" r:id="rId27"/>
    <p:sldId id="294" r:id="rId28"/>
    <p:sldId id="285" r:id="rId29"/>
    <p:sldId id="286" r:id="rId30"/>
    <p:sldId id="287" r:id="rId31"/>
    <p:sldId id="288" r:id="rId32"/>
    <p:sldId id="295" r:id="rId33"/>
    <p:sldId id="289" r:id="rId34"/>
    <p:sldId id="296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A4CFD-900A-457B-A13B-F4BEB6DF872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BDE5A-9DE1-431D-80E5-885246E1C3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150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BDE5A-9DE1-431D-80E5-885246E1C39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06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orliquide2014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BDE5A-9DE1-431D-80E5-885246E1C39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3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orliquide2014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BDE5A-9DE1-431D-80E5-885246E1C39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36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77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20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22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5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91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88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1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1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21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12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35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5AFB4-67BB-4470-B3A6-FC922B41329A}" type="datetimeFigureOut">
              <a:rPr lang="fr-FR" smtClean="0"/>
              <a:t>23/12/2015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5B416-7789-45D2-BF14-42F0C4D500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23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MorinaShops/?fref=t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MorinaShops/?fref=t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169649" y="104476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05560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7200" b="1" dirty="0" err="1" smtClean="0">
                <a:latin typeface="Adobe Fangsong Std R" pitchFamily="18" charset="-128"/>
                <a:ea typeface="Adobe Fangsong Std R" pitchFamily="18" charset="-128"/>
              </a:rPr>
              <a:t>Lancement</a:t>
            </a:r>
            <a:r>
              <a:rPr lang="en-US" sz="7200" b="1" dirty="0" smtClean="0"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en-US" sz="7200" b="1" dirty="0" smtClean="0">
                <a:latin typeface="Adobe Fangsong Std R" pitchFamily="18" charset="-128"/>
                <a:ea typeface="Adobe Fangsong Std R" pitchFamily="18" charset="-128"/>
              </a:rPr>
            </a:br>
            <a:r>
              <a:rPr lang="en-US" sz="7200" b="1" dirty="0" smtClean="0">
                <a:latin typeface="Adobe Fangsong Std R" pitchFamily="18" charset="-128"/>
                <a:ea typeface="Adobe Fangsong Std R" pitchFamily="18" charset="-128"/>
              </a:rPr>
              <a:t>LIBYE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36598"/>
            <a:ext cx="4096289" cy="20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92" y="1600200"/>
            <a:ext cx="4048615" cy="4525963"/>
          </a:xfrm>
        </p:spPr>
      </p:pic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r>
              <a:rPr lang="en-US" sz="3600" b="1" dirty="0" smtClean="0"/>
              <a:t>               </a:t>
            </a:r>
            <a:endParaRPr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9" y="168278"/>
            <a:ext cx="4452272" cy="6583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1921" y="692696"/>
            <a:ext cx="4494564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  de publication : 19 </a:t>
            </a:r>
            <a:r>
              <a:rPr lang="en-US" dirty="0" err="1" smtClean="0"/>
              <a:t>Octobre</a:t>
            </a:r>
            <a:endParaRPr lang="en-US" dirty="0" smtClean="0"/>
          </a:p>
          <a:p>
            <a:r>
              <a:rPr lang="en-US" dirty="0" smtClean="0"/>
              <a:t>Objet: </a:t>
            </a:r>
            <a:r>
              <a:rPr lang="en-US" dirty="0" err="1" smtClean="0"/>
              <a:t>Decouverte</a:t>
            </a:r>
            <a:r>
              <a:rPr lang="en-US" dirty="0" smtClean="0"/>
              <a:t> des creations de </a:t>
            </a:r>
            <a:r>
              <a:rPr lang="en-US" dirty="0" err="1" smtClean="0"/>
              <a:t>Azedine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AlAIA</a:t>
            </a:r>
            <a:r>
              <a:rPr lang="en-US" dirty="0" smtClean="0"/>
              <a:t> + </a:t>
            </a:r>
            <a:r>
              <a:rPr lang="en-US" dirty="0" err="1" smtClean="0"/>
              <a:t>annonce</a:t>
            </a:r>
            <a:r>
              <a:rPr lang="en-US" dirty="0" smtClean="0"/>
              <a:t> de l </a:t>
            </a:r>
            <a:r>
              <a:rPr lang="en-US" dirty="0" err="1" smtClean="0"/>
              <a:t>arrivee</a:t>
            </a:r>
            <a:r>
              <a:rPr lang="en-US" dirty="0" smtClean="0"/>
              <a:t> de son premier</a:t>
            </a:r>
          </a:p>
          <a:p>
            <a:r>
              <a:rPr lang="en-US" dirty="0" err="1" smtClean="0"/>
              <a:t>Parfum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prochains</a:t>
            </a:r>
            <a:r>
              <a:rPr lang="en-US" dirty="0" smtClean="0"/>
              <a:t> </a:t>
            </a:r>
            <a:r>
              <a:rPr lang="en-US" dirty="0" err="1" smtClean="0"/>
              <a:t>jours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sz="2400" b="1" dirty="0" smtClean="0"/>
              <a:t>Type de </a:t>
            </a:r>
            <a:r>
              <a:rPr lang="en-US" sz="2400" b="1" dirty="0" err="1" smtClean="0"/>
              <a:t>publicite</a:t>
            </a:r>
            <a:r>
              <a:rPr lang="en-US" sz="2400" b="1" dirty="0" smtClean="0"/>
              <a:t>: lien </a:t>
            </a:r>
            <a:r>
              <a:rPr lang="en-US" sz="2400" b="1" dirty="0" err="1" smtClean="0"/>
              <a:t>sponsorise</a:t>
            </a:r>
            <a:r>
              <a:rPr lang="en-US" sz="2400" b="1" dirty="0" smtClean="0"/>
              <a:t> </a:t>
            </a:r>
          </a:p>
          <a:p>
            <a:endParaRPr lang="en-US" dirty="0" smtClean="0"/>
          </a:p>
          <a:p>
            <a:r>
              <a:rPr lang="en-US" b="1" dirty="0" err="1" smtClean="0"/>
              <a:t>Duree</a:t>
            </a:r>
            <a:r>
              <a:rPr lang="en-US" dirty="0" smtClean="0"/>
              <a:t>: 5 </a:t>
            </a:r>
            <a:r>
              <a:rPr lang="en-US" dirty="0" err="1" smtClean="0"/>
              <a:t>jours</a:t>
            </a:r>
            <a:r>
              <a:rPr lang="en-US" dirty="0" smtClean="0"/>
              <a:t> ( du 19 au 23 </a:t>
            </a:r>
            <a:r>
              <a:rPr lang="en-US" dirty="0" err="1" smtClean="0"/>
              <a:t>octobre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Budget</a:t>
            </a:r>
            <a:r>
              <a:rPr lang="en-US" dirty="0" smtClean="0"/>
              <a:t> : 21,25 euros </a:t>
            </a:r>
          </a:p>
          <a:p>
            <a:endParaRPr lang="en-US" dirty="0"/>
          </a:p>
          <a:p>
            <a:r>
              <a:rPr lang="en-US" b="1" dirty="0" err="1" smtClean="0"/>
              <a:t>Resultats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r>
              <a:rPr lang="en-US" dirty="0" smtClean="0"/>
              <a:t>91816 </a:t>
            </a:r>
            <a:r>
              <a:rPr lang="en-US" dirty="0" err="1" smtClean="0"/>
              <a:t>personnes</a:t>
            </a:r>
            <a:r>
              <a:rPr lang="en-US" dirty="0" smtClean="0"/>
              <a:t> </a:t>
            </a:r>
            <a:r>
              <a:rPr lang="en-US" dirty="0" err="1" smtClean="0"/>
              <a:t>atteintes</a:t>
            </a:r>
            <a:endParaRPr lang="en-US" dirty="0" smtClean="0"/>
          </a:p>
          <a:p>
            <a:r>
              <a:rPr lang="en-US" dirty="0" smtClean="0"/>
              <a:t>4559 Likes</a:t>
            </a:r>
          </a:p>
          <a:p>
            <a:r>
              <a:rPr lang="en-US" dirty="0" smtClean="0"/>
              <a:t>37 </a:t>
            </a:r>
            <a:r>
              <a:rPr lang="en-US" dirty="0" err="1" smtClean="0"/>
              <a:t>partages</a:t>
            </a:r>
            <a:endParaRPr lang="en-US" dirty="0" smtClean="0"/>
          </a:p>
          <a:p>
            <a:r>
              <a:rPr lang="en-US" dirty="0" smtClean="0"/>
              <a:t>138 </a:t>
            </a:r>
            <a:r>
              <a:rPr lang="en-US" dirty="0" err="1" smtClean="0"/>
              <a:t>commentaires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4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8800" b="1" dirty="0" smtClean="0"/>
              <a:t>MAGAZINE</a:t>
            </a:r>
          </a:p>
          <a:p>
            <a:pPr algn="ctr"/>
            <a:r>
              <a:rPr lang="en-US" sz="8800" b="1" dirty="0" smtClean="0"/>
              <a:t>MORINA</a:t>
            </a:r>
            <a:endParaRPr sz="8800" b="1" dirty="0"/>
          </a:p>
        </p:txBody>
      </p:sp>
    </p:spTree>
    <p:extLst>
      <p:ext uri="{BB962C8B-B14F-4D97-AF65-F5344CB8AC3E}">
        <p14:creationId xmlns:p14="http://schemas.microsoft.com/office/powerpoint/2010/main" val="38595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 err="1" smtClean="0"/>
              <a:t>Numero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Juin</a:t>
            </a:r>
            <a:r>
              <a:rPr lang="en-US" sz="3600" b="1" dirty="0" smtClean="0"/>
              <a:t> 2015</a:t>
            </a:r>
            <a:endParaRPr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28" y="1124744"/>
            <a:ext cx="7776864" cy="5260819"/>
          </a:xfrm>
        </p:spPr>
      </p:pic>
    </p:spTree>
    <p:extLst>
      <p:ext uri="{BB962C8B-B14F-4D97-AF65-F5344CB8AC3E}">
        <p14:creationId xmlns:p14="http://schemas.microsoft.com/office/powerpoint/2010/main" val="38595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5368"/>
            <a:ext cx="4611594" cy="6289499"/>
          </a:xfrm>
        </p:spPr>
      </p:pic>
    </p:spTree>
    <p:extLst>
      <p:ext uri="{BB962C8B-B14F-4D97-AF65-F5344CB8AC3E}">
        <p14:creationId xmlns:p14="http://schemas.microsoft.com/office/powerpoint/2010/main" val="5303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8800" b="1" dirty="0" smtClean="0"/>
              <a:t>TRAINING</a:t>
            </a:r>
            <a:endParaRPr sz="8800" b="1" dirty="0"/>
          </a:p>
        </p:txBody>
      </p:sp>
    </p:spTree>
    <p:extLst>
      <p:ext uri="{BB962C8B-B14F-4D97-AF65-F5344CB8AC3E}">
        <p14:creationId xmlns:p14="http://schemas.microsoft.com/office/powerpoint/2010/main" val="1859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4400" b="1" dirty="0" smtClean="0"/>
              <a:t>Date: 26/10/2015</a:t>
            </a:r>
          </a:p>
          <a:p>
            <a:pPr algn="ctr"/>
            <a:r>
              <a:rPr lang="en-US" sz="4400" b="1" dirty="0" smtClean="0"/>
              <a:t>Lieu: </a:t>
            </a:r>
            <a:r>
              <a:rPr lang="en-US" sz="4400" b="1" dirty="0" err="1" smtClean="0"/>
              <a:t>locaux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AlFOZ</a:t>
            </a:r>
            <a:r>
              <a:rPr lang="en-US" sz="4400" b="1" dirty="0" smtClean="0"/>
              <a:t> Tripoli et </a:t>
            </a:r>
            <a:r>
              <a:rPr lang="en-US" sz="4400" b="1" dirty="0" err="1" smtClean="0"/>
              <a:t>Bengazi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42215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8" y="408779"/>
            <a:ext cx="8136904" cy="61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4" y="375684"/>
            <a:ext cx="7848872" cy="588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60" y="403643"/>
            <a:ext cx="8172399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/>
              <a:t>2</a:t>
            </a:r>
            <a:endParaRPr lang="en-US" sz="3600" b="1" dirty="0" smtClean="0"/>
          </a:p>
          <a:p>
            <a:pPr algn="ctr"/>
            <a:r>
              <a:rPr lang="en-US" sz="3600" b="1" dirty="0" smtClean="0"/>
              <a:t>LANCEMENT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4798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79512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/>
              <a:t>DATE : 01/11/2015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Point  de </a:t>
            </a:r>
            <a:r>
              <a:rPr lang="en-US" sz="3600" b="1" dirty="0" err="1"/>
              <a:t>vente</a:t>
            </a:r>
            <a:r>
              <a:rPr lang="en-US" sz="3600" b="1" dirty="0"/>
              <a:t> : MORINA SHOPS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err="1"/>
              <a:t>Nombre</a:t>
            </a:r>
            <a:r>
              <a:rPr lang="en-US" sz="3600" b="1" dirty="0"/>
              <a:t> de points  de </a:t>
            </a:r>
            <a:r>
              <a:rPr lang="en-US" sz="3600" b="1" dirty="0" err="1"/>
              <a:t>vente</a:t>
            </a:r>
            <a:r>
              <a:rPr lang="en-US" sz="3600" b="1" dirty="0"/>
              <a:t> : 4 </a:t>
            </a: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5821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6600" b="1" dirty="0" err="1" smtClean="0"/>
              <a:t>Dans</a:t>
            </a:r>
            <a:r>
              <a:rPr lang="en-US" sz="6600" b="1" dirty="0" smtClean="0"/>
              <a:t> les points </a:t>
            </a:r>
          </a:p>
          <a:p>
            <a:pPr algn="ctr"/>
            <a:r>
              <a:rPr lang="en-US" sz="6600" b="1" dirty="0" smtClean="0"/>
              <a:t>de </a:t>
            </a:r>
            <a:r>
              <a:rPr lang="en-US" sz="6600" b="1" dirty="0" err="1" smtClean="0"/>
              <a:t>vente</a:t>
            </a:r>
            <a:endParaRPr sz="6600" b="1" dirty="0"/>
          </a:p>
        </p:txBody>
      </p:sp>
    </p:spTree>
    <p:extLst>
      <p:ext uri="{BB962C8B-B14F-4D97-AF65-F5344CB8AC3E}">
        <p14:creationId xmlns:p14="http://schemas.microsoft.com/office/powerpoint/2010/main" val="1633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706" y="245839"/>
            <a:ext cx="317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Video</a:t>
            </a:r>
            <a:r>
              <a:rPr lang="fr-FR" sz="2400" b="1" dirty="0" smtClean="0"/>
              <a:t> </a:t>
            </a:r>
            <a:r>
              <a:rPr lang="en-US" sz="2400" b="1" dirty="0" smtClean="0"/>
              <a:t>Animation ALAIA</a:t>
            </a:r>
            <a:endParaRPr lang="fr-FR" sz="2400" b="1" dirty="0"/>
          </a:p>
        </p:txBody>
      </p:sp>
      <p:pic>
        <p:nvPicPr>
          <p:cNvPr id="5" name="My Movief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  <a:ln w="117475">
            <a:solidFill>
              <a:srgbClr val="760000"/>
            </a:solidFill>
          </a:ln>
        </p:spPr>
      </p:pic>
    </p:spTree>
    <p:extLst>
      <p:ext uri="{BB962C8B-B14F-4D97-AF65-F5344CB8AC3E}">
        <p14:creationId xmlns:p14="http://schemas.microsoft.com/office/powerpoint/2010/main" val="17292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30517" y="2882"/>
            <a:ext cx="8844222" cy="6741368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algn="ctr"/>
            <a:r>
              <a:rPr lang="en-US" sz="4000" b="1" dirty="0" err="1" smtClean="0"/>
              <a:t>Offre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commerciale</a:t>
            </a:r>
            <a:endParaRPr sz="4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7" y="1052736"/>
            <a:ext cx="3749301" cy="5299800"/>
          </a:xfrm>
        </p:spPr>
      </p:pic>
      <p:sp>
        <p:nvSpPr>
          <p:cNvPr id="6" name="TextBox 5"/>
          <p:cNvSpPr txBox="1"/>
          <p:nvPr/>
        </p:nvSpPr>
        <p:spPr>
          <a:xfrm>
            <a:off x="4787702" y="1451952"/>
            <a:ext cx="36769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Pour l </a:t>
            </a:r>
            <a:r>
              <a:rPr lang="en-US" sz="2800" b="1" dirty="0" err="1" smtClean="0"/>
              <a:t>achat</a:t>
            </a:r>
            <a:r>
              <a:rPr lang="en-US" sz="2800" b="1" dirty="0" smtClean="0"/>
              <a:t> de: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err="1" smtClean="0"/>
              <a:t>Parfum</a:t>
            </a:r>
            <a:r>
              <a:rPr lang="en-US" sz="2800" b="1" dirty="0" smtClean="0"/>
              <a:t> 50ml+ bath line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Ou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 err="1" smtClean="0"/>
              <a:t>Parfum</a:t>
            </a:r>
            <a:r>
              <a:rPr lang="en-US" sz="2800" b="1" dirty="0" smtClean="0"/>
              <a:t> 100 ml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= </a:t>
            </a:r>
          </a:p>
          <a:p>
            <a:pPr algn="ctr"/>
            <a:r>
              <a:rPr lang="en-US" sz="2800" b="1" dirty="0" err="1"/>
              <a:t>P</a:t>
            </a:r>
            <a:r>
              <a:rPr lang="en-US" sz="2800" b="1" dirty="0" err="1" smtClean="0"/>
              <a:t>arfum</a:t>
            </a:r>
            <a:r>
              <a:rPr lang="en-US" sz="2800" b="1" dirty="0" smtClean="0"/>
              <a:t> miniature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800" b="1" dirty="0" smtClean="0"/>
              <a:t>small fashion pouch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9356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6600" b="1" dirty="0" smtClean="0"/>
              <a:t>Page </a:t>
            </a:r>
            <a:r>
              <a:rPr lang="en-US" sz="6600" b="1" dirty="0" err="1" smtClean="0"/>
              <a:t>facebook</a:t>
            </a:r>
            <a:endParaRPr lang="en-US" sz="6600" b="1" dirty="0" smtClean="0"/>
          </a:p>
          <a:p>
            <a:pPr algn="ctr"/>
            <a:r>
              <a:rPr lang="en-US" sz="6600" b="1" dirty="0" smtClean="0"/>
              <a:t> </a:t>
            </a:r>
            <a:r>
              <a:rPr lang="en-US" sz="6600" b="1" dirty="0" err="1" smtClean="0"/>
              <a:t>Morina</a:t>
            </a:r>
            <a:endParaRPr lang="en-US" sz="6600" b="1" dirty="0" smtClean="0"/>
          </a:p>
          <a:p>
            <a:pPr algn="ctr"/>
            <a:r>
              <a:rPr lang="fr-FR" b="1" dirty="0" smtClean="0">
                <a:hlinkClick r:id="rId4"/>
              </a:rPr>
              <a:t>https://www.facebook.com/MorinaShops/?fref=t</a:t>
            </a:r>
            <a:r>
              <a:rPr lang="fr-FR" sz="800" b="1" dirty="0" smtClean="0">
                <a:hlinkClick r:id="rId4"/>
              </a:rPr>
              <a:t>s</a:t>
            </a:r>
            <a:endParaRPr sz="800" b="1" dirty="0"/>
          </a:p>
        </p:txBody>
      </p:sp>
    </p:spTree>
    <p:extLst>
      <p:ext uri="{BB962C8B-B14F-4D97-AF65-F5344CB8AC3E}">
        <p14:creationId xmlns:p14="http://schemas.microsoft.com/office/powerpoint/2010/main" val="24135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90845" y="332803"/>
            <a:ext cx="457364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  de publication : 04 </a:t>
            </a:r>
            <a:r>
              <a:rPr lang="en-US" dirty="0" err="1" smtClean="0"/>
              <a:t>Novembre</a:t>
            </a:r>
            <a:endParaRPr lang="en-US" dirty="0" smtClean="0"/>
          </a:p>
          <a:p>
            <a:r>
              <a:rPr lang="en-US" dirty="0" smtClean="0"/>
              <a:t>Objet: </a:t>
            </a:r>
            <a:r>
              <a:rPr lang="en-US" dirty="0" err="1" smtClean="0"/>
              <a:t>Annonce</a:t>
            </a:r>
            <a:r>
              <a:rPr lang="en-US" dirty="0" smtClean="0"/>
              <a:t> du </a:t>
            </a:r>
            <a:r>
              <a:rPr lang="en-US" dirty="0" err="1" smtClean="0"/>
              <a:t>lancement</a:t>
            </a:r>
            <a:r>
              <a:rPr lang="en-US" dirty="0" smtClean="0"/>
              <a:t> du nouveau </a:t>
            </a:r>
            <a:r>
              <a:rPr lang="en-US" dirty="0" err="1" smtClean="0"/>
              <a:t>parfum</a:t>
            </a:r>
            <a:r>
              <a:rPr lang="en-US" dirty="0"/>
              <a:t> </a:t>
            </a:r>
            <a:r>
              <a:rPr lang="en-US" dirty="0" smtClean="0"/>
              <a:t>ALAIA chez </a:t>
            </a:r>
            <a:r>
              <a:rPr lang="en-US" dirty="0" err="1" smtClean="0"/>
              <a:t>Morina</a:t>
            </a:r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sz="2400" b="1" dirty="0"/>
              <a:t>Type de </a:t>
            </a:r>
            <a:r>
              <a:rPr lang="en-US" sz="2400" b="1" dirty="0" err="1"/>
              <a:t>publicite</a:t>
            </a:r>
            <a:r>
              <a:rPr lang="en-US" sz="2400" b="1" dirty="0"/>
              <a:t>: lien </a:t>
            </a:r>
            <a:r>
              <a:rPr lang="en-US" sz="2400" b="1" dirty="0" err="1"/>
              <a:t>sponsorise</a:t>
            </a:r>
            <a:r>
              <a:rPr lang="en-US" sz="2400" b="1" dirty="0"/>
              <a:t> </a:t>
            </a:r>
          </a:p>
          <a:p>
            <a:endParaRPr lang="en-US" dirty="0"/>
          </a:p>
          <a:p>
            <a:r>
              <a:rPr lang="en-US" b="1" dirty="0" err="1"/>
              <a:t>Duree</a:t>
            </a:r>
            <a:r>
              <a:rPr lang="en-US" dirty="0"/>
              <a:t>: </a:t>
            </a:r>
            <a:r>
              <a:rPr lang="en-US" dirty="0" smtClean="0"/>
              <a:t>5 </a:t>
            </a:r>
            <a:r>
              <a:rPr lang="en-US" dirty="0" err="1"/>
              <a:t>jours</a:t>
            </a:r>
            <a:r>
              <a:rPr lang="en-US" dirty="0"/>
              <a:t> ( du </a:t>
            </a:r>
            <a:r>
              <a:rPr lang="en-US" dirty="0" smtClean="0"/>
              <a:t>05 </a:t>
            </a:r>
            <a:r>
              <a:rPr lang="en-US" dirty="0"/>
              <a:t>au </a:t>
            </a:r>
            <a:r>
              <a:rPr lang="en-US" dirty="0" smtClean="0"/>
              <a:t> 11 </a:t>
            </a:r>
            <a:r>
              <a:rPr lang="en-US" dirty="0" err="1" smtClean="0"/>
              <a:t>Novembre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/>
              <a:t>Budget</a:t>
            </a:r>
            <a:r>
              <a:rPr lang="en-US" dirty="0"/>
              <a:t> : </a:t>
            </a:r>
            <a:r>
              <a:rPr lang="en-US" dirty="0" smtClean="0"/>
              <a:t>10,54 euros 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Resultats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r>
              <a:rPr lang="en-US" dirty="0" smtClean="0"/>
              <a:t>148 672 </a:t>
            </a:r>
            <a:r>
              <a:rPr lang="en-US" dirty="0" err="1" smtClean="0"/>
              <a:t>personnes</a:t>
            </a:r>
            <a:r>
              <a:rPr lang="en-US" dirty="0" smtClean="0"/>
              <a:t> </a:t>
            </a:r>
            <a:r>
              <a:rPr lang="en-US" dirty="0" err="1"/>
              <a:t>atteintes</a:t>
            </a:r>
            <a:endParaRPr lang="en-US" dirty="0"/>
          </a:p>
          <a:p>
            <a:r>
              <a:rPr lang="en-US" dirty="0" smtClean="0"/>
              <a:t>10 637 </a:t>
            </a:r>
            <a:r>
              <a:rPr lang="en-US" dirty="0"/>
              <a:t>Likes</a:t>
            </a:r>
          </a:p>
          <a:p>
            <a:r>
              <a:rPr lang="en-US" dirty="0" smtClean="0"/>
              <a:t>56 </a:t>
            </a:r>
            <a:r>
              <a:rPr lang="en-US" dirty="0" err="1"/>
              <a:t>partages</a:t>
            </a:r>
            <a:endParaRPr lang="en-US" dirty="0"/>
          </a:p>
          <a:p>
            <a:r>
              <a:rPr lang="en-US" dirty="0" smtClean="0"/>
              <a:t>316 </a:t>
            </a:r>
            <a:r>
              <a:rPr lang="en-US" dirty="0" err="1" smtClean="0"/>
              <a:t>commentaires</a:t>
            </a:r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1308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8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90845" y="332803"/>
            <a:ext cx="457364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  de publication : 13 </a:t>
            </a:r>
            <a:r>
              <a:rPr lang="en-US" dirty="0" err="1" smtClean="0"/>
              <a:t>Novembre</a:t>
            </a:r>
            <a:endParaRPr lang="en-US" dirty="0" smtClean="0"/>
          </a:p>
          <a:p>
            <a:r>
              <a:rPr lang="en-US" dirty="0" smtClean="0"/>
              <a:t>Objet: </a:t>
            </a:r>
            <a:r>
              <a:rPr lang="en-US" dirty="0" err="1" smtClean="0"/>
              <a:t>Offre</a:t>
            </a:r>
            <a:r>
              <a:rPr lang="en-US" dirty="0" smtClean="0"/>
              <a:t> </a:t>
            </a:r>
            <a:r>
              <a:rPr lang="en-US" dirty="0" err="1" smtClean="0"/>
              <a:t>commerciale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points de </a:t>
            </a:r>
            <a:r>
              <a:rPr lang="en-US" dirty="0" err="1" smtClean="0"/>
              <a:t>vente</a:t>
            </a:r>
            <a:r>
              <a:rPr lang="en-US" dirty="0" smtClean="0"/>
              <a:t> </a:t>
            </a:r>
            <a:r>
              <a:rPr lang="en-US" dirty="0" err="1" smtClean="0"/>
              <a:t>Morina</a:t>
            </a:r>
            <a:endParaRPr lang="en-US" dirty="0"/>
          </a:p>
          <a:p>
            <a:endParaRPr lang="en-US" b="1" dirty="0"/>
          </a:p>
          <a:p>
            <a:r>
              <a:rPr lang="en-US" sz="2400" b="1" dirty="0"/>
              <a:t>Type de </a:t>
            </a:r>
            <a:r>
              <a:rPr lang="en-US" sz="2400" b="1" dirty="0" err="1"/>
              <a:t>publicite</a:t>
            </a:r>
            <a:r>
              <a:rPr lang="en-US" sz="2400" b="1" dirty="0"/>
              <a:t>: lien </a:t>
            </a:r>
            <a:r>
              <a:rPr lang="en-US" sz="2400" b="1" dirty="0" err="1"/>
              <a:t>sponsorise</a:t>
            </a:r>
            <a:r>
              <a:rPr lang="en-US" sz="2400" b="1" dirty="0"/>
              <a:t> </a:t>
            </a:r>
          </a:p>
          <a:p>
            <a:endParaRPr lang="en-US" dirty="0"/>
          </a:p>
          <a:p>
            <a:r>
              <a:rPr lang="en-US" b="1" dirty="0" err="1"/>
              <a:t>Duree</a:t>
            </a:r>
            <a:r>
              <a:rPr lang="en-US" dirty="0"/>
              <a:t>: </a:t>
            </a:r>
            <a:r>
              <a:rPr lang="en-US" dirty="0" smtClean="0"/>
              <a:t>5 </a:t>
            </a:r>
            <a:r>
              <a:rPr lang="en-US" dirty="0" err="1"/>
              <a:t>jours</a:t>
            </a:r>
            <a:r>
              <a:rPr lang="en-US" dirty="0"/>
              <a:t> ( du </a:t>
            </a:r>
            <a:r>
              <a:rPr lang="en-US" dirty="0" smtClean="0"/>
              <a:t>16 au 20 </a:t>
            </a:r>
            <a:r>
              <a:rPr lang="en-US" dirty="0" err="1" smtClean="0"/>
              <a:t>Novembre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/>
              <a:t>Budget</a:t>
            </a:r>
            <a:r>
              <a:rPr lang="en-US" dirty="0"/>
              <a:t> : </a:t>
            </a:r>
            <a:r>
              <a:rPr lang="en-US" dirty="0" smtClean="0"/>
              <a:t>80 euros 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Resultats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r>
              <a:rPr lang="en-US" dirty="0" smtClean="0"/>
              <a:t>161 607 </a:t>
            </a:r>
            <a:r>
              <a:rPr lang="en-US" dirty="0" err="1" smtClean="0"/>
              <a:t>personnes</a:t>
            </a:r>
            <a:r>
              <a:rPr lang="en-US" dirty="0" smtClean="0"/>
              <a:t> </a:t>
            </a:r>
            <a:r>
              <a:rPr lang="en-US" dirty="0" err="1"/>
              <a:t>atteintes</a:t>
            </a:r>
            <a:endParaRPr lang="en-US" dirty="0"/>
          </a:p>
          <a:p>
            <a:r>
              <a:rPr lang="en-US" dirty="0" smtClean="0"/>
              <a:t>13 021 </a:t>
            </a:r>
            <a:r>
              <a:rPr lang="en-US" dirty="0"/>
              <a:t>Likes</a:t>
            </a:r>
          </a:p>
          <a:p>
            <a:r>
              <a:rPr lang="en-US" dirty="0" smtClean="0"/>
              <a:t>90 </a:t>
            </a:r>
            <a:r>
              <a:rPr lang="en-US" dirty="0" err="1" smtClean="0"/>
              <a:t>partages</a:t>
            </a:r>
            <a:endParaRPr lang="en-US" dirty="0"/>
          </a:p>
          <a:p>
            <a:r>
              <a:rPr lang="en-US" dirty="0" smtClean="0"/>
              <a:t>469  </a:t>
            </a:r>
            <a:r>
              <a:rPr lang="en-US" dirty="0" err="1" smtClean="0"/>
              <a:t>commentaires</a:t>
            </a:r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7"/>
            <a:ext cx="4450528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8800" b="1" dirty="0" smtClean="0"/>
              <a:t>MAGAZINE</a:t>
            </a:r>
          </a:p>
          <a:p>
            <a:pPr algn="ctr"/>
            <a:r>
              <a:rPr lang="en-US" sz="8800" b="1" dirty="0" smtClean="0"/>
              <a:t>MORINA</a:t>
            </a:r>
            <a:endParaRPr sz="8800" b="1" dirty="0"/>
          </a:p>
        </p:txBody>
      </p:sp>
    </p:spTree>
    <p:extLst>
      <p:ext uri="{BB962C8B-B14F-4D97-AF65-F5344CB8AC3E}">
        <p14:creationId xmlns:p14="http://schemas.microsoft.com/office/powerpoint/2010/main" val="20283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 err="1" smtClean="0"/>
              <a:t>Numero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Decembre</a:t>
            </a:r>
            <a:r>
              <a:rPr lang="en-US" sz="3600" b="1" dirty="0" smtClean="0"/>
              <a:t> 2015</a:t>
            </a:r>
            <a:endParaRPr sz="3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7939101" cy="5289451"/>
          </a:xfrm>
        </p:spPr>
      </p:pic>
    </p:spTree>
    <p:extLst>
      <p:ext uri="{BB962C8B-B14F-4D97-AF65-F5344CB8AC3E}">
        <p14:creationId xmlns:p14="http://schemas.microsoft.com/office/powerpoint/2010/main" val="6088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 smtClean="0"/>
              <a:t>3</a:t>
            </a:r>
            <a:endParaRPr lang="en-US" sz="3600" b="1" dirty="0" smtClean="0"/>
          </a:p>
          <a:p>
            <a:pPr algn="ctr"/>
            <a:r>
              <a:rPr lang="en-US" sz="3600" b="1" dirty="0" smtClean="0"/>
              <a:t>RESULTATS</a:t>
            </a:r>
          </a:p>
        </p:txBody>
      </p:sp>
    </p:spTree>
    <p:extLst>
      <p:ext uri="{BB962C8B-B14F-4D97-AF65-F5344CB8AC3E}">
        <p14:creationId xmlns:p14="http://schemas.microsoft.com/office/powerpoint/2010/main" val="2705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lang="en-US" sz="6000" b="1" dirty="0" smtClean="0"/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NUMERO 1</a:t>
            </a:r>
          </a:p>
          <a:p>
            <a:pPr algn="ctr"/>
            <a:r>
              <a:rPr lang="en-US" sz="6000" b="1" dirty="0" smtClean="0"/>
              <a:t>Des </a:t>
            </a:r>
            <a:r>
              <a:rPr lang="en-US" sz="6000" b="1" dirty="0" err="1" smtClean="0"/>
              <a:t>parfums</a:t>
            </a:r>
            <a:r>
              <a:rPr lang="en-US" sz="6000" b="1" dirty="0" smtClean="0"/>
              <a:t> pour femmes </a:t>
            </a:r>
          </a:p>
          <a:p>
            <a:pPr algn="ctr"/>
            <a:r>
              <a:rPr lang="en-US" sz="6000" b="1" dirty="0" smtClean="0"/>
              <a:t>En </a:t>
            </a:r>
            <a:r>
              <a:rPr lang="en-US" sz="6000" b="1" dirty="0" err="1" smtClean="0"/>
              <a:t>Novembre</a:t>
            </a:r>
            <a:r>
              <a:rPr lang="en-US" sz="6000" b="1" dirty="0" smtClean="0"/>
              <a:t> 2015 </a:t>
            </a:r>
          </a:p>
          <a:p>
            <a:pPr algn="ctr"/>
            <a:endParaRPr lang="en-U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10295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 smtClean="0"/>
              <a:t>1</a:t>
            </a:r>
          </a:p>
          <a:p>
            <a:pPr algn="ctr"/>
            <a:r>
              <a:rPr lang="en-US" sz="3600" b="1" dirty="0" smtClean="0"/>
              <a:t>PRE-LANCEMENT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8394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lang="en-US" sz="36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</a:t>
            </a:r>
            <a:r>
              <a:rPr lang="en-US" dirty="0" err="1" smtClean="0"/>
              <a:t>parfums</a:t>
            </a:r>
            <a:r>
              <a:rPr lang="en-US" dirty="0" smtClean="0"/>
              <a:t> pour femmes </a:t>
            </a:r>
            <a:br>
              <a:rPr lang="en-US" dirty="0" smtClean="0"/>
            </a:br>
            <a:r>
              <a:rPr lang="en-US" dirty="0" err="1" smtClean="0"/>
              <a:t>Novembre</a:t>
            </a:r>
            <a:r>
              <a:rPr lang="en-US" dirty="0" smtClean="0"/>
              <a:t> 2015</a:t>
            </a:r>
            <a:endParaRPr lang="fr-F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824357"/>
              </p:ext>
            </p:extLst>
          </p:nvPr>
        </p:nvGraphicFramePr>
        <p:xfrm>
          <a:off x="1403648" y="1700807"/>
          <a:ext cx="6264696" cy="4392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71"/>
                <a:gridCol w="5173725"/>
              </a:tblGrid>
              <a:tr h="681284">
                <a:tc>
                  <a:txBody>
                    <a:bodyPr/>
                    <a:lstStyle/>
                    <a:p>
                      <a:pPr algn="ctr" fontAlgn="b"/>
                      <a:r>
                        <a:rPr lang="fr-FR" sz="4000" u="none" strike="noStrike" dirty="0">
                          <a:effectLst/>
                        </a:rPr>
                        <a:t>1</a:t>
                      </a:r>
                      <a:endParaRPr lang="fr-FR" sz="4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600" b="1" u="none" strike="noStrike" dirty="0">
                          <a:effectLst/>
                        </a:rPr>
                        <a:t>AA PARIS 2015 EDP</a:t>
                      </a:r>
                      <a:endParaRPr lang="fr-FR" sz="36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2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>
                          <a:effectLst/>
                        </a:rPr>
                        <a:t>Miss Dior</a:t>
                      </a:r>
                      <a:endParaRPr lang="fr-FR" sz="20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3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>
                          <a:effectLst/>
                        </a:rPr>
                        <a:t>CHANEL COCO MELLE</a:t>
                      </a:r>
                      <a:endParaRPr lang="fr-FR" sz="20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4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J'ADORE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5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HYPNOTIC POISON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</a:t>
                      </a:r>
                      <a:endParaRPr lang="fr-FR" sz="20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BUR,MY BURBERRY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7</a:t>
                      </a:r>
                      <a:endParaRPr lang="fr-FR" sz="20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</a:rPr>
                        <a:t>SAAB LE PARFUM</a:t>
                      </a:r>
                      <a:endParaRPr lang="fr-FR" sz="20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8</a:t>
                      </a:r>
                      <a:endParaRPr lang="fr-FR" sz="20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EAU DES MERVEILLES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9</a:t>
                      </a:r>
                      <a:endParaRPr lang="fr-FR" sz="20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DIO. DIOR ADDICT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23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10</a:t>
                      </a:r>
                      <a:endParaRPr lang="fr-FR" sz="20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CHANCE EAU VIVE</a:t>
                      </a:r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9649" y="154455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 err="1" smtClean="0"/>
              <a:t>Ventes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Totales</a:t>
            </a:r>
            <a:r>
              <a:rPr lang="en-US" sz="3600" b="1" dirty="0" smtClean="0"/>
              <a:t> </a:t>
            </a:r>
          </a:p>
          <a:p>
            <a:pPr algn="ctr"/>
            <a:r>
              <a:rPr lang="en-US" sz="3600" b="1" dirty="0" err="1" smtClean="0"/>
              <a:t>Novembre</a:t>
            </a:r>
            <a:r>
              <a:rPr lang="en-US" sz="3600" b="1" dirty="0" smtClean="0"/>
              <a:t> 2015 (Sell out)</a:t>
            </a:r>
          </a:p>
          <a:p>
            <a:pPr algn="ctr"/>
            <a:r>
              <a:rPr lang="en-US" sz="3600" b="1" dirty="0" smtClean="0"/>
              <a:t>  </a:t>
            </a:r>
            <a:r>
              <a:rPr lang="en-US" sz="4400" b="1" dirty="0" smtClean="0">
                <a:solidFill>
                  <a:srgbClr val="FF0000"/>
                </a:solidFill>
              </a:rPr>
              <a:t>17 480 LD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17898"/>
              </p:ext>
            </p:extLst>
          </p:nvPr>
        </p:nvGraphicFramePr>
        <p:xfrm>
          <a:off x="2555776" y="2708920"/>
          <a:ext cx="3816424" cy="26061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28092"/>
                <a:gridCol w="954106"/>
                <a:gridCol w="954106"/>
              </a:tblGrid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Result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endParaRPr lang="fr-FR" dirty="0"/>
                    </a:p>
                  </a:txBody>
                  <a:tcPr anchor="ctr"/>
                </a:tc>
              </a:tr>
              <a:tr h="51470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Morina1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7286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121%</a:t>
                      </a:r>
                      <a:endParaRPr lang="fr-FR" b="1" dirty="0"/>
                    </a:p>
                  </a:txBody>
                  <a:tcPr anchor="ctr"/>
                </a:tc>
              </a:tr>
              <a:tr h="514705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Morina</a:t>
                      </a:r>
                      <a:r>
                        <a:rPr lang="en-US" b="1" dirty="0" smtClean="0"/>
                        <a:t> 2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3552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55,86%</a:t>
                      </a:r>
                      <a:endParaRPr lang="fr-FR" b="1" dirty="0"/>
                    </a:p>
                  </a:txBody>
                  <a:tcPr anchor="ctr"/>
                </a:tc>
              </a:tr>
              <a:tr h="605476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Morina</a:t>
                      </a:r>
                      <a:r>
                        <a:rPr lang="en-US" b="1" dirty="0" smtClean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37,66%</a:t>
                      </a:r>
                      <a:endParaRPr lang="fr-FR" b="1" dirty="0"/>
                    </a:p>
                  </a:txBody>
                  <a:tcPr anchor="ctr"/>
                </a:tc>
              </a:tr>
              <a:tr h="605476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Morina</a:t>
                      </a:r>
                      <a:r>
                        <a:rPr lang="en-US" b="1" dirty="0" smtClean="0"/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3982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66,36%</a:t>
                      </a:r>
                      <a:endParaRPr lang="fr-FR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/>
              <a:t>4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Investissement</a:t>
            </a:r>
            <a:r>
              <a:rPr lang="en-US" sz="3600" b="1" dirty="0" smtClean="0"/>
              <a:t> 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06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err="1" smtClean="0"/>
              <a:t>c</a:t>
            </a:r>
            <a:r>
              <a:rPr lang="en-US" sz="2400" b="1" dirty="0" err="1" smtClean="0"/>
              <a:t>out</a:t>
            </a:r>
            <a:r>
              <a:rPr lang="en-US" sz="2400" b="1" dirty="0" smtClean="0"/>
              <a:t> de l animation </a:t>
            </a:r>
            <a:r>
              <a:rPr lang="en-US" sz="2400" b="1" dirty="0" err="1" smtClean="0"/>
              <a:t>dans</a:t>
            </a:r>
            <a:r>
              <a:rPr lang="en-US" sz="2400" b="1" dirty="0" smtClean="0"/>
              <a:t> les points de </a:t>
            </a:r>
            <a:r>
              <a:rPr lang="en-US" sz="2400" b="1" dirty="0" err="1" smtClean="0"/>
              <a:t>vente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-invitations :  </a:t>
            </a:r>
          </a:p>
          <a:p>
            <a:r>
              <a:rPr lang="en-US" sz="2400" b="1" dirty="0" err="1" smtClean="0"/>
              <a:t>Qte</a:t>
            </a:r>
            <a:r>
              <a:rPr lang="en-US" sz="2400" b="1" dirty="0" smtClean="0"/>
              <a:t>= 1000 invitations      Prix:530 euros</a:t>
            </a:r>
          </a:p>
          <a:p>
            <a:endParaRPr lang="en-US" sz="2400" b="1" dirty="0"/>
          </a:p>
          <a:p>
            <a:r>
              <a:rPr lang="en-US" sz="2400" b="1" dirty="0" smtClean="0"/>
              <a:t>-Animation : 4500 euros 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/>
              <a:t>Insertion Magazine </a:t>
            </a:r>
            <a:r>
              <a:rPr lang="en-US" sz="2400" b="1" dirty="0" err="1" smtClean="0"/>
              <a:t>Morina</a:t>
            </a:r>
            <a:r>
              <a:rPr lang="en-US" sz="2400" b="1" dirty="0" smtClean="0"/>
              <a:t> </a:t>
            </a:r>
          </a:p>
          <a:p>
            <a:endParaRPr lang="en-US" sz="2400" b="1" dirty="0" smtClean="0"/>
          </a:p>
          <a:p>
            <a:r>
              <a:rPr lang="en-US" sz="2400" b="1" dirty="0" err="1" smtClean="0"/>
              <a:t>Numero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Juin</a:t>
            </a:r>
            <a:r>
              <a:rPr lang="en-US" sz="2400" b="1" dirty="0" smtClean="0"/>
              <a:t> 2015 : 670 euros</a:t>
            </a:r>
          </a:p>
          <a:p>
            <a:endParaRPr lang="en-US" sz="2400" b="1" dirty="0"/>
          </a:p>
          <a:p>
            <a:r>
              <a:rPr lang="en-US" sz="2400" b="1" dirty="0" err="1" smtClean="0"/>
              <a:t>Numero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Decembre</a:t>
            </a:r>
            <a:r>
              <a:rPr lang="en-US" sz="2400" b="1" dirty="0" smtClean="0"/>
              <a:t> 2015: 670 euros</a:t>
            </a:r>
          </a:p>
          <a:p>
            <a:endParaRPr lang="en-US" sz="2400" b="1" dirty="0"/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Cout</a:t>
            </a:r>
            <a:r>
              <a:rPr lang="en-US" sz="4000" b="1" dirty="0" smtClean="0">
                <a:solidFill>
                  <a:srgbClr val="FF0000"/>
                </a:solidFill>
              </a:rPr>
              <a:t> total de l animation : 6370 euros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169649" y="104476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15" y="2373976"/>
            <a:ext cx="4096289" cy="20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6600" b="1" dirty="0" err="1" smtClean="0"/>
              <a:t>Dans</a:t>
            </a:r>
            <a:r>
              <a:rPr lang="en-US" sz="6600" b="1" dirty="0" smtClean="0"/>
              <a:t> les points </a:t>
            </a:r>
          </a:p>
          <a:p>
            <a:pPr algn="ctr"/>
            <a:r>
              <a:rPr lang="en-US" sz="6600" b="1" dirty="0" smtClean="0"/>
              <a:t>de </a:t>
            </a:r>
            <a:r>
              <a:rPr lang="en-US" sz="6600" b="1" dirty="0" err="1" smtClean="0"/>
              <a:t>vente</a:t>
            </a:r>
            <a:endParaRPr sz="6600" b="1" dirty="0"/>
          </a:p>
        </p:txBody>
      </p:sp>
    </p:spTree>
    <p:extLst>
      <p:ext uri="{BB962C8B-B14F-4D97-AF65-F5344CB8AC3E}">
        <p14:creationId xmlns:p14="http://schemas.microsoft.com/office/powerpoint/2010/main" val="30741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39933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15 </a:t>
            </a:r>
            <a:r>
              <a:rPr lang="en-US" sz="3600" b="1" dirty="0" err="1" smtClean="0"/>
              <a:t>jours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avant</a:t>
            </a:r>
            <a:r>
              <a:rPr lang="en-US" sz="3600" b="1" dirty="0" smtClean="0"/>
              <a:t> le </a:t>
            </a:r>
            <a:r>
              <a:rPr lang="en-US" sz="3600" b="1" dirty="0" err="1" smtClean="0"/>
              <a:t>lancement</a:t>
            </a:r>
            <a:endParaRPr lang="en-US" sz="3600" b="1" dirty="0" smtClean="0"/>
          </a:p>
          <a:p>
            <a:pPr algn="ctr"/>
            <a:endParaRPr lang="en-US" sz="3600" b="1" dirty="0" smtClean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Distribution de cartons d invitation aux clients </a:t>
            </a:r>
            <a:r>
              <a:rPr lang="en-US" sz="3600" b="1" dirty="0" err="1" smtClean="0"/>
              <a:t>Morina</a:t>
            </a:r>
            <a:r>
              <a:rPr lang="en-US" sz="3600" b="1" dirty="0" smtClean="0"/>
              <a:t> pour assister au </a:t>
            </a:r>
            <a:r>
              <a:rPr lang="en-US" sz="3600" b="1" dirty="0" err="1" smtClean="0"/>
              <a:t>lancement</a:t>
            </a:r>
            <a:r>
              <a:rPr lang="en-US" sz="3600" b="1" dirty="0" smtClean="0"/>
              <a:t> du nouveau  </a:t>
            </a:r>
            <a:r>
              <a:rPr lang="en-US" sz="3600" b="1" dirty="0" err="1" smtClean="0"/>
              <a:t>parfum</a:t>
            </a:r>
            <a:r>
              <a:rPr lang="en-US" sz="3600" b="1" dirty="0" smtClean="0"/>
              <a:t> ALAIA 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986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92" y="1600200"/>
            <a:ext cx="4048615" cy="4525963"/>
          </a:xfrm>
        </p:spPr>
      </p:pic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-454" r="-80" b="7727"/>
          <a:stretch/>
        </p:blipFill>
        <p:spPr>
          <a:xfrm>
            <a:off x="2051720" y="478813"/>
            <a:ext cx="4824536" cy="5950538"/>
          </a:xfrm>
          <a:prstGeom prst="rect">
            <a:avLst/>
          </a:prstGeom>
          <a:ln w="50800">
            <a:solidFill>
              <a:srgbClr val="760000">
                <a:alpha val="91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436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92" y="1600200"/>
            <a:ext cx="4048615" cy="4525963"/>
          </a:xfrm>
        </p:spPr>
      </p:pic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9091" r="15176" b="9495"/>
          <a:stretch/>
        </p:blipFill>
        <p:spPr>
          <a:xfrm>
            <a:off x="1475656" y="668427"/>
            <a:ext cx="6012872" cy="5583382"/>
          </a:xfrm>
          <a:prstGeom prst="rect">
            <a:avLst/>
          </a:prstGeom>
          <a:ln w="50800">
            <a:solidFill>
              <a:srgbClr val="760000">
                <a:alpha val="91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42885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en-US" sz="6600" b="1" dirty="0" smtClean="0"/>
              <a:t>Page </a:t>
            </a:r>
            <a:r>
              <a:rPr lang="en-US" sz="6600" b="1" dirty="0" err="1" smtClean="0"/>
              <a:t>facebook</a:t>
            </a:r>
            <a:endParaRPr lang="en-US" sz="6600" b="1" dirty="0" smtClean="0"/>
          </a:p>
          <a:p>
            <a:pPr algn="ctr"/>
            <a:r>
              <a:rPr lang="en-US" sz="6600" b="1" dirty="0" smtClean="0"/>
              <a:t> </a:t>
            </a:r>
            <a:r>
              <a:rPr lang="en-US" sz="6600" b="1" dirty="0" err="1" smtClean="0"/>
              <a:t>Morina</a:t>
            </a:r>
            <a:endParaRPr lang="en-US" sz="6600" b="1" dirty="0" smtClean="0"/>
          </a:p>
          <a:p>
            <a:pPr algn="ctr"/>
            <a:r>
              <a:rPr lang="fr-FR" b="1" dirty="0" smtClean="0">
                <a:hlinkClick r:id="rId4"/>
              </a:rPr>
              <a:t>https://www.facebook.com/MorinaShops/?fref=t</a:t>
            </a:r>
            <a:r>
              <a:rPr lang="fr-FR" sz="800" b="1" dirty="0" smtClean="0">
                <a:hlinkClick r:id="rId4"/>
              </a:rPr>
              <a:t>s</a:t>
            </a:r>
            <a:endParaRPr sz="800" b="1" dirty="0"/>
          </a:p>
        </p:txBody>
      </p:sp>
    </p:spTree>
    <p:extLst>
      <p:ext uri="{BB962C8B-B14F-4D97-AF65-F5344CB8AC3E}">
        <p14:creationId xmlns:p14="http://schemas.microsoft.com/office/powerpoint/2010/main" val="34672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92" y="1600200"/>
            <a:ext cx="4048615" cy="4525963"/>
          </a:xfrm>
        </p:spPr>
      </p:pic>
      <p:sp>
        <p:nvSpPr>
          <p:cNvPr id="4" name="object 3"/>
          <p:cNvSpPr/>
          <p:nvPr/>
        </p:nvSpPr>
        <p:spPr>
          <a:xfrm>
            <a:off x="169649" y="168278"/>
            <a:ext cx="8844222" cy="658368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57" t="71" r="-17402" b="5"/>
            </a:stretch>
          </a:blipFill>
        </p:spPr>
        <p:txBody>
          <a:bodyPr wrap="square" lIns="0" tIns="0" rIns="0" bIns="0" rtlCol="0" anchor="t"/>
          <a:lstStyle/>
          <a:p>
            <a:r>
              <a:rPr lang="en-US" sz="3600" b="1" dirty="0" smtClean="0"/>
              <a:t>               </a:t>
            </a:r>
            <a:endParaRPr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88999" y="720374"/>
            <a:ext cx="46657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  de publication : 16 </a:t>
            </a:r>
            <a:r>
              <a:rPr lang="en-US" dirty="0" err="1" smtClean="0"/>
              <a:t>Octobre</a:t>
            </a:r>
            <a:endParaRPr lang="en-US" dirty="0" smtClean="0"/>
          </a:p>
          <a:p>
            <a:r>
              <a:rPr lang="en-US" dirty="0" smtClean="0"/>
              <a:t>Objet: </a:t>
            </a:r>
            <a:r>
              <a:rPr lang="en-US" dirty="0" err="1" smtClean="0"/>
              <a:t>Annonce</a:t>
            </a:r>
            <a:r>
              <a:rPr lang="en-US" dirty="0" smtClean="0"/>
              <a:t> de l </a:t>
            </a:r>
            <a:r>
              <a:rPr lang="en-US" dirty="0" err="1" smtClean="0"/>
              <a:t>arrivee</a:t>
            </a:r>
            <a:r>
              <a:rPr lang="en-US" dirty="0" smtClean="0"/>
              <a:t> du nouveau </a:t>
            </a:r>
            <a:r>
              <a:rPr lang="en-US" dirty="0" err="1" smtClean="0"/>
              <a:t>parfum</a:t>
            </a:r>
            <a:endParaRPr lang="en-US" dirty="0" smtClean="0"/>
          </a:p>
          <a:p>
            <a:r>
              <a:rPr lang="en-US" dirty="0" smtClean="0"/>
              <a:t> ALAIA chez </a:t>
            </a:r>
            <a:r>
              <a:rPr lang="en-US" dirty="0" err="1" smtClean="0"/>
              <a:t>Morina</a:t>
            </a:r>
            <a:r>
              <a:rPr lang="en-US" dirty="0" smtClean="0"/>
              <a:t> 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prochains</a:t>
            </a:r>
            <a:r>
              <a:rPr lang="en-US" dirty="0" smtClean="0"/>
              <a:t> </a:t>
            </a:r>
            <a:r>
              <a:rPr lang="en-US" dirty="0" err="1" smtClean="0"/>
              <a:t>jours</a:t>
            </a:r>
            <a:endParaRPr lang="en-US" dirty="0" smtClean="0"/>
          </a:p>
          <a:p>
            <a:endParaRPr lang="en-US" dirty="0"/>
          </a:p>
          <a:p>
            <a:r>
              <a:rPr lang="en-US" b="1" dirty="0" err="1" smtClean="0"/>
              <a:t>Resultats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r>
              <a:rPr lang="en-US" dirty="0" smtClean="0"/>
              <a:t>19015 </a:t>
            </a:r>
            <a:r>
              <a:rPr lang="en-US" dirty="0" err="1" smtClean="0"/>
              <a:t>personnes</a:t>
            </a:r>
            <a:r>
              <a:rPr lang="en-US" dirty="0" smtClean="0"/>
              <a:t> </a:t>
            </a:r>
            <a:r>
              <a:rPr lang="en-US" dirty="0" err="1" smtClean="0"/>
              <a:t>atteintes</a:t>
            </a:r>
            <a:endParaRPr lang="en-US" dirty="0" smtClean="0"/>
          </a:p>
          <a:p>
            <a:r>
              <a:rPr lang="en-US" dirty="0" smtClean="0"/>
              <a:t>289 Likes</a:t>
            </a:r>
          </a:p>
          <a:p>
            <a:r>
              <a:rPr lang="en-US" dirty="0" smtClean="0"/>
              <a:t>37 </a:t>
            </a:r>
            <a:r>
              <a:rPr lang="en-US" dirty="0" err="1" smtClean="0"/>
              <a:t>partages</a:t>
            </a:r>
            <a:endParaRPr lang="en-US" dirty="0" smtClean="0"/>
          </a:p>
          <a:p>
            <a:r>
              <a:rPr lang="en-US" dirty="0" smtClean="0"/>
              <a:t>03 </a:t>
            </a:r>
            <a:r>
              <a:rPr lang="en-US" dirty="0" err="1" smtClean="0"/>
              <a:t>commentaires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9" y="476672"/>
            <a:ext cx="4065213" cy="54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457" t="71" r="-17402" b="5"/>
          </a:stretch>
        </a:blipFill>
      </a:spPr>
      <a:bodyPr wrap="square" lIns="0" tIns="0" rIns="0" bIns="0" rtlCol="0"/>
      <a:lstStyle>
        <a:defPPr>
          <a:defRPr sz="135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14115</TotalTime>
  <Words>464</Words>
  <Application>Microsoft Office PowerPoint</Application>
  <PresentationFormat>On-screen Show (4:3)</PresentationFormat>
  <Paragraphs>191</Paragraphs>
  <Slides>34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Lancement LIBYE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parfums pour femmes  Novembre 2015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Lancement LIBYE</dc:title>
  <dc:creator>Molka</dc:creator>
  <cp:lastModifiedBy>Molka</cp:lastModifiedBy>
  <cp:revision>64</cp:revision>
  <dcterms:created xsi:type="dcterms:W3CDTF">2015-12-16T16:08:57Z</dcterms:created>
  <dcterms:modified xsi:type="dcterms:W3CDTF">2015-12-28T12:07:55Z</dcterms:modified>
</cp:coreProperties>
</file>