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527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5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9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D5F5E64-9CEC-F040-A0DF-04AC8C88A9D1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59F6ABD7-629D-8A47-AF5E-A9356142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96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55103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smtClean="0">
                <a:effectLst>
                  <a:outerShdw blurRad="368300" dist="101600" dir="8340000" algn="ctr" rotWithShape="0">
                    <a:schemeClr val="bg1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J.R.R TOLKIEN</a:t>
            </a:r>
            <a:endParaRPr lang="en-US" sz="9600" dirty="0">
              <a:effectLst>
                <a:outerShdw blurRad="368300" dist="101600" dir="8340000" algn="ctr" rotWithShape="0">
                  <a:schemeClr val="bg1"/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74" y="622863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286059" y="1765716"/>
            <a:ext cx="4456374" cy="44927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299" y="434095"/>
            <a:ext cx="9692640" cy="104199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Early years 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6060" y="1946787"/>
            <a:ext cx="4480560" cy="433602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3200" dirty="0" smtClean="0"/>
              <a:t>John Ronald </a:t>
            </a:r>
            <a:r>
              <a:rPr lang="en-US" sz="3200" dirty="0" err="1" smtClean="0"/>
              <a:t>Reuel</a:t>
            </a:r>
            <a:r>
              <a:rPr lang="en-US" sz="3200" dirty="0" smtClean="0"/>
              <a:t> Tolkien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Born on South Africa 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Moved to England at the age of three with his mother and his brother</a:t>
            </a:r>
          </a:p>
          <a:p>
            <a:pPr>
              <a:buClr>
                <a:schemeClr val="tx1"/>
              </a:buClr>
            </a:pPr>
            <a:r>
              <a:rPr lang="en-US" sz="3200" dirty="0" smtClean="0"/>
              <a:t>Lost both of his parents when he was young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20" y="1741382"/>
            <a:ext cx="3267615" cy="45414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61872" y="1741381"/>
            <a:ext cx="0" cy="45414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1872" y="1741381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6619" y="1741381"/>
            <a:ext cx="0" cy="454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61872" y="6283709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986" y="120133"/>
            <a:ext cx="1" cy="2564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7987" y="120132"/>
            <a:ext cx="25662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8982" y="228689"/>
            <a:ext cx="2075124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981" y="228689"/>
            <a:ext cx="1" cy="2145801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528" y="120132"/>
            <a:ext cx="1191547" cy="11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86059" y="1765716"/>
            <a:ext cx="4456374" cy="44927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299" y="434095"/>
            <a:ext cx="9692640" cy="104199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Studies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6060" y="1946787"/>
            <a:ext cx="4480560" cy="4336027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1911 : he entered to the Oxford University to study English language and literature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1915 : he completed his studies with a First, the highest achievement 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After being graduated, he took his commission in the Lancashire Fusiliers and went to war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36" y="1741382"/>
            <a:ext cx="3238983" cy="45414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61872" y="1741381"/>
            <a:ext cx="0" cy="45414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1872" y="1741381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6619" y="1741381"/>
            <a:ext cx="0" cy="454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61872" y="6283709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986" y="120133"/>
            <a:ext cx="1" cy="2564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7987" y="120132"/>
            <a:ext cx="25662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8982" y="228689"/>
            <a:ext cx="2075124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981" y="228689"/>
            <a:ext cx="1" cy="2145801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528" y="120132"/>
            <a:ext cx="1191547" cy="11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86059" y="1765716"/>
            <a:ext cx="4456374" cy="44927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299" y="434095"/>
            <a:ext cx="9692640" cy="104199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Professional career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6060" y="1946787"/>
            <a:ext cx="4480560" cy="4336027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First job : researching word origins for the Oxford English Dictionary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1920 : Reader of English Language at the University of Leeds 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1924 : He was appointed Professor by the University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1925 : Professor of Anglo-Saxon at the Oxford University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1945 : </a:t>
            </a:r>
            <a:r>
              <a:rPr lang="en-US" sz="2400" dirty="0"/>
              <a:t>Merton Professor of English Language and Literature at </a:t>
            </a:r>
            <a:r>
              <a:rPr lang="en-US" sz="2400" dirty="0" smtClean="0"/>
              <a:t>Oxford University 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57" y="1741382"/>
            <a:ext cx="3449741" cy="45414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61872" y="1741381"/>
            <a:ext cx="0" cy="45414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1872" y="1741381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6619" y="1741381"/>
            <a:ext cx="0" cy="454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61872" y="6283709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986" y="120133"/>
            <a:ext cx="1" cy="2564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7987" y="120132"/>
            <a:ext cx="25662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8982" y="228689"/>
            <a:ext cx="2075124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981" y="228689"/>
            <a:ext cx="1" cy="2145801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528" y="120132"/>
            <a:ext cx="1191547" cy="11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86059" y="1765716"/>
            <a:ext cx="4456374" cy="44927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299" y="434095"/>
            <a:ext cx="9692640" cy="104199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Tolkien as a writer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6060" y="1946787"/>
            <a:ext cx="4480560" cy="4336027"/>
          </a:xfrm>
          <a:effectLst/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First, he tried his hand as poetry and published a few pieces 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He started to write an ambitious collection of connected stories, poems and song about elves (the </a:t>
            </a:r>
            <a:r>
              <a:rPr lang="en-US" sz="2400" dirty="0" err="1" smtClean="0"/>
              <a:t>Silmarillion</a:t>
            </a:r>
            <a:r>
              <a:rPr lang="en-US" sz="2400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He began to tell his children many of his stories and to write more for them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Wrote the first sentence of the Hobbit on a blank page while grading exam papers during the summer holiday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75" y="1741382"/>
            <a:ext cx="3184306" cy="46283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61872" y="1741381"/>
            <a:ext cx="0" cy="45414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1872" y="1741381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6619" y="1741381"/>
            <a:ext cx="0" cy="454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61872" y="6283709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986" y="120133"/>
            <a:ext cx="1" cy="2564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7987" y="120132"/>
            <a:ext cx="25662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8982" y="228689"/>
            <a:ext cx="2075124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981" y="228689"/>
            <a:ext cx="1" cy="2145801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528" y="120132"/>
            <a:ext cx="1191547" cy="11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86059" y="1765716"/>
            <a:ext cx="4456374" cy="449276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0299" y="434095"/>
            <a:ext cx="9692640" cy="1041994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Writing career 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86060" y="1946787"/>
            <a:ext cx="4480560" cy="433602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1937 : “The Hobbit” is published by Allen and Unwin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The book received good reviews, the publisher requested a follow up to Tolkien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17 years later, the </a:t>
            </a:r>
            <a:r>
              <a:rPr lang="en-US" dirty="0"/>
              <a:t>Lord of the Rings was published in three volumes in 1954 and 1955 as “The Fellowship of the Ring”, “The Two Towers’” and “The return of the King”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Tolkien became a hero of counterculture.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He died on September 2, 1973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5449" y="1741382"/>
            <a:ext cx="3481157" cy="45414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61872" y="1741381"/>
            <a:ext cx="0" cy="45414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1872" y="1741381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6619" y="1741381"/>
            <a:ext cx="0" cy="454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61872" y="6283709"/>
            <a:ext cx="450474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986" y="120133"/>
            <a:ext cx="1" cy="2564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7987" y="120132"/>
            <a:ext cx="25662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8982" y="228689"/>
            <a:ext cx="2075124" cy="0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8981" y="228689"/>
            <a:ext cx="1" cy="2145801"/>
          </a:xfrm>
          <a:prstGeom prst="line">
            <a:avLst/>
          </a:prstGeom>
          <a:ln>
            <a:solidFill>
              <a:schemeClr val="tx1">
                <a:alpha val="95000"/>
              </a:schemeClr>
            </a:solidFill>
          </a:ln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528" y="120132"/>
            <a:ext cx="1191547" cy="11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3231</TotalTime>
  <Words>286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Schoolbook</vt:lpstr>
      <vt:lpstr>Helvetica</vt:lpstr>
      <vt:lpstr>Wingdings 2</vt:lpstr>
      <vt:lpstr>Arial</vt:lpstr>
      <vt:lpstr>View</vt:lpstr>
      <vt:lpstr>J.R.R TOLKIEN</vt:lpstr>
      <vt:lpstr>Early years </vt:lpstr>
      <vt:lpstr>Studies</vt:lpstr>
      <vt:lpstr>Professional career</vt:lpstr>
      <vt:lpstr>Tolkien as a writer</vt:lpstr>
      <vt:lpstr>Writing career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J.R.R TOLKIEN</dc:title>
  <dc:creator>Coralie Varoux</dc:creator>
  <cp:lastModifiedBy>Coralie Varoux</cp:lastModifiedBy>
  <cp:revision>14</cp:revision>
  <dcterms:created xsi:type="dcterms:W3CDTF">2015-11-28T17:25:08Z</dcterms:created>
  <dcterms:modified xsi:type="dcterms:W3CDTF">2015-12-01T23:20:11Z</dcterms:modified>
</cp:coreProperties>
</file>