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ition-energie.com/biocarburant-algues/" TargetMode="External"/><Relationship Id="rId2" Type="http://schemas.openxmlformats.org/officeDocument/2006/relationships/hyperlink" Target="http://www.levif.be/actualite/environnement/carburant-bientot-des-algues-pour-remplacer-le-petrole/article-normal-399223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611" y="1863621"/>
            <a:ext cx="8861879" cy="1646302"/>
          </a:xfrm>
        </p:spPr>
        <p:txBody>
          <a:bodyPr/>
          <a:lstStyle/>
          <a:p>
            <a:r>
              <a:rPr lang="fr-FR" dirty="0" smtClean="0"/>
              <a:t>Ressources énergies</a:t>
            </a:r>
            <a:br>
              <a:rPr lang="fr-FR" dirty="0" smtClean="0"/>
            </a:br>
            <a:r>
              <a:rPr lang="fr-FR" sz="4000" dirty="0" smtClean="0">
                <a:solidFill>
                  <a:schemeClr val="tx1"/>
                </a:solidFill>
              </a:rPr>
              <a:t>Les Micro-Algues, le futur du pétrole?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France PESCIO, </a:t>
            </a:r>
            <a:r>
              <a:rPr lang="fr-FR" dirty="0" err="1" smtClean="0"/>
              <a:t>Delazad</a:t>
            </a:r>
            <a:r>
              <a:rPr lang="fr-FR" dirty="0" smtClean="0"/>
              <a:t> DEGHATI, Virginie GUERRIER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7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84113" y="386366"/>
            <a:ext cx="3362600" cy="985664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126" y="2492489"/>
            <a:ext cx="7766936" cy="357346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DEFINITION</a:t>
            </a:r>
          </a:p>
          <a:p>
            <a:pPr algn="l"/>
            <a:endParaRPr lang="fr-FR" dirty="0"/>
          </a:p>
          <a:p>
            <a:pPr marL="285750" indent="-285750" algn="l">
              <a:buFontTx/>
              <a:buChar char="-"/>
            </a:pPr>
            <a:r>
              <a:rPr lang="fr-FR" dirty="0" smtClean="0"/>
              <a:t>Son Origine </a:t>
            </a:r>
          </a:p>
          <a:p>
            <a:pPr marL="285750" indent="-285750" algn="l">
              <a:buFontTx/>
              <a:buChar char="-"/>
            </a:pPr>
            <a:r>
              <a:rPr lang="fr-FR" dirty="0" smtClean="0"/>
              <a:t>Sa production</a:t>
            </a:r>
          </a:p>
          <a:p>
            <a:pPr marL="285750" indent="-285750" algn="l">
              <a:buFontTx/>
              <a:buChar char="-"/>
            </a:pPr>
            <a:r>
              <a:rPr lang="fr-FR" dirty="0" smtClean="0"/>
              <a:t>Les Avantages</a:t>
            </a:r>
          </a:p>
          <a:p>
            <a:pPr marL="285750" indent="-285750" algn="l">
              <a:buFontTx/>
              <a:buChar char="-"/>
            </a:pPr>
            <a:r>
              <a:rPr lang="fr-FR" dirty="0" smtClean="0"/>
              <a:t>Les Limites</a:t>
            </a:r>
          </a:p>
          <a:p>
            <a:pPr marL="285750" indent="-285750" algn="l">
              <a:buFontTx/>
              <a:buChar char="-"/>
            </a:pPr>
            <a:endParaRPr lang="fr-FR" dirty="0"/>
          </a:p>
          <a:p>
            <a:pPr algn="l"/>
            <a:r>
              <a:rPr lang="fr-FR" dirty="0" smtClean="0"/>
              <a:t>CONCLUSION</a:t>
            </a:r>
          </a:p>
          <a:p>
            <a:pPr marL="285750" indent="-285750" algn="l">
              <a:buFontTx/>
              <a:buChar char="-"/>
            </a:pPr>
            <a:endParaRPr lang="fr-FR" dirty="0" smtClean="0"/>
          </a:p>
          <a:p>
            <a:pPr marL="285750" indent="-285750" algn="l">
              <a:buFontTx/>
              <a:buChar char="-"/>
            </a:pPr>
            <a:endParaRPr lang="fr-FR" dirty="0" smtClean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1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00023" y="399245"/>
            <a:ext cx="3670478" cy="985664"/>
          </a:xfrm>
        </p:spPr>
        <p:txBody>
          <a:bodyPr/>
          <a:lstStyle/>
          <a:p>
            <a:r>
              <a:rPr lang="fr-FR" dirty="0" smtClean="0"/>
              <a:t>DEFINITION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4230282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Qu’est ce que la Micro Algue?</a:t>
            </a:r>
          </a:p>
          <a:p>
            <a:pPr algn="just"/>
            <a:endParaRPr lang="fr-FR" sz="500" dirty="0"/>
          </a:p>
          <a:p>
            <a:pPr algn="just"/>
            <a:r>
              <a:rPr lang="fr-FR" dirty="0"/>
              <a:t>Les micro-algues représentent les deux tiers de la biomasse terrestre.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plantes </a:t>
            </a:r>
            <a:r>
              <a:rPr lang="fr-FR" dirty="0"/>
              <a:t>microscopiques riches en lipides </a:t>
            </a:r>
            <a:r>
              <a:rPr lang="fr-FR" dirty="0" smtClean="0"/>
              <a:t>(l'eau </a:t>
            </a:r>
            <a:r>
              <a:rPr lang="fr-FR" dirty="0"/>
              <a:t>douce ou de l'eau de </a:t>
            </a:r>
            <a:r>
              <a:rPr lang="fr-FR" dirty="0" smtClean="0"/>
              <a:t>mer).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se </a:t>
            </a:r>
            <a:r>
              <a:rPr lang="fr-FR" dirty="0"/>
              <a:t>développent par photosynthèse à partir d'éléments comme le gaz carbonique, l'eau, le soleil et les sels minéraux. 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algn="just"/>
            <a:r>
              <a:rPr lang="fr-FR" dirty="0" smtClean="0"/>
              <a:t>Les </a:t>
            </a:r>
            <a:r>
              <a:rPr lang="fr-FR" dirty="0"/>
              <a:t>micro-algues les plus connues sont : 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spiruline, une micro-algue de couleur bleu-vert </a:t>
            </a:r>
            <a:r>
              <a:rPr lang="fr-FR" dirty="0" smtClean="0"/>
              <a:t>&amp; </a:t>
            </a:r>
            <a:r>
              <a:rPr lang="fr-FR" dirty="0"/>
              <a:t>de forme </a:t>
            </a:r>
            <a:r>
              <a:rPr lang="fr-FR" dirty="0" smtClean="0"/>
              <a:t>spiralée;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chlorelle, une micro-algue de forme sphérique de la classe des Chlorophycées</a:t>
            </a:r>
            <a:r>
              <a:rPr lang="fr-FR" dirty="0" smtClean="0"/>
              <a:t>.</a:t>
            </a:r>
          </a:p>
          <a:p>
            <a:pPr marL="285750" indent="-285750" algn="l">
              <a:buFontTx/>
              <a:buChar char="-"/>
            </a:pPr>
            <a:endParaRPr lang="fr-FR" dirty="0" smtClean="0"/>
          </a:p>
          <a:p>
            <a:pPr algn="l"/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48" y="4262907"/>
            <a:ext cx="1967500" cy="21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82722" y="373488"/>
            <a:ext cx="2537138" cy="985664"/>
          </a:xfrm>
        </p:spPr>
        <p:txBody>
          <a:bodyPr/>
          <a:lstStyle/>
          <a:p>
            <a:r>
              <a:rPr lang="fr-FR" dirty="0" smtClean="0"/>
              <a:t>Origine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4642406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Une ressource abondante?</a:t>
            </a:r>
          </a:p>
          <a:p>
            <a:pPr algn="just"/>
            <a:endParaRPr lang="fr-FR" sz="500" dirty="0"/>
          </a:p>
          <a:p>
            <a:pPr algn="just"/>
            <a:r>
              <a:rPr lang="fr-FR" dirty="0" smtClean="0"/>
              <a:t>Les </a:t>
            </a:r>
            <a:r>
              <a:rPr lang="fr-FR" dirty="0"/>
              <a:t>Algues bleues ou cyanobactéries sont les premières traces de vie de notre planète </a:t>
            </a:r>
            <a:r>
              <a:rPr lang="fr-FR" dirty="0" smtClean="0"/>
              <a:t>Terre (env. 4 </a:t>
            </a:r>
            <a:r>
              <a:rPr lang="fr-FR" dirty="0"/>
              <a:t>milliards </a:t>
            </a:r>
            <a:r>
              <a:rPr lang="fr-FR" dirty="0" smtClean="0"/>
              <a:t>d'années). </a:t>
            </a:r>
          </a:p>
          <a:p>
            <a:pPr algn="just"/>
            <a:r>
              <a:rPr lang="fr-FR" dirty="0" smtClean="0"/>
              <a:t>Tous </a:t>
            </a:r>
            <a:r>
              <a:rPr lang="fr-FR" dirty="0"/>
              <a:t>ces organismes ont colonisé la totalité de notre planète. 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Des </a:t>
            </a:r>
            <a:r>
              <a:rPr lang="fr-FR" dirty="0"/>
              <a:t>micro algues peuvent être </a:t>
            </a:r>
            <a:r>
              <a:rPr lang="fr-FR" dirty="0" smtClean="0"/>
              <a:t>trouvées: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dans </a:t>
            </a:r>
            <a:r>
              <a:rPr lang="fr-FR" dirty="0"/>
              <a:t>des milieux extrêmes </a:t>
            </a:r>
            <a:r>
              <a:rPr lang="fr-FR" dirty="0" smtClean="0"/>
              <a:t>(l'Antarctique </a:t>
            </a:r>
            <a:r>
              <a:rPr lang="fr-FR" dirty="0"/>
              <a:t>ou le </a:t>
            </a:r>
            <a:r>
              <a:rPr lang="fr-FR" dirty="0" smtClean="0"/>
              <a:t>Sahara),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au </a:t>
            </a:r>
            <a:r>
              <a:rPr lang="fr-FR" dirty="0"/>
              <a:t>plus profond des mers ou tout simplement dans le ruisseau près de chez vous !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Il </a:t>
            </a:r>
            <a:r>
              <a:rPr lang="fr-FR" dirty="0"/>
              <a:t>existe environ 25 000 espèces recensées de micro algues</a:t>
            </a:r>
            <a:endParaRPr lang="fr-FR" dirty="0" smtClean="0"/>
          </a:p>
          <a:p>
            <a:pPr algn="l"/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63" y="2743200"/>
            <a:ext cx="1841680" cy="18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3246" y="334852"/>
            <a:ext cx="4456089" cy="985664"/>
          </a:xfrm>
        </p:spPr>
        <p:txBody>
          <a:bodyPr/>
          <a:lstStyle/>
          <a:p>
            <a:r>
              <a:rPr lang="fr-FR" dirty="0" smtClean="0"/>
              <a:t>Sa production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4642406"/>
          </a:xfrm>
        </p:spPr>
        <p:txBody>
          <a:bodyPr>
            <a:normAutofit/>
          </a:bodyPr>
          <a:lstStyle/>
          <a:p>
            <a:pPr algn="just"/>
            <a:endParaRPr lang="fr-FR" sz="500" dirty="0"/>
          </a:p>
          <a:p>
            <a:pPr algn="just"/>
            <a:r>
              <a:rPr lang="fr-FR" dirty="0" smtClean="0"/>
              <a:t>Processus de production – Essence de Micro-Algues: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il </a:t>
            </a:r>
            <a:r>
              <a:rPr lang="fr-FR" dirty="0"/>
              <a:t>s'agit de transvaser les cellules invisibles à l'</a:t>
            </a:r>
            <a:r>
              <a:rPr lang="fr-FR" dirty="0" err="1"/>
              <a:t>oeil</a:t>
            </a:r>
            <a:r>
              <a:rPr lang="fr-FR" dirty="0"/>
              <a:t> nu dans de grands réservoirs pour qu'elles se développent et se reproduisent. 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Elles </a:t>
            </a:r>
            <a:r>
              <a:rPr lang="fr-FR" dirty="0"/>
              <a:t>sont ensuite récoltées et pressées afin d'en extraire une huile, similaire à un carburant liquide</a:t>
            </a:r>
          </a:p>
        </p:txBody>
      </p:sp>
      <p:pic>
        <p:nvPicPr>
          <p:cNvPr id="2050" name="Picture 2" descr="Carburant : bientôt des algues pour remplacer le pét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46" y="3772065"/>
            <a:ext cx="4178284" cy="27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49758" y="347730"/>
            <a:ext cx="5203065" cy="985664"/>
          </a:xfrm>
        </p:spPr>
        <p:txBody>
          <a:bodyPr/>
          <a:lstStyle/>
          <a:p>
            <a:r>
              <a:rPr lang="fr-FR" dirty="0" smtClean="0"/>
              <a:t>Les Avantages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524127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Ecologiquement :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grandissent </a:t>
            </a:r>
            <a:r>
              <a:rPr lang="fr-FR" dirty="0"/>
              <a:t>dans l'eau </a:t>
            </a:r>
            <a:r>
              <a:rPr lang="fr-FR" dirty="0" smtClean="0"/>
              <a:t>(pas </a:t>
            </a:r>
            <a:r>
              <a:rPr lang="fr-FR" dirty="0"/>
              <a:t>besoin d'eau </a:t>
            </a:r>
            <a:r>
              <a:rPr lang="fr-FR" dirty="0" smtClean="0"/>
              <a:t>supplémentaire);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poussent </a:t>
            </a:r>
            <a:r>
              <a:rPr lang="fr-FR" dirty="0"/>
              <a:t>grâce à la photosynthèse, et peuvent de ce fait participer à recycler le CO2 provenant des activités </a:t>
            </a:r>
            <a:r>
              <a:rPr lang="fr-FR" dirty="0" smtClean="0"/>
              <a:t>humaines</a:t>
            </a:r>
            <a:r>
              <a:rPr lang="fr-FR" dirty="0"/>
              <a:t>;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/>
              <a:t>r</a:t>
            </a:r>
            <a:r>
              <a:rPr lang="fr-FR" dirty="0" smtClean="0"/>
              <a:t>enouvelable à l’infini.</a:t>
            </a:r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Une source d’énergie pour remplacer le pétrole :</a:t>
            </a: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/>
              <a:t>L'essence à base de micro-algues affiche </a:t>
            </a:r>
            <a:r>
              <a:rPr lang="fr-FR" dirty="0" smtClean="0"/>
              <a:t>un </a:t>
            </a:r>
            <a:r>
              <a:rPr lang="fr-FR" dirty="0"/>
              <a:t>rendement dix fois supérieur à celui des </a:t>
            </a:r>
            <a:r>
              <a:rPr lang="fr-FR" dirty="0" err="1"/>
              <a:t>agrocarburants</a:t>
            </a:r>
            <a:r>
              <a:rPr lang="fr-FR" dirty="0"/>
              <a:t> </a:t>
            </a:r>
            <a:r>
              <a:rPr lang="fr-FR" dirty="0" smtClean="0"/>
              <a:t>traditionnels</a:t>
            </a:r>
            <a:r>
              <a:rPr lang="fr-FR" dirty="0"/>
              <a:t>,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Contrairement au biocarburant, l’essence à base de micro-algues ne nécessite pas l’exploitation de terre </a:t>
            </a:r>
            <a:r>
              <a:rPr lang="fr-FR" dirty="0" smtClean="0"/>
              <a:t>arable, 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Utilisation du bitume à base de micro-algues dans la construction des routes.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115" t="50132" r="50231" b="21347"/>
          <a:stretch/>
        </p:blipFill>
        <p:spPr>
          <a:xfrm>
            <a:off x="7333644" y="2853101"/>
            <a:ext cx="3621984" cy="17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2440" y="347730"/>
            <a:ext cx="5898524" cy="985664"/>
          </a:xfrm>
        </p:spPr>
        <p:txBody>
          <a:bodyPr/>
          <a:lstStyle/>
          <a:p>
            <a:r>
              <a:rPr lang="fr-FR" dirty="0" smtClean="0"/>
              <a:t>Les Inconvénients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4668164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17431" y="1888679"/>
            <a:ext cx="8487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Les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effets d'une telle exploitation sur l'environnement doivent encore être évalués. </a:t>
            </a:r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Prix produit: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encore très cher (5 à 10 euros le litre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 =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réduire les coûts de production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Nécessitent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des apports importants en engrais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&amp; substances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chimiques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(permettent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stopper la croissance de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bactéries)</a:t>
            </a:r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2" y="4482344"/>
            <a:ext cx="3192932" cy="19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2" y="4332509"/>
            <a:ext cx="2265653" cy="22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2900" y="347730"/>
            <a:ext cx="3696237" cy="985664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17429" y="2107620"/>
            <a:ext cx="84871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Le biodiesel algal est donc un candidat sérieux 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dans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la recherche de sources énergétiques renouvelables et de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biocarburants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MAIS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Il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va falloir plusieurs années d’études et d’innovations afin de rendre ce type de biocarburants utilisable par les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consommateurs.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Merci de votre attention !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8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2440" y="347730"/>
            <a:ext cx="5898524" cy="985664"/>
          </a:xfrm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762" y="1616726"/>
            <a:ext cx="8049058" cy="4668164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30310" y="2403834"/>
            <a:ext cx="8178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Pour en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savoir plus: </a:t>
            </a:r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  <a:latin typeface="+mj-lt"/>
              <a:hlinkClick r:id="rId2"/>
            </a:endParaRP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http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://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www.levif.be/actualite/environnement/carburant-bientot-des-algues-pour-remplacer-le-petrole/article-normal-399223.html</a:t>
            </a:r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  <a:hlinkClick r:id="rId3"/>
              </a:rPr>
              <a:t>http://www.transition-energie.com/biocarburant-algues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3"/>
              </a:rPr>
              <a:t>/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25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407</Words>
  <Application>Microsoft Office PowerPoint</Application>
  <PresentationFormat>Grand écran</PresentationFormat>
  <Paragraphs>76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Ressources énergies Les Micro-Algues, le futur du pétrole?</vt:lpstr>
      <vt:lpstr>SOMMAIRE</vt:lpstr>
      <vt:lpstr>DEFINITION</vt:lpstr>
      <vt:lpstr>Origine</vt:lpstr>
      <vt:lpstr>Sa production</vt:lpstr>
      <vt:lpstr>Les Avantages</vt:lpstr>
      <vt:lpstr>Les Inconvénients</vt:lpstr>
      <vt:lpstr>Conclusion</vt:lpstr>
      <vt:lpstr>Bibliographie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énergies</dc:title>
  <dc:creator>Virginie Gr</dc:creator>
  <cp:lastModifiedBy>Virginie Gr</cp:lastModifiedBy>
  <cp:revision>9</cp:revision>
  <dcterms:created xsi:type="dcterms:W3CDTF">2015-11-17T14:55:37Z</dcterms:created>
  <dcterms:modified xsi:type="dcterms:W3CDTF">2015-11-17T16:46:06Z</dcterms:modified>
</cp:coreProperties>
</file>