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9" autoAdjust="0"/>
    <p:restoredTop sz="94612" autoAdjust="0"/>
  </p:normalViewPr>
  <p:slideViewPr>
    <p:cSldViewPr snapToGrid="0" snapToObjects="1">
      <p:cViewPr varScale="1">
        <p:scale>
          <a:sx n="132" d="100"/>
          <a:sy n="132" d="100"/>
        </p:scale>
        <p:origin x="-3776" y="16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6FF3-87F2-7949-98F9-1314C63CFB90}" type="datetimeFigureOut">
              <a:rPr lang="fr-FR" smtClean="0"/>
              <a:t>15-11-11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43F3-3216-A64B-A330-68EB24EADAE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0112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6FF3-87F2-7949-98F9-1314C63CFB90}" type="datetimeFigureOut">
              <a:rPr lang="fr-FR" smtClean="0"/>
              <a:t>15-11-11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43F3-3216-A64B-A330-68EB24EADAE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5912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6FF3-87F2-7949-98F9-1314C63CFB90}" type="datetimeFigureOut">
              <a:rPr lang="fr-FR" smtClean="0"/>
              <a:t>15-11-11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43F3-3216-A64B-A330-68EB24EADAE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492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6FF3-87F2-7949-98F9-1314C63CFB90}" type="datetimeFigureOut">
              <a:rPr lang="fr-FR" smtClean="0"/>
              <a:t>15-11-11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43F3-3216-A64B-A330-68EB24EADAE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736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6FF3-87F2-7949-98F9-1314C63CFB90}" type="datetimeFigureOut">
              <a:rPr lang="fr-FR" smtClean="0"/>
              <a:t>15-11-11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43F3-3216-A64B-A330-68EB24EADAE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62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6FF3-87F2-7949-98F9-1314C63CFB90}" type="datetimeFigureOut">
              <a:rPr lang="fr-FR" smtClean="0"/>
              <a:t>15-11-11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43F3-3216-A64B-A330-68EB24EADAE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333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6FF3-87F2-7949-98F9-1314C63CFB90}" type="datetimeFigureOut">
              <a:rPr lang="fr-FR" smtClean="0"/>
              <a:t>15-11-11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43F3-3216-A64B-A330-68EB24EADAE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575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6FF3-87F2-7949-98F9-1314C63CFB90}" type="datetimeFigureOut">
              <a:rPr lang="fr-FR" smtClean="0"/>
              <a:t>15-11-11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43F3-3216-A64B-A330-68EB24EADAE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929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6FF3-87F2-7949-98F9-1314C63CFB90}" type="datetimeFigureOut">
              <a:rPr lang="fr-FR" smtClean="0"/>
              <a:t>15-11-11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43F3-3216-A64B-A330-68EB24EADAE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593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6FF3-87F2-7949-98F9-1314C63CFB90}" type="datetimeFigureOut">
              <a:rPr lang="fr-FR" smtClean="0"/>
              <a:t>15-11-11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43F3-3216-A64B-A330-68EB24EADAE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39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B6FF3-87F2-7949-98F9-1314C63CFB90}" type="datetimeFigureOut">
              <a:rPr lang="fr-FR" smtClean="0"/>
              <a:t>15-11-11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43F3-3216-A64B-A330-68EB24EADAE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9482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B6FF3-87F2-7949-98F9-1314C63CFB90}" type="datetimeFigureOut">
              <a:rPr lang="fr-FR" smtClean="0"/>
              <a:t>15-11-11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543F3-3216-A64B-A330-68EB24EADAE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1571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015166"/>
              </p:ext>
            </p:extLst>
          </p:nvPr>
        </p:nvGraphicFramePr>
        <p:xfrm>
          <a:off x="1060986" y="316890"/>
          <a:ext cx="6096000" cy="2450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408641">
                <a:tc>
                  <a:txBody>
                    <a:bodyPr/>
                    <a:lstStyle/>
                    <a:p>
                      <a:r>
                        <a:rPr lang="fr-FR" dirty="0" smtClean="0"/>
                        <a:t>Critère</a:t>
                      </a:r>
                      <a:r>
                        <a:rPr lang="fr-FR" baseline="0" dirty="0" smtClean="0"/>
                        <a:t> de comparaison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Stratège</a:t>
                      </a:r>
                      <a:r>
                        <a:rPr lang="fr-FR" baseline="0" dirty="0" smtClean="0"/>
                        <a:t> Web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Testeur</a:t>
                      </a:r>
                      <a:r>
                        <a:rPr lang="fr-FR" baseline="0" dirty="0" smtClean="0"/>
                        <a:t> de jeux-vidéo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Moi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Études :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Formation</a:t>
                      </a:r>
                      <a:r>
                        <a:rPr lang="fr-FR" baseline="0" dirty="0" smtClean="0"/>
                        <a:t> de 8 mois (795 heures) aux collège Bois-De-Boulogne.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Dipl</a:t>
                      </a:r>
                      <a:r>
                        <a:rPr lang="fr-FR" dirty="0" smtClean="0"/>
                        <a:t>ôme d’études secondaire </a:t>
                      </a:r>
                      <a:r>
                        <a:rPr lang="fr-FR" dirty="0" err="1" smtClean="0"/>
                        <a:t>recquis</a:t>
                      </a:r>
                      <a:r>
                        <a:rPr lang="fr-FR" dirty="0" smtClean="0"/>
                        <a:t>.</a:t>
                      </a:r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Aucune</a:t>
                      </a:r>
                      <a:r>
                        <a:rPr lang="fr-FR" baseline="0" dirty="0" smtClean="0"/>
                        <a:t> formation n’est </a:t>
                      </a:r>
                      <a:r>
                        <a:rPr lang="fr-FR" baseline="0" dirty="0" err="1" smtClean="0"/>
                        <a:t>recquise</a:t>
                      </a:r>
                      <a:r>
                        <a:rPr lang="fr-FR" baseline="0" dirty="0" smtClean="0"/>
                        <a:t>.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Compléter mes Maths 4 TS ET Maths</a:t>
                      </a:r>
                      <a:r>
                        <a:rPr lang="fr-FR" baseline="0" dirty="0" smtClean="0"/>
                        <a:t> 5 TS (Au cas ou que je change de programme nécessitant des Math fortes acquises).</a:t>
                      </a:r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Si tout se passe bien : Université de Montréal (2 ans)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Qualités</a:t>
                      </a:r>
                      <a:r>
                        <a:rPr lang="fr-FR" baseline="0" dirty="0" smtClean="0"/>
                        <a:t> requises :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fr-FR" dirty="0" smtClean="0"/>
                        <a:t>Autonomie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fr-FR" dirty="0" smtClean="0"/>
                        <a:t>Capacité d’écoute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fr-FR" dirty="0" smtClean="0"/>
                        <a:t>Créativité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fr-FR" dirty="0" smtClean="0"/>
                        <a:t>Curiosité</a:t>
                      </a:r>
                      <a:r>
                        <a:rPr lang="fr-FR" baseline="0" dirty="0" smtClean="0"/>
                        <a:t> intellectuelle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Esprit d’équipe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Esprit critique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Esprit d’analyse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fr-FR" dirty="0" smtClean="0"/>
                        <a:t>Facilité</a:t>
                      </a:r>
                      <a:r>
                        <a:rPr lang="fr-FR" baseline="0" dirty="0" smtClean="0"/>
                        <a:t> à communiquer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fr-FR" baseline="0" dirty="0" smtClean="0"/>
                        <a:t>Polyvalence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fr-FR" dirty="0" smtClean="0"/>
                        <a:t>Résistance au stress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fr-FR" dirty="0" smtClean="0"/>
                        <a:t>Sens de l’organisation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Sens de l’observation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Patience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Excellent</a:t>
                      </a:r>
                      <a:r>
                        <a:rPr lang="fr-FR" baseline="0" dirty="0" smtClean="0"/>
                        <a:t> communicateur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Esprit d’analyse &amp; de synthèse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Esprit critique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Être</a:t>
                      </a:r>
                      <a:r>
                        <a:rPr lang="fr-FR" baseline="0" dirty="0" smtClean="0"/>
                        <a:t> un passionné des jeux-vidéo.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Visuel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Patient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Serviable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Esprit</a:t>
                      </a:r>
                      <a:r>
                        <a:rPr lang="fr-FR" baseline="0" dirty="0" smtClean="0"/>
                        <a:t> critique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Esprit d’équipe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Minutieux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Passionné de l’informatique &amp; des jeux-vidéos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Résistance au stress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Conditions de travail</a:t>
                      </a:r>
                      <a:r>
                        <a:rPr lang="fr-FR" baseline="0" dirty="0" smtClean="0"/>
                        <a:t> :</a:t>
                      </a:r>
                    </a:p>
                    <a:p>
                      <a:r>
                        <a:rPr lang="fr-FR" baseline="0" dirty="0" smtClean="0"/>
                        <a:t>Avantages pour moi :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Salaire</a:t>
                      </a:r>
                      <a:r>
                        <a:rPr lang="fr-FR" baseline="0" dirty="0" smtClean="0"/>
                        <a:t> adéquat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Travaillé en équipe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Possibilité de travailler chez sois.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baseline="0" dirty="0" smtClean="0"/>
                        <a:t>Avantages :    - Salaire très adéquat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baseline="0" dirty="0" smtClean="0"/>
                        <a:t>- Possibilité de promotion rapidement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Salaire correct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dirty="0" smtClean="0"/>
                        <a:t>-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Travaillé</a:t>
                      </a:r>
                      <a:r>
                        <a:rPr lang="fr-FR" baseline="0" dirty="0" smtClean="0"/>
                        <a:t> en équipe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baseline="0" dirty="0" smtClean="0"/>
                        <a:t>- Travail à l’intérieur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baseline="0" dirty="0" smtClean="0"/>
                        <a:t> Avantages : Pas besoin d’une grande expérience dans le domaine des jeux-vidéos.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Conditions</a:t>
                      </a:r>
                      <a:r>
                        <a:rPr lang="fr-FR" baseline="0" dirty="0" smtClean="0"/>
                        <a:t> de travail :</a:t>
                      </a:r>
                    </a:p>
                    <a:p>
                      <a:r>
                        <a:rPr lang="fr-FR" baseline="0" dirty="0" smtClean="0"/>
                        <a:t>Inconvénients pour moi :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Salaire</a:t>
                      </a:r>
                      <a:r>
                        <a:rPr lang="fr-FR" baseline="0" dirty="0" smtClean="0"/>
                        <a:t> adéquat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Travaillé en équipe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 Travail à l’intérieur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Travaillé chez sois.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baseline="0" dirty="0" smtClean="0"/>
                        <a:t>Inconvénient :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baseline="0" dirty="0" smtClean="0"/>
                        <a:t>Aucune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Salaire</a:t>
                      </a:r>
                      <a:r>
                        <a:rPr lang="fr-FR" baseline="0" dirty="0" smtClean="0"/>
                        <a:t> correct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Travaillé en équipe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Travail à l’intérieur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baseline="0" dirty="0" smtClean="0"/>
                    </a:p>
                    <a:p>
                      <a:pPr marL="0" indent="0">
                        <a:buFontTx/>
                        <a:buNone/>
                      </a:pPr>
                      <a:endParaRPr lang="fr-FR" baseline="0" dirty="0" smtClean="0"/>
                    </a:p>
                    <a:p>
                      <a:pPr marL="0" indent="0">
                        <a:buFontTx/>
                        <a:buNone/>
                      </a:pPr>
                      <a:endParaRPr lang="fr-FR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baseline="0" dirty="0" smtClean="0"/>
                        <a:t>Inconvénient 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Salaire trop bas dès la première année de travail.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Profession qui paraît pas très commode.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Intér</a:t>
                      </a:r>
                      <a:r>
                        <a:rPr lang="fr-FR" dirty="0" smtClean="0"/>
                        <a:t>êts :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Passionné</a:t>
                      </a:r>
                      <a:r>
                        <a:rPr lang="fr-FR" baseline="0" dirty="0" smtClean="0"/>
                        <a:t> de l’informatique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Passionné des jeux-vidéo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Hockey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Aime apprendre sur les les nouvelles technologies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baseline="0" dirty="0" smtClean="0"/>
                        <a:t>À éviter :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Être en retard au travail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Dormir trop tard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Se concentré plus</a:t>
                      </a:r>
                      <a:r>
                        <a:rPr lang="fr-FR" baseline="0" dirty="0" smtClean="0"/>
                        <a:t> au travail qu’à mes temps libre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27869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287</Words>
  <Application>Microsoft Macintosh PowerPoint</Application>
  <PresentationFormat>Présentation à l'écran (4:3)</PresentationFormat>
  <Paragraphs>80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vert17</dc:creator>
  <cp:lastModifiedBy>vert17</cp:lastModifiedBy>
  <cp:revision>9</cp:revision>
  <dcterms:created xsi:type="dcterms:W3CDTF">2015-11-11T13:26:59Z</dcterms:created>
  <dcterms:modified xsi:type="dcterms:W3CDTF">2015-11-11T14:29:16Z</dcterms:modified>
</cp:coreProperties>
</file>